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357" r:id="rId5"/>
    <p:sldId id="358" r:id="rId6"/>
    <p:sldId id="359" r:id="rId7"/>
    <p:sldId id="360" r:id="rId8"/>
    <p:sldId id="361" r:id="rId9"/>
    <p:sldId id="362" r:id="rId10"/>
    <p:sldId id="363" r:id="rId11"/>
    <p:sldId id="353" r:id="rId12"/>
    <p:sldId id="324" r:id="rId13"/>
    <p:sldId id="371" r:id="rId14"/>
    <p:sldId id="372" r:id="rId15"/>
    <p:sldId id="326" r:id="rId16"/>
    <p:sldId id="327" r:id="rId17"/>
    <p:sldId id="328" r:id="rId18"/>
    <p:sldId id="329" r:id="rId19"/>
    <p:sldId id="330" r:id="rId20"/>
    <p:sldId id="331" r:id="rId21"/>
    <p:sldId id="332" r:id="rId22"/>
    <p:sldId id="333" r:id="rId23"/>
    <p:sldId id="334" r:id="rId24"/>
    <p:sldId id="335" r:id="rId25"/>
    <p:sldId id="336" r:id="rId26"/>
    <p:sldId id="337" r:id="rId27"/>
    <p:sldId id="338" r:id="rId28"/>
    <p:sldId id="339" r:id="rId29"/>
    <p:sldId id="340" r:id="rId30"/>
    <p:sldId id="373" r:id="rId31"/>
    <p:sldId id="374" r:id="rId32"/>
    <p:sldId id="381" r:id="rId33"/>
    <p:sldId id="382" r:id="rId34"/>
    <p:sldId id="383" r:id="rId35"/>
    <p:sldId id="384" r:id="rId36"/>
    <p:sldId id="385" r:id="rId37"/>
    <p:sldId id="386" r:id="rId38"/>
    <p:sldId id="387" r:id="rId39"/>
    <p:sldId id="388" r:id="rId40"/>
    <p:sldId id="389" r:id="rId41"/>
    <p:sldId id="390" r:id="rId42"/>
    <p:sldId id="391" r:id="rId43"/>
    <p:sldId id="415" r:id="rId44"/>
    <p:sldId id="407" r:id="rId45"/>
    <p:sldId id="408" r:id="rId46"/>
    <p:sldId id="409" r:id="rId47"/>
    <p:sldId id="410" r:id="rId48"/>
    <p:sldId id="411" r:id="rId49"/>
    <p:sldId id="416" r:id="rId50"/>
    <p:sldId id="420" r:id="rId51"/>
    <p:sldId id="421" r:id="rId52"/>
    <p:sldId id="422" r:id="rId53"/>
    <p:sldId id="423" r:id="rId54"/>
    <p:sldId id="424" r:id="rId55"/>
    <p:sldId id="425" r:id="rId56"/>
    <p:sldId id="426" r:id="rId57"/>
    <p:sldId id="427" r:id="rId58"/>
    <p:sldId id="428" r:id="rId59"/>
    <p:sldId id="446" r:id="rId60"/>
    <p:sldId id="447" r:id="rId61"/>
    <p:sldId id="435" r:id="rId62"/>
    <p:sldId id="436" r:id="rId63"/>
    <p:sldId id="437" r:id="rId6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42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9:48:08.7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1468 1131 406,'0'0'545,"0"0"-498,0 0 3,0 0 11,0 0-19,0 0-28,0 0-7,-6 88 28,12-32-3,-6 0-7,0 4-1,0-7-8,0-12-6,0-5-2,2-11-7,9-9-1,4-4 4,9-5-1,7-4-2,9-3-1,2 0 0,9 0-38,-1 0-45,-4-10-102,-3-12-253</inkml:trace>
  <inkml:trace contextRef="#ctx0" brushRef="#br0" timeOffset="219.8">2219 984 911,'0'0'78,"0"0"-74,174-34-4,-83 16 11,1 4-6,-5-1-5,-18 8-85,-24 3-167,-27 0-202</inkml:trace>
  <inkml:trace contextRef="#ctx0" brushRef="#br0" timeOffset="556.5">2257 1063 677,'0'0'361,"0"0"-361,0 0 4,0 0-3,-45 128 21,45-84 6,0 5-8,7 2-1,2 7 6,-4 7 21,1 3-7,-6 0-12,0-6-11,2-12-2,1-8-1,4-6-6,1-4 7,6-1-6,4-9-7,6-8 6,3-4-5,7-7-1,3 2-1,0-5-9,2 0-30,-3 0-72,0-8-80,-6-16-167,-7-5-172</inkml:trace>
  <inkml:trace contextRef="#ctx0" brushRef="#br0" timeOffset="924.25">2930 1233 356,'0'0'636,"0"0"-581,0 0-44,0 0 10,0 0-13,0 0 30,19 128 1,-16-75-4,2 0 0,0 1-2,-1 3-11,0-5-9,1-4-4,2-6-3,-3-10-5,5-7 6,5-10-7,-1-6-2,7-9 2,4 0-1,5 0 0,0-7 1,2-5-10,-6 0-22,-7 2-33,-9-2-44,-7-2-103,-2-1-136</inkml:trace>
  <inkml:trace contextRef="#ctx0" brushRef="#br0" timeOffset="1141.09">2819 1604 323,'0'0'522,"0"0"-521,0 0-1,0 0 9,118-81-1,-69 62-3,-3-4-2,-2 4-1,-9 3-2,-6 0-3,-6 5-138,-10 1-106</inkml:trace>
  <inkml:trace contextRef="#ctx0" brushRef="#br0" timeOffset="1517.3">3902 1032 1007,'0'0'126,"0"0"-122,0 0 7,-124 14 31,84 23-29,-1 15 1,3 7 10,7 10 5,9 5-3,4 3 3,14 1-10,4-8-1,0-8-13,1-10-1,17-9-1,5-7-3,0-7 0,0-4-17,0-8-29,-1-6-67,-1-11-88,-2 0-202</inkml:trace>
  <inkml:trace contextRef="#ctx0" brushRef="#br0" timeOffset="1905.06">4023 1719 890,'0'0'51,"0"0"-45,0 0 14,149-103-3,-114 73-17,-3 4-10,-16 1-11,-12 6 21,-4 2 1,0 2 28,-14 3 9,-7 3-17,-6 6-8,2 3-9,-4 0 7,0 0-6,0 20 0,0 8 1,-1 7-3,6 8 1,7 1 3,5 0 4,12-1-3,0-4-2,6-3 1,20-5 6,5-7 2,10-8 0,5-12-6,1-4 2,1 0-11,0-16-3,-8-4-20,-9-5-88,-9 3-86,-11-2-156</inkml:trace>
  <inkml:trace contextRef="#ctx0" brushRef="#br0" timeOffset="2131.81">3985 1305 886,'0'0'119,"0"0"-103,0 0-16,0 0 4,156-32-4,-98 22-56,-12-6-165,-7-5-142</inkml:trace>
  <inkml:trace contextRef="#ctx0" brushRef="#br0" timeOffset="2430.13">4493 947 931,'0'0'150,"0"0"-150,0 0-10,0 0 10,0 0 8,34 112 9,-30-61 5,-2 7 15,-2 0-2,0-5-14,0-2 5,0-12-12,7-8-10,1-12 0,6-4 0,6-11-4,9-4 0,4-3-1,2-23-28,-5-3-57,-8-4-75,-14 3-126,-8 2-227</inkml:trace>
  <inkml:trace contextRef="#ctx0" brushRef="#br0" timeOffset="2598.22">4480 1245 45,'0'0'1046,"0"0"-1046,0 0-4,0 0 1,114-36 3,-56 21-72,-2-4-75,-6-1-9,-7 0-53</inkml:trace>
  <inkml:trace contextRef="#ctx0" brushRef="#br0" timeOffset="3053.06">5008 1748 920,'0'0'95,"0"0"-81,0 0 18,0 0 25,0 0-41,118-56 1,-89 16-7,-4-8-5,-5-6-1,-7 6 1,-3 8-4,-8 12 3,-2 11-3,0 7-1,-2 6-4,-20 4-18,1 0-7,-2 11 9,6 9-7,7 2-6,8 3-1,2 0-15,0-1-6,22-4 6,10-1 29,3-4 20,2-3 0,-4 2 6,-6-2 3,-10 2 16,-10 4 2,-7 1-6,0 2-13,-11 2 8,-18 0-8,0 1-8,0-6-2,8-2-33,6-9-50,7-7-42,8 0-150</inkml:trace>
  <inkml:trace contextRef="#ctx0" brushRef="#br0" timeOffset="3629.08">5456 1516 597,'0'0'373,"0"0"-345,0 0-19,0 0 3,0 0-11,0 0 4,-7 88-3,7-65 8,0 4 1,0-5 5,0-2-11,9-4-3,1-2 2,-2-2-1,5-6-3,5-4-5,-2-2 1,3 0 4,5-6 4,-9-12 3,5-8-5,-7 3 3,-1-2 2,-1-1-3,-6 2-1,1 4 10,-1 6-4,-3 2-3,-2 10 2,0 0 6,0 2-11,0 0-3,0 0-4,0 16-3,0 6 6,0 5 1,0-1 2,0 1-1,0-8-1,0-6 2,0-9-2,0-1-18,0-3-6,0-5 18,6-21 3,9-9-6,6 6 7,1 3 2,1 8 3,-4 7 6,2 6 5,-3 5 2,-3 0-6,1 0-2,-1 19-4,1 4-2,-3-2 0,-2 4-1,-6-4 0,-3 2-1,-2 0-27,0-4-48,-5-5-128,-12-6-181</inkml:trace>
  <inkml:trace contextRef="#ctx0" brushRef="#br0" timeOffset="3776.21">5666 1363 1020,'0'0'123,"0"0"-123,0 0-60,0 0-93,0 0-419</inkml:trace>
  <inkml:trace contextRef="#ctx0" brushRef="#br0" timeOffset="4297.07">6245 1371 333,'0'0'392,"0"0"-380,0 0-4,0 0 0,0 0-8,0 0-13,-121 87-16,113-87 29,-1 0 0,7-14 6,2-7 8,0 3 0,5 2-14,14 4 18,-1 4 8,0 4-3,1 4 13,2 0 16,4 0-19,2 0 1,-3 12-10,-2 6-7,-4 6-5,-7 5-1,-8 3 3,-3 8 9,0 0-5,-12 1-3,-8-6 4,-8-3-4,0-4-7,-1-4 0,4-6-3,6-5 0,3-9 6,9-4-3,0 0 23,7 0-3,0 0 8,0 0-22,0 0 13,0 0-27,12 0 2,10 0 0,1 1-2,-2 9 0,2 1-1,-3-1 0,-1-3 0,0-3-26,1-4-43,3 0-50,5-11-75,3-16-179</inkml:trace>
  <inkml:trace contextRef="#ctx0" brushRef="#br0" timeOffset="4539.07">6566 1291 352,'0'0'472,"0"0"-326,0 0-26,0 0-28,0 0-52,0 0-11,20 97 13,-15-39 0,-3 5-14,0-3-4,3-2-6,3-11-6,4-9-8,1-10 1,2-10-5,3-10 0,3-8-15,4 0-13,-1-22-12,2-10-24,-1-6-73,-9-4-153,-7 6-242</inkml:trace>
  <inkml:trace contextRef="#ctx0" brushRef="#br0" timeOffset="4689.53">6564 1506 747,'0'0'277,"0"0"-267,0 0-3,0 0-7,121-32-95,-75 2-241</inkml:trace>
  <inkml:trace contextRef="#ctx0" brushRef="#br0" timeOffset="5107.69">6783 1131 758,'0'0'200,"0"0"-200,113-36 5,-62 29-5,-4 0-6,-5 0-27,-6 6 33,-5-1 7,-6 2 52,-7 0 11,-7 0-11,-5 14-11,-1 7-10,0 8 7,-1 3-17,0 4-11,3 4-3,3 1-4,0 2 0,0 3-6,1 0 0,-5-2 2,-6-1 8,0 3 6,-6 0 2,-24 2-10,-6 0-3,-4-4-2,-5-4-4,3-9 1,7-12 1,4-5-5,2-11-2,4-3-19,3 0-27,4-10-41,7-15-129,2-5-282</inkml:trace>
  <inkml:trace contextRef="#ctx0" brushRef="#br0" timeOffset="5797.89">6776 1148 745,'0'0'168,"0"0"-85,0 0-33,0 0-10,0 0-20,133 5 8,-75 22-6,-2 16 6,-2 3 14,-8 10-3,-12 7-17,-13 2-5,-13 3 0,-8-1 0,-15-3 1,-24-6 5,-1-5-7,5-14-2,6-10-6,10-11-7,11-12 1,4-5-2,4-1-28,0-16-31,0-26-72,12-18-279,13-10-273</inkml:trace>
  <inkml:trace contextRef="#ctx0" brushRef="#br0" timeOffset="6188.06">7414 882 922,'0'0'162,"0"0"-146,142-28 24,-70 25 18,-4-2-42,-1 5-11,-11 0-4,-9 0 0,-13 0-1,-11 8-2,-5 12 2,-4 16 11,-3 9 17,-2 15 0,-5 10-3,4 5-2,-3 12 1,-2-1-10,-1-2 6,-2-4-10,0-8 9,0-5-5,-18-3 3,-13-9-4,-11-1-1,-3-11-5,1-6-1,6-9-5,7-15 1,6-8-2,5-5-9,0-22-26,9-28-46,9-22-113,2-21-436</inkml:trace>
  <inkml:trace contextRef="#ctx0" brushRef="#br0" timeOffset="6361.69">8541 1164 1103,'0'0'182,"0"0"-160,148-42 9,-88 29-19,-7-4-12,-13 6-105,-15 3-321</inkml:trace>
  <inkml:trace contextRef="#ctx0" brushRef="#br0" timeOffset="6508.91">8666 1391 1059,'0'0'213,"0"0"-190,0 0 18,125 0-12,-71-11-29,-6-6-37,-16-2-146,-12-2-417</inkml:trace>
  <inkml:trace contextRef="#ctx0" brushRef="#br0" timeOffset="7105.35">10022 1356 966,'0'0'61,"0"0"-26,0 0 43,0 0-6,160 0-28,-108 0-23,-10-7-19,-5-3-2,-6 1-104,-10-6-237,-15-2-265</inkml:trace>
  <inkml:trace contextRef="#ctx0" brushRef="#br0" timeOffset="7289.8">10563 1153 1116,'0'0'68,"0"0"-66,0 0-2,0 0 12,34 122-7,-29-78-4,1-2-1,-6 0-61,0-4-131,-9-7-138,-7-15-237</inkml:trace>
  <inkml:trace contextRef="#ctx0" brushRef="#br0" timeOffset="7510.04">10802 1122 1005,'0'0'107,"0"0"-96,120 7 19,-62 19 12,-9 8 2,-5 3-31,-17 8-6,-15 1-5,-12 6-2,-18 5-3,-34 1-27,-15-3-63,-6-4-70,-7-14-120,0-14-70</inkml:trace>
  <inkml:trace contextRef="#ctx0" brushRef="#br0" timeOffset="7763.35">10068 1037 856,'0'0'84,"0"0"-54,0 0 38,-127 69-37,94-2 0,6 5 23,7-4-9,8 2-2,11-4-16,1-1-19,6-3-2,29-8-6,17-8-8,15-8-90,11-14-126,0-22-242</inkml:trace>
  <inkml:trace contextRef="#ctx0" brushRef="#br0" timeOffset="8294.97">12306 1122 857,'0'0'129,"0"0"-124,-120 42 19,71-15 9,4 5-17,0 2-12,8 0-2,8 0-1,11-1 1,9-8-2,9-5-1,0-4-4,16-5 5,15-10 1,7-1 0,7-5 12,-3-18-13,-5-4-13,-5-7-17,-12-3 30,-3-9 2,-9-7 24,-2-8 5,-4-6 4,-2 9-6,0 17 6,0 14 14,0 17 6,0 6-7,0 4-23,-4 0-15,0 18-10,-6 22-6,6 16 6,4 7 0,0-1 3,0-4-2,14-2-1,4 2-8,4-7-37,-6-3-46,-10-2-94,-6-8-123,0-6-271</inkml:trace>
  <inkml:trace contextRef="#ctx0" brushRef="#br0" timeOffset="8522.03">11726 1823 473,'0'0'599,"0"0"-575,0 0-7,0 0-17,203 15 26,-66-15-8,8-10-7,-3-16-8,-10-1 30,-21 3 6,-24 2-31,-38 10-8,-24 5-34,-25 7-50,-12 0-58,-33 0-218</inkml:trace>
  <inkml:trace contextRef="#ctx0" brushRef="#br0" timeOffset="8962.1">11952 2374 864,'0'0'131,"-129"82"-120,75-28 57,10 0-16,10-4-42,14-5-6,9-10 2,11-10-1,0-6 7,15-12-1,19-7 3,13 0-2,3-7-5,-2-18 6,-11-13-3,-12-5-5,-12-8 0,-3-10-3,-8-3 0,-2 0-1,0 8 5,0 9-1,-9 15 1,0 10 16,2 13 0,5 5-1,0 2-6,0 2-4,2 4-11,0 24-1,0 9 1,0 8 11,0 1-3,0 0-2,10 0-1,-1-2-3,-1-1-2,-4 0-6,-2 0-25,-2 1-36,0-4-88,0-2-183,0-4-160</inkml:trace>
  <inkml:trace contextRef="#ctx0" brushRef="#br0" timeOffset="9307.85">12110 2842 529,'0'0'479,"0"0"-452,87-141 5,-44 85 31,-3-2-45,-7 8-15,-13 11 1,-11 11-1,-9 8 8,0 5 1,-7 8-3,-13 5-8,-2 2-1,4 0-2,4 14-2,8 10 0,6 5-4,0 4 0,14 4 3,16-5-1,6 0 5,0-2 2,-8 2 2,-8 0 4,-12 2 1,-8 4 7,-9 0-3,-25 2-5,-4 1-7,0-7-3,7-8-38,7-9-68,3-10-163,6-7-156</inkml:trace>
  <inkml:trace contextRef="#ctx0" brushRef="#br0" timeOffset="10139.46">13147 1226 634,'0'0'204,"0"0"-159,0 0 4,0 0 37,15 147-4,-15-81-33,0 1-17,0-1-10,-2-8 8,-2-8-11,4-11-7,0-14-2,0-9-5,4-8-2,18-8-2,10 0 0,8-5-1,2-14-17,3-1-78,-8 1-117,-8-6-221</inkml:trace>
  <inkml:trace contextRef="#ctx0" brushRef="#br0" timeOffset="10388.98">13640 1277 424,'0'0'402,"0"0"-400,118-34 29,-52 22 51,3 4-51,-4 2-10,-20 2-21,-14 0-4,-20 4-96,-11 0-44,0 0-34,-13 0-49</inkml:trace>
  <inkml:trace contextRef="#ctx0" brushRef="#br0" timeOffset="10688.12">13634 1356 478,'0'0'216,"0"0"-172,0 0 104,-23 141-53,23-86-43,0 6 1,10 0-10,2 1-8,-5 3 8,-1 5-11,-6 1 2,0 4-8,0-11-2,2-14-3,2-12-2,8-16-1,1-1-6,8-9-1,8-2-7,4-6 0,7-3-1,7-1-3,-1 0-11,4 0-44,0 0-99,-2-22-300</inkml:trace>
  <inkml:trace contextRef="#ctx0" brushRef="#br0" timeOffset="11489.02">14564 1766 168,'0'0'522,"0"0"-463,0 0-13,0 0-8,0 0-2,0 0 4,36 14-8,-14-14 5,-1-14 6,-2-6-20,1-2 0,-4-4-9,-7 1-8,-5 2-5,-4 5 1,0 4 5,-6 4-5,-12 6-1,-9 4-2,-2 0-3,-5 9 4,1 17 0,0 9 1,4 8 1,6 8 14,6 4-5,12 3 7,5 0-5,0-12 0,28-4 0,4-9-4,7-10 3,5-9 2,3-10-4,-3-4-9,-3-9-1,-8-20-23,-8-7-70,-10-6-121,-9-6-277</inkml:trace>
  <inkml:trace contextRef="#ctx0" brushRef="#br0" timeOffset="11739.43">14402 1427 862,'0'0'101,"0"0"-87,0 0-4,0 0-2,129-42-8,-98 33-129,-4-6-58,-5-2-132</inkml:trace>
  <inkml:trace contextRef="#ctx0" brushRef="#br0" timeOffset="12098.01">14780 1051 553,'0'0'205,"0"0"-135,0 0-48,0 0-17,0 0 48,0 0 18,23 143-18,-19-90-2,0 1-13,2-1-13,0-12-8,3-5-9,2-5-5,3-13 4,1-6-3,-1-5-4,3-7-2,5 0-21,2-3-19,6-21-48,-5-9-103,-10-4-139</inkml:trace>
  <inkml:trace contextRef="#ctx0" brushRef="#br0" timeOffset="12271.94">14817 1275 268,'0'0'693,"0"0"-673,0 0-15,0 0 0,135-32-5,-78 15-52,-6 6-90,-12 1-18,-14 2-202</inkml:trace>
  <inkml:trace contextRef="#ctx0" brushRef="#br0" timeOffset="12855">15318 1979 653,'0'0'184,"0"0"-97,0 0-30,0 0-49,54-108 7,-36 58-13,6-5-1,-4 6 0,-5 5 0,-5 7 6,-6 14 8,-4 4-1,0 5-8,-4 10-6,-17 4-3,-1 0-15,4 0-4,2 16-3,10 0-15,6 6-9,0 0-12,0-1 16,14 2-1,16 0 27,9-2-3,3 3 21,-3 1-2,0 0 1,-10 3 2,-12 2 0,-11-1 0,-6 2-5,-1-4 4,-26 2-1,-1-8-12,-1-9-13,6-4-4,9-8-30,12 0-41,2-8-54</inkml:trace>
  <inkml:trace contextRef="#ctx0" brushRef="#br0" timeOffset="13642.1">15822 1666 783,'0'0'155,"0"0"-112,0 0-12,0 0-29,0 0 2,0 0-4,-12 60 1,8-34 5,0 6 2,1-2 12,3 3-6,0-3-5,0-4-3,3-2-3,7-10 1,4-4-2,1-2 2,4-8-3,1 0 4,2 0-1,-2-22-2,-2-2 9,-3-3 1,1 1-7,-5 1 0,-2 0 1,0 4 0,-2 2 3,-1 7-2,-1 5 3,-5 2-7,2 2-1,-2 0-1,4-1-1,-2 1 4,0-1-1,-2-3-3,0-3 1,4 0-1,-4 4 0,0 0-2,1 1-3,-1 5 1,3-3-4,-3 3 5,0 0-3,0 0 2,2 0-8,2 0-1,3 10 13,2 10 2,2 2 8,-2 2-5,2 2-2,0-4-1,-2 3 3,-5-5 1,-4-7-1,0 0 3,0-9 1,0-4-6,0 0 3,0 0 1,0 0-1,0 0 4,0-18-2,0-8-8,11-2-8,3-3 6,4 5-6,2 8 5,2 3 0,-3 2 2,0 7 0,-1 4 1,-3 2-6,0 0 6,1 14 1,-2 5 12,-4-2-8,3 5 2,-7-3-1,1 2-4,-5-5-1,-2 0-1,0 1-12,0-4-49,-4 1-42,-11-4-115,-4-1-52,3-7-35</inkml:trace>
  <inkml:trace contextRef="#ctx0" brushRef="#br0" timeOffset="13801.56">16069 1403 1030,'0'0'21,"0"0"-21,0 0-7,0 0-228,0 0-109</inkml:trace>
  <inkml:trace contextRef="#ctx0" brushRef="#br0" timeOffset="14483.02">16700 1508 737,'0'0'108,"0"0"-97,0 0-11,0 0 25,0 0-12,0 0-5,-18 76 6,0-66 2,1-3 25,1-4 1,7-3-7,-2 0-13,4 0 5,0-3-15,1-10-3,4-1-3,2 0-2,0 2-4,0-2-4,0 0 1,8 0 0,10 0-2,2-1 5,5 3 5,4 3-4,0 2 0,-1 6-1,0 1-2,-2 0-2,-1 0 4,-4 8-1,-1 8 0,-3 6 2,-2 2 1,-3 4-1,-3 0 0,-5-1 8,-4 4-6,0 3 2,-2-2 2,-21 3 1,-4-4-2,-6-1 1,-5 0-3,7-3-1,0-7-2,11-8 1,5-9-1,5-3 2,2 0 2,7-5 1,1-12-6,0 0-6,0-4-5,19 8 8,-2 6-2,1 7 4,-1 0 2,4 0 0,1 17 5,1 0 3,0 3-8,-1-1 1,4-7-2,-6 0 0,-6-5-37,-2 1-63,-3-3-146,-4-5-121</inkml:trace>
  <inkml:trace contextRef="#ctx0" brushRef="#br0" timeOffset="14784.85">17197 1398 1104,'0'0'53,"0"0"-41,0 0-11,0 0 13,9 101 7,-8-48-6,4 1-2,-2-1 9,-1-2-2,-2-3-5,5-5-6,-1-4-6,5-5 2,4-7-3,3-7 0,2-11-1,5-2-2,0-7-13,4 0-11,0-20-35,-4-8-14,-8-2-43,-11-1-136,-4 4-30</inkml:trace>
  <inkml:trace contextRef="#ctx0" brushRef="#br0" timeOffset="14933.9">17199 1702 659,'0'0'299,"0"0"-261,0 0-17,0 0-11,148-40-10,-96 22-124,-7-6-126,-11-2-129</inkml:trace>
  <inkml:trace contextRef="#ctx0" brushRef="#br0" timeOffset="15337.98">17411 1175 1044,'0'0'20,"0"0"-19,127-29 3,-57 22-1,1-5-3,-2 0 2,-9-1-2,-6 3 24,-10 5 7,-13 1 4,-6 4 12,-7 0-17,-5 4-13,1 22 2,3 12 4,5 20 3,5 10 6,1 14-9,2 8-1,-3 4-9,-10 2 0,-7-9-2,-8-8 4,-2-12-1,-18-7 14,-20-4-4,-20-5 8,-11-10-17,-11-15-4,-1-11-11,2-13-2,-4-2-37,1 0-50,2-16-104,-5-6-590</inkml:trace>
  <inkml:trace contextRef="#ctx0" brushRef="#br0" timeOffset="16750.12">8704 4113 889,'0'0'85,"0"0"-66,0 0-5,0 0 4,0 0-16,130-30 6,-61 13-8,-5 10-157,-22 3-151,-21 4-140</inkml:trace>
  <inkml:trace contextRef="#ctx0" brushRef="#br0" timeOffset="16905.74">8710 4319 695,'0'0'153,"0"0"-142,0 0 22,0 0-31,0 0 10,0 0 4,186 2-16,-111-12-24,-10 2-124,-16 1-175</inkml:trace>
  <inkml:trace contextRef="#ctx0" brushRef="#br0" timeOffset="17063.18">9426 4229 681,'0'0'281,"0"0"-281,0 0-1,0 0-12,148-29-155,-90 9-98</inkml:trace>
  <inkml:trace contextRef="#ctx0" brushRef="#br0" timeOffset="17227.98">9904 4020 667,'0'0'234,"0"0"-194,0 0 8,0 0-22,0 0 3,-10 121-9,10-82-9,0-2-10,0-1-1,0-2-17,2-4-79,-2-5-159,0-13-146</inkml:trace>
  <inkml:trace contextRef="#ctx0" brushRef="#br0" timeOffset="17439.96">10033 4066 617,'0'0'344,"0"0"-338,0 0 17,131 10 18,-85 24-6,-3 5-7,-7 1-1,-16 0-9,-14 1-9,-6 0-7,-10 3-4,-32 4-16,-12-3-74,-11-1-118,-10-12-45,1-10-123</inkml:trace>
  <inkml:trace contextRef="#ctx0" brushRef="#br0" timeOffset="17670.04">9333 3930 585,'0'0'356,"0"0"-336,0 0-2,-129 60 46,95 5-39,7 11 12,5 4 18,13-7-25,9 0-6,0-5-5,31-4-13,22-5-6,15-7-29,14-12-101,11-24-172,12-16-292</inkml:trace>
  <inkml:trace contextRef="#ctx0" brushRef="#br0" timeOffset="18262.03">11422 4084 731,'0'0'130,"0"0"-91,0 0 45,-130 8-36,90 17-24,2 8-2,0 6-12,6-2-1,9 1-5,7-1-1,11-8-2,5-4 0,0-5-1,24-9-6,8-9 3,6-2-11,-1-9 9,2-19-4,-6-6 8,-6-8 2,-7-4-1,-9-6 2,-4-8 1,-5-7 2,-2 4-4,0 4 1,0 19-2,0 15 15,0 13 18,-5 11 1,4 1-13,-4 13-21,1 30 0,-1 18 0,5 4 8,0 6-2,2-6-3,20-7-3,7-3 0,0-11-15,0-8-49,-6-6-46,-6-8-138,-7-5-75</inkml:trace>
  <inkml:trace contextRef="#ctx0" brushRef="#br0" timeOffset="18482.12">10936 4734 795,'0'0'200,"0"0"-192,0 0-5,147 8 33,-47-8-7,18-8-16,-2-12-10,-5-3 3,-15 0 6,-24 5-1,-24 6-11,-23 10-63,-23 2-148,-2 0-61,-29 12-97</inkml:trace>
  <inkml:trace contextRef="#ctx0" brushRef="#br0" timeOffset="18907.6">11169 5242 718,'0'0'113,"-123"90"-104,71-36 39,4 1 17,11-6-52,10-5-5,9-5-4,16-8-3,2-6 11,7-4-5,26-12 3,14-9 2,4 0 7,5-17-5,-10-12-10,-10-8 0,-11-5 3,-14-8-3,-6-10 4,-5-13-7,0-3 3,-3 2 9,-13 11 9,0 12 5,3 19 11,5 16 1,1 6-10,5 8 0,2 2-13,0 0-16,0 24 0,0 14 0,0 12 6,9 2 0,4 2-6,1 1 0,-4-1 0,1 1-8,-1-2-35,-4 1-82,-4 3-139,-2-10-183</inkml:trace>
  <inkml:trace contextRef="#ctx0" brushRef="#br0" timeOffset="19251.67">11453 5678 902,'0'0'114,"0"0"-104,120-133 52,-78 92-10,-13 7-44,-11 5-8,-15 0 0,-3 5-13,-3 4 11,-19 6-15,1 6 12,2 2 0,4 6-11,10 0 14,3 2-24,2 24-3,0 12 14,26 0 12,8 4 3,-1-6 1,-2-4 2,-8 0 8,-12-3 10,-11 1-2,0-2 9,-23 3-4,-15 0-12,-4-8-12,2 0-8,8-13-86,9-10-198,4 0-411</inkml:trace>
  <inkml:trace contextRef="#ctx0" brushRef="#br0" timeOffset="21305.94">12663 3916 407,'0'0'176,"0"0"-104,0 0 4,0 0-14,0 0-21,0 0-13,0 0 0,5-4 0,-5 4 4,-2 0-3,-24 0 7,-11 2-21,-12 10-3,-7-3 1,2 0-7,6-3 8,-2 2 0,6 1 2,-1 0-10,12 2-4,7-5 5,14 1 2,6-1 2,3 1 3,1 5-5,-3 9-5,1 4 1,1 4 6,1 2 0,2 1 2,0 4 4,0 3 1,0 2-1,0 3 3,0 1-8,0 4 0,0 4 1,2 2-7,3 6 5,-1 1-2,1 7 0,0 2 7,-1 4-5,0 3-4,1 6 3,-2 10-4,2-2-2,0 4-1,0-5 1,-3-7-1,0 3-1,-2-3 3,0-6 0,0-2 1,0-8-5,0-9 1,0-10 0,0-7-1,-4-7 1,-1-8-1,-2-4-1,4-8 2,2-4-1,1-5-1,0-3 0,0-3 1,0 5-1,0 1-1,18 2 1,13-1 3,11 0 1,10-3 1,7-4-1,9 0 1,-6 0-4,-6 0 3,-16-2-4,-16-2-2,-17 2-2,-5 2-23,-2 0-12,0 0-27,0-3-62,2-9-171,-2-14-305</inkml:trace>
  <inkml:trace contextRef="#ctx0" brushRef="#br0" timeOffset="28617.9">13559 4010 727,'0'0'51,"0"0"-51,0 0 0,0 0 6,0 0 14,0 0-5,0 0 9,0 0 10,-38 108 11,28-104 15,-8-2-32,1-2-5,2 0-9,1 0-3,0 0 1,9-7-4,0-11 1,5-7-9,0-1 0,5 1 0,14-2-1,6 7 1,0 6-1,1 2 1,3 8-3,-2 4 0,2 0 2,-4 0-1,-6 10-1,-5 10 2,-3 6 0,-6 4-3,-5 6 4,0 5 0,0 4 0,-13 4 3,-12 1-3,-4-2 0,-3-4 1,-1-6-1,2-9 0,4-7-1,0-10 0,7-5-9,5-7 5,1 0 1,5 0-4,7-7 6,2-7-22,0 2 9,5 5 4,17 3 4,7 4 7,11 0 0,3 0 0,6 3 1,6 1 11,3-4 6,0 0 19,-2-4 3,-10-15 7,-12 0-7,-10-1-4,-7-1-8,-9 1-4,-6-2-11,1 4-8,-2 2-4,-1 8-1,0 6-28,0 2-62,0 0-119,-17 23-240</inkml:trace>
  <inkml:trace contextRef="#ctx0" brushRef="#br0" timeOffset="28977.48">12768 4872 621,'0'0'208,"0"0"-208,0 0 1,143 32 96,-8-27 0,39-5-10,29 0-50,18-18 5,13-5 0,14 0-12,1-1-5,-7-5-15,-2-2-4,-31-1 9,-32-1 5,-38 8-9,-45 4-5,-36 7-6,-31 6 0,-17 4 0,-10 4-22,-2 0-41,-36 8-60,-22 19-91,-22 8-89,-18 3-220</inkml:trace>
  <inkml:trace contextRef="#ctx0" brushRef="#br0" timeOffset="29546.75">12714 5851 641,'0'0'78,"0"0"8,0 0 17,0 0-38,0 0-26,0 0-4,130-147-2,-97 97-4,-6 4-7,-10 7-10,-10 4-3,-7 14-8,0 2 2,-7 11 1,-15 6-4,-2 2-21,-3 0-1,5 18 2,3 5 2,7-3 0,7-3 1,5 4-2,0-1-12,23-3 22,10 4-2,11-3 9,-2-2 2,-1 1 1,-10 0 0,-14 0-1,-9 4-1,-8 2 1,0 0 1,-8 0 3,-13-4-4,-4-3-3,5-4-75,5-6-51,5-6-46,8 0-94</inkml:trace>
  <inkml:trace contextRef="#ctx0" brushRef="#br0" timeOffset="29819.88">13356 5479 889,'0'0'56,"0"0"-56,0 0 0,0 0 0,0 0 16,0 0 4,24 117-3,-24-82 14,0-2 7,0 2-20,0-1-5,0-2-10,0-6-3,0 0-3,0-4-57,-4-4-89,-7-1-58,0-5-109</inkml:trace>
  <inkml:trace contextRef="#ctx0" brushRef="#br0" timeOffset="30007.88">13192 5763 727,'0'0'115,"0"0"-114,0 0-2,124-60 2,-60 39-7,1 0-6,-9 1-28,-9 8-56,-16-2-78,-8 3-33</inkml:trace>
  <inkml:trace contextRef="#ctx0" brushRef="#br0" timeOffset="30217.13">13652 5506 539,'0'0'143,"0"0"-67,0 0-29,0 0-31,0 0-10,0 0 37,7 77 18,-4-47-31,1 3-16,1-1 0,-5 5-11,0-5-1,0-2-2,0-4-56,0-4-72,0-5-93,-5-10-70</inkml:trace>
  <inkml:trace contextRef="#ctx0" brushRef="#br0" timeOffset="30515.65">13688 5305 680,'0'0'89,"0"0"-86,114-9 33,-50 17 3,-1 20-6,-3 10 30,-8 10-9,-15 6-20,-14 8 5,-12 7-5,-11 1 0,0 0-8,-29-6-2,0-6 10,-5-11-14,3-12-4,2-7-7,2-8-7,6-8-2,-2-10-29,5-2-77,-2 0-36,2-21-141,0-14-164</inkml:trace>
  <inkml:trace contextRef="#ctx0" brushRef="#br0" timeOffset="31205.73">14215 5073 539,'0'0'130,"0"0"-128,0 0-3,0 0 2,0 0 1,0 0-2,-27 51 0,18-50 6,0-1 3,2 0 9,3 0 0,0 0 2,1 0-7,1 0-3,2-10-6,0 4-4,0-6-6,0 0 6,11 2 2,7-2 2,2 4-2,0 4 4,0-1 1,-3 5-5,2 0 2,-4 0-4,-1 0 0,-3 7-3,-3 7 1,0 6 2,-4 4 5,-4 8 1,0 0 1,0 2-1,-7 0 7,-6 1 0,-6-6-3,-1 0 0,-1-5-7,-4-9 0,3-4-3,6-5 0,3-6-7,6 0-9,2 0 10,5 0 3,0 0-1,0 0-10,8 0 13,16-9 2,3 6 12,6 1-2,2 2 9,8 0 5,6 0 17,2 0 1,5 0 5,-10 0 8,-7 0-7,-10-3 7,-12-4-13,-3-1-4,-3-4-1,-3-8-6,2-1-6,-1-2-13,-5-2-1,3 6-10,-3 0-2,-1 7 0,-1 4-17,-2 5-45,0 3-128,-18 0-278</inkml:trace>
  <inkml:trace contextRef="#ctx0" brushRef="#br0" timeOffset="31715.51">13001 5217 549,'0'0'132,"0"0"-98,0 0 69,0 0-42,0 0-23,-146 67 1,96-15 25,8 7-1,7 13 5,12 9-11,10 7 0,13 2-19,0-3-8,0-7-12,13-12-12,8-9-3,0-9-3,6-7 1,4-8-2,10-7-20,8-10-45,17-16-126,13-2-200</inkml:trace>
  <inkml:trace contextRef="#ctx0" brushRef="#br0" timeOffset="32175.27">15083 5464 920,'0'0'83,"0"0"-21,0 0 5,0 0-44,0 0-14,0 0 4,-6 78 25,6-34-10,0 2-8,0 4-13,0-3-4,0-1 2,0 0-5,0-8-18,0 0-50,0-8-78,-4-4-125,-9-9-11,-8-12-135</inkml:trace>
  <inkml:trace contextRef="#ctx0" brushRef="#br0" timeOffset="32338.96">14836 5900 715,'0'0'203,"0"0"-192,0 0 14,0 0-11,113-91-12,-50 71-2,2-2-1,0 0-35,-3 1-41,-6 1-46,-11 3-225</inkml:trace>
  <inkml:trace contextRef="#ctx0" brushRef="#br0" timeOffset="32628.94">15510 5518 801,'0'0'232,"0"0"-201,0 0 16,0 0-39,0 0-5,0 0 8,7 99 5,-3-62 0,-4 1 8,0 1-5,0-5-3,0-8-3,0-4-8,0-7 3,2-6-4,5-4 2,3-5-3,11 0 4,12 0 3,10-5-4,6-15-2,0-1-4,-5 4-12,-5 1-49,-11 2-43,-2-2-76,-9-2-103,-14 0-86</inkml:trace>
  <inkml:trace contextRef="#ctx0" brushRef="#br0" timeOffset="32841.04">15766 5634 618,'0'0'342,"0"0"-317,0 0 18,0 0 1,-22 121 6,22-80-23,7 2-12,4-7 6,-7-2-11,-2-4-3,-2-3-6,0-8 4,0 0-5,0-7-36,0-7-81,0-5-119,0 0-39,0-17-144</inkml:trace>
  <inkml:trace contextRef="#ctx0" brushRef="#br0" timeOffset="33433.67">15681 4103 666,'0'0'80,"0"0"-20,0 0-13,0 0-35,0 0 19,181-4 25,-103 5-17,8-1 7,9 0-12,-4 0-1,-7 0-20,-8-5-4,-13-9-2,-15 4 0,-13 1 2,-16 6 13,-9 1 11,-8 2-4,-2 0 2,0 0 5,0 0-7,0 0-9,0 0-9,0 0-3,0 0-3,0 16-3,0 17-1,-2 11 13,-2 15 5,2 3-5,2 9-3,0 14 3,0 12-3,10 11-3,7 10 1,8 9-2,6 7 3,5 0-4,-1-4 1,-5-10-2,-9-15 2,-16-10 0,-5-8 2,-29-6-3,-22-7 2,-15-11 0,0-10-3,-3-11 0,3-12-1,3-7-4,6-9-19,9-2-54,10-12-70,11 0-240</inkml:trace>
  <inkml:trace contextRef="#ctx0" brushRef="#br0" timeOffset="39971.8">8160 8165 871,'0'0'80,"0"0"-35,0 0 91,0 0-69,0 0-46,0 0-11,161-24 5,-84 19-14,-1-2 7,-16 5-8,-13 2-59,-9 0-82,-16 0-113,-10 0-96</inkml:trace>
  <inkml:trace contextRef="#ctx0" brushRef="#br0" timeOffset="40143.1">8185 8562 729,'0'0'133,"0"0"-132,0 0 52,0 0 5,134-40-45,-60 26-13,6 5-23,-12 2-249,-5-3-226</inkml:trace>
  <inkml:trace contextRef="#ctx0" brushRef="#br0" timeOffset="40366.73">9281 8257 1086,'0'0'34,"0"0"-26,0 0 6,0 0 22,141-34-34,-74 25-2,-5-2-76,-8-1-127,-11 0-142</inkml:trace>
  <inkml:trace contextRef="#ctx0" brushRef="#br0" timeOffset="40545.73">9816 8020 771,'0'0'160,"0"0"-130,0 0 118,0 0-93,0 0-42,0 0 16,-2 95 2,2-53-23,0 2-1,0-2-6,0 3-1,0-1-27,0-2-66,0-6-150,-6-10-144</inkml:trace>
  <inkml:trace contextRef="#ctx0" brushRef="#br0" timeOffset="40765.62">10041 8071 736,'0'0'301,"0"0"-296,0 0 43,130 14 42,-81 16-51,-6 4-2,-10 0-19,-9 2-7,-17 5-8,-7 0-3,-17 5 0,-24 5-37,-15 1-53,-7-8-75,-1-4-90,0-19-83</inkml:trace>
  <inkml:trace contextRef="#ctx0" brushRef="#br0" timeOffset="41055.8">9223 7860 810,'0'0'60,"0"0"-47,-122 8 135,71 51-46,-7 21-42,1 16 12,6 12-12,9 3-14,13-6-13,23-12-6,6-17-3,33-13-7,30-12-7,14-8-6,8-5-4,0-4-1,-4-4-69,-15-8-64,-15-18-287</inkml:trace>
  <inkml:trace contextRef="#ctx0" brushRef="#br0" timeOffset="42527.91">12012 9010 232,'0'0'159,"0"0"-92,0 0 16,0 0 35,0 0-10,0 0-19,0 0-20,-15 14-20,15-14-4,0 5-4,0 2 0,15-2 1,18 4-4,17 1-3,12-5 4,23-1-11,15-2-5,17-2-9,18 0 0,1 0-5,4 0-4,1 0-3,-1 0-2,12 0 1,6-3 0,11-9 0,12-3 3,11-2-3,15-4 3,7 1 0,2 2 0,5 2 6,-11 6-3,-15 8-3,-7 2-1,-12 0-1,-7 0 0,8 0-2,8 0 3,6-5 0,17-9-3,8-5-2,0-3 2,-1 2 0,-7 3 8,-13 10-1,-15-1-4,-6-1 2,-7 2-4,0-5-1,3 2-3,-1-2 3,5 0 2,6 5 3,1 4 1,-2 3 3,-5 0-3,-12 0 0,-13 3 4,-17-1-4,-14 1-1,-15-1 1,-9 0 1,-8-2 0,-10 2-2,-14 1 1,-14-3-4,-19 3-1,-16-1-1,-11 0 0,-2 3-18,-29 6-47,-34 3-57,-24-6-273</inkml:trace>
  <inkml:trace contextRef="#ctx0" brushRef="#br0" timeOffset="43405.78">14346 10086 210,'0'0'405,"0"0"-361,0 0 68,0 0 58,0 0-76,0 0-12,-9 0-23,39-24-4,11-14-18,2-4-17,-1-8-7,-6-1-8,-5 3-2,-11 1 2,-13 6-5,-7 10 5,0 4-4,-2 11 0,-21 6-1,-6 10-11,-2 0-13,0 0 1,4 21 5,5-4-1,6 5-5,10-1 7,6-2-6,4 4 4,29 3 11,15 1 7,4 0-1,0 1 2,-5-1 3,-11 2-3,-17 3 0,-12 2 5,-7 0-1,0 0 0,-20-1-3,-2-10 1,0 1-1,5-10-1,7-1-43,3-8-62,7-5-160,0 0-95</inkml:trace>
  <inkml:trace contextRef="#ctx0" brushRef="#br0" timeOffset="43699.78">15062 9747 787,'0'0'65,"0"0"-12,0 0 28,0 0-59,0 0 5,0 0 49,13 93-19,-11-55-25,2 0 2,-2-3-10,-2 4-10,3-3-7,-3 0-3,0-8-3,0-3 0,0-5-1,0-8-32,0-3-50,0-3-69,3-6-130,-3 2-57</inkml:trace>
  <inkml:trace contextRef="#ctx0" brushRef="#br0" timeOffset="43900.71">14892 10022 740,'0'0'29,"0"0"6,0 0 14,0 0-22,127-83-27,-73 66 0,-3 1-2,-4 5-52,-10 2-73,-6 1-128,-4-2-64</inkml:trace>
  <inkml:trace contextRef="#ctx0" brushRef="#br0" timeOffset="44154.64">15349 9774 402,'0'0'133,"0"0"-54,0 0 43,0 0-52,0 0-30,0 0 13,0-7-1,0 7-18,0 0-7,0 20 13,0 7 25,0 6-12,0 3-13,0 0-10,0 1-8,0 1-11,0-6-5,0-3-3,0-4-3,1-4-1,2-4-29,2-3-64,-3-4-68,-2-8-119,0-2-124</inkml:trace>
  <inkml:trace contextRef="#ctx0" brushRef="#br0" timeOffset="44492.5">15347 9555 681,'0'0'79,"0"0"-61,0 0 88,141-40-23,-83 50-55,-6 29 18,0 10-6,-12 11 1,-7 9 3,-10 4-13,-15 5-11,-8 5 7,0-9-8,-10-7 2,-15-11-4,-3-10 7,3-7-9,0-8 4,3-9-14,4-8 0,5-6-5,0-2 0,3-6-8,-1 0-32,5 0-28,6-14-62,-2-9-87,2-11-73,0-10-141</inkml:trace>
  <inkml:trace contextRef="#ctx0" brushRef="#br0" timeOffset="45182.85">15797 9421 499,'0'0'37,"0"0"-19,0 0 65,0 0-62,0 0-20,0 0 6,-18-7 0,14-3 13,1-4 12,1 1-3,2-1-4,0 2 4,0-3 13,7 5-32,5 3 0,3 0-1,-1 5 1,3 2-6,1 0 0,-1 0-2,2 2-1,-4 8 6,-1 4-6,-6 3 9,1 2-3,-7 9 24,-2 3-6,0-2-3,-5 4 2,-11-3-5,-3-2-1,2-1-8,-1-10 1,2-2-2,5-8-4,2-5-3,3-2 8,1 0 0,5 0-1,0-9 1,0-2-5,0 5 1,0 2 3,16 4-6,8 0-2,8 0 6,3 6 3,5 2-2,5-8 8,-1 0 13,-1 0 8,-1-6-2,-9-13-2,-8-2-3,-7-1-1,-7-2-1,-7 2-13,-4 2-12,0 1-3,0 5-5,-4 4-34,-10 9-49,-11 1-109,-12 0-308</inkml:trace>
  <inkml:trace contextRef="#ctx0" brushRef="#br0" timeOffset="45573.83">14510 9486 546,'0'0'191,"0"0"-108,-119 22 16,65 29-25,7 14-12,7 22 21,6 8-1,17 1-18,8-1-9,9-10-11,0-13-14,26-9-11,14-12-13,6-5 0,12-5-6,6-10-25,12-6-52,9-18-140,4-7-377</inkml:trace>
  <inkml:trace contextRef="#ctx0" brushRef="#br0" timeOffset="46009.77">16518 9765 527,'0'0'373,"0"0"-286,0 0 37,0 0-52,0 0-56,0 0 26,0 99 0,0-49-23,0 0 0,0-8-9,2 0-5,2-10-3,0-4-2,-4-4-1,3-2-26,-3-3-50,0-3-80,0-2-106,0-9-62</inkml:trace>
  <inkml:trace contextRef="#ctx0" brushRef="#br0" timeOffset="46189.76">16365 10074 926,'0'0'48,"0"0"-37,0 0 22,149-63-30,-79 49-3,-3 2-113,-9-5-157,-9-5-212</inkml:trace>
  <inkml:trace contextRef="#ctx0" brushRef="#br0" timeOffset="46473.69">17004 9787 610,'0'0'292,"0"0"-214,0 0-44,0 0 2,0 0 30,0 0-18,0 145-22,0-99-5,0 0 1,0-4-2,-8-7-10,6-12-2,2-9-4,0-8 1,0-6-2,4 0 2,24 0 4,13-6-1,11-12-1,1-1-6,3 0-1,-4 6 0,-10 0-23,-9 5-64,-8-2-88,-12 0-144,-13-7-123</inkml:trace>
  <inkml:trace contextRef="#ctx0" brushRef="#br0" timeOffset="46669.42">17282 9910 875,'0'0'86,"0"0"-51,0 0 80,-4 104-55,12-68-26,1-2 0,1-1-20,-4-1-7,-4-3-4,-2 0-3,0-3-11,0-3-65,-5-4-69,-6-12-123,2-7-81</inkml:trace>
  <inkml:trace contextRef="#ctx0" brushRef="#br0" timeOffset="47013.58">17193 9413 377,'0'0'633,"0"0"-625,162-27 24,-75 54 63,5 20-51,-3 13-16,-6 13 16,-12 7-14,-13 8-5,-21 15 1,-21 9-4,-16 2 5,-14 1-8,-30-9 0,-9-6 3,-3-9-11,2-15 11,6-16-8,10-16-4,9-16-7,11-12-2,11-7-1,3-9-17,2 0-29,2-32-43,0-17-174,0-20-395</inkml:trace>
  <inkml:trace contextRef="#ctx0" brushRef="#br0" timeOffset="47708.94">18081 9281 775,'0'0'105,"0"0"-104,0 0-2,0 0 2,0 0 0,0 0-1,-30 12 1,15-9 5,-6-3 3,5 0 0,3 0 11,2-12 9,6-2-4,5 2-8,0-2-5,0 5-3,0-2-9,18 1 5,1 4-2,4-2 3,2 4-6,1-1 4,2 3-1,-1 2 2,-5 0-4,-2 0 6,-4 0-7,-3 14 2,-4 5-2,0 8 1,-3 5 1,-6 3 4,0 2 0,0-4-3,0-1 5,-9-2-1,-9-4 3,-5-1-4,0-7 7,1-3-9,-3-4 1,5-5-4,4-6 5,3 0-4,8 0 6,5 0-2,0 0-6,2 0 0,23 0-5,11 0 5,4 0 3,7 0 5,4 0 2,3 0 15,-1-8 14,0-8 4,-1-3-6,-8-4 2,-5-3-3,-16 1-8,-9 2-8,-7 0-8,-7 4-10,0 0-2,0-1-33,-17 6-53,-18 0-125,-13 2-399</inkml:trace>
  <inkml:trace contextRef="#ctx0" brushRef="#br0" timeOffset="48369.1">14576 9354 280,'0'0'201,"0"0"-107,0 0 42,0 0-35,-132-42-21,90 37-11,-10 5-12,-6 0-13,-13 0 9,-7 17-6,-11 12 2,-3 4-6,1 12-9,5 10-7,12 14-2,15 15 0,22 15-6,15 14 1,22 6-11,0-7 11,37-12-9,10-19-3,5-13-3,-7-6-3,-4-8-1,-7-2-1,-10-5-16,-4-3-29,-4 2-31,-3-6-109,-4-10-261</inkml:trace>
  <inkml:trace contextRef="#ctx0" brushRef="#br0" timeOffset="49511.02">12197 7775 573,'0'0'99,"0"0"21,0 0 57,0 0-82,0 0-30,0 0-6,-118 13-19,82 39-4,3 12-3,6 13 2,4-1-10,10-4-3,9-7-6,4-10-6,0-3-7,2-7-2,19-5 0,-4-6-1,3-10-20,-2-3-32,-5-8-41,0-9-54,-3-4-101,-1 0 0,-5-26-135</inkml:trace>
  <inkml:trace contextRef="#ctx0" brushRef="#br0" timeOffset="49953.49">12166 8323 511,'0'0'146,"0"0"-109,0 0 53,0 0 34,0 0-28,0 0-47,101-80-20,-72 42-7,-1-4-5,-4-2-4,-3-2 2,-13 5-7,-8 3 0,0 9-3,-2 11-3,-11 7-2,-5 10-7,1 1 6,-4 1-16,3 21-4,7 6 6,3 1 0,8 1 8,0-2 7,6-4-1,21-2 1,13-5 0,9-2 0,-5-3 5,-4 2-2,-9 0-1,-18 2 0,-7 3 9,-6 0-2,0 6 0,-23-2-8,2-1 1,-2 3-2,3-7-38,7-4-66,6-4-81,4-10-25,3 0-124</inkml:trace>
  <inkml:trace contextRef="#ctx0" brushRef="#br0" timeOffset="50233">12759 7990 649,'0'0'75,"0"0"-6,0 0 44,0 0-57,0 0-25,0 0 41,17 74-16,-17-39-13,0 2-9,0-3-13,0-3-6,0 1-10,0 0-1,0-1-2,0-5-2,0-2-18,0-5-43,0-2-57,0-4-105,0-4-80,0-7-158</inkml:trace>
  <inkml:trace contextRef="#ctx0" brushRef="#br0" timeOffset="50388.97">12630 8279 630,'0'0'44,"0"0"-23,0 0 37,0 0-34,154-96-20,-90 76-4,-4 0-58,-4 1-123,-14-2-161</inkml:trace>
  <inkml:trace contextRef="#ctx0" brushRef="#br0" timeOffset="50574.66">13101 8007 631,'0'0'118,"0"0"-1,0 0-1,0 0-82,0 0-9,0 0 3,-5 106 0,5-72-11,0 1-11,0-2-3,4-1-3,2 3-6,-6-7-71,2-5-88,-2-9-83,0-10-118</inkml:trace>
  <inkml:trace contextRef="#ctx0" brushRef="#br0" timeOffset="50884.89">12988 7839 128,'0'0'724,"0"0"-717,0 0 24,174-35 38,-94 39-25,3 20-8,-9 12 8,-10 9-15,-22 9-1,-15 6-14,-23 3 5,-4 6-2,-15-2 5,-18-7-4,-3-2-4,5-12 8,2-14-9,5-8-6,1-12-6,6-6-1,1-6-1,3 0-47,1 0-41,5-25-45,3-16-154,2-11-101</inkml:trace>
  <inkml:trace contextRef="#ctx0" brushRef="#br0" timeOffset="51520.78">13356 7421 718,'0'0'16,"0"0"-8,0 0 11,0 0-15,0 0 0,0 0 0,0 0-4,-69 37 5,54-37 0,1 0-2,5-5 3,2-9 2,6-2-3,1-1-5,0 2 4,0 1-3,10 2 0,9 4-1,3-2 0,4 2 1,-2 6 1,4 0 1,-5 2-3,0 0 3,-6 5 3,-3 16-3,-2 9 5,-8 4 7,-2 6 2,-2 5-5,0 2-2,0-2-1,-18-5-9,3-5 8,-5-6-8,1-7 3,2-8-2,4-7 6,1-7 2,8 0 3,2 0 4,2-3-10,0-7 3,0-2-7,14 2 3,9 6 1,9 2 2,9 0 5,3-1-1,9-4 15,1-3 3,-3-2 7,-10 0-6,-12-2-4,-10 2 3,-9-2 1,-6-2-14,-4 2 1,0 0-13,0 3-4,0 5-2,0 2-2,0 4-55,0 0-111,6 15-149,10 9-7</inkml:trace>
  <inkml:trace contextRef="#ctx0" brushRef="#br0" timeOffset="51785">13970 7846 761,'0'0'100,"0"0"-73,0 0 31,0 0 26,0 0-40,33 133 2,-29-97-3,1 0-15,-5-4-14,0-4-7,0-3-7,0 0 2,0-3-2,0 2-54,0-5-76,0-7-94,0-5-91</inkml:trace>
  <inkml:trace contextRef="#ctx0" brushRef="#br0" timeOffset="51972.9">13858 8110 835,'0'0'77,"0"0"-56,0 0 13,0 0-17,156-102-17,-98 87-21,-4-1-145,-6 0-39,-7-2-100</inkml:trace>
  <inkml:trace contextRef="#ctx0" brushRef="#br0" timeOffset="52247.83">14304 7858 180,'0'0'491,"0"0"-359,0 0-43,0 0-46,0 0 12,0 0 13,4 99-33,-2-59 0,-2-2 0,0 2-4,0-2-20,0-8-3,0-5 0,0-11 0,0-7 1,0-2-5,0-5 2,0 0 1,18 0 5,14 0 7,3-7-8,12-9-7,-2 2-4,1 0 0,3 4-7,-4 1-51,-12 4-76,-8-1-139,-14-3-77</inkml:trace>
  <inkml:trace contextRef="#ctx0" brushRef="#br0" timeOffset="52467.76">14576 8027 30,'0'0'719,"0"0"-664,0 0 43,0 0 13,0 0-28,-9 126-21,24-88-25,-4 2-18,-4 1 0,-2 1-10,-5-2-7,0-4 4,-2-4-5,-12-4-1,1-8-26,-1-5-51,5-12-50,3-3-127,2-6-87</inkml:trace>
  <inkml:trace contextRef="#ctx0" brushRef="#br0" timeOffset="56102.99">15222 7749 413,'0'0'105,"0"0"1,0 0 61,0 0-52,0 0-39,0 0-4,0 0-11,-6-25-24,-20 39-13,-11 16-5,-1 9-1,2 7 8,5 5 4,4 7-2,12 0 1,11-5-8,4-7-11,0-8-5,17-1-3,8-10 1,2-3 0,-1-4-1,-6-2-2,-2-1-20,-5 3-57,1-4-89,-1-15-165,2-1-121</inkml:trace>
  <inkml:trace contextRef="#ctx0" brushRef="#br0" timeOffset="56485.08">15405 8053 812,'0'0'78,"0"0"-50,0 0 69,0 0-82,0 0 12,0 0 3,-15 122-16,15-92 2,0-4-5,0-5-3,15-3-5,5-13-3,4-5 3,7 0 7,-1-1-1,4-21-2,-9-4-7,-3-5 3,-7-1 2,-6-2 4,-9 2 1,0 1 11,0 10 2,-17 1-1,-4 8-11,-2 5-11,3 1 0,3 6-1,5 0 0,8 0-27,-1 0-62,5 11-47,0-2-147,0 0-64</inkml:trace>
  <inkml:trace contextRef="#ctx0" brushRef="#br0" timeOffset="56817.97">15635 7683 864,'0'0'41,"0"0"6,0 0 60,152 8-55,-90 27-17,-5 5 9,-10 8-15,-9 5 4,-18 5-12,-18 3-6,-2 0-3,-16-4 1,-19-2 0,-7-7 4,2-3 5,4-9-8,4-9-8,9-5-1,2-12-5,4-1 0,12-9-13,0 0-39,5 0-43,0-10-74,19-13-192,12-4-136</inkml:trace>
  <inkml:trace contextRef="#ctx0" brushRef="#br0" timeOffset="57155.64">16390 8085 859,'0'0'111,"0"0"-76,0 0 55,0 0-12,165-19-23,-105 8-23,-2-3 5,-6-2-9,-6-3-2,-8-1-12,-3 3-11,-10 5-3,-7 4 0,-9 4-40,-5 4-74,-4 0-220,0 0-250</inkml:trace>
  <inkml:trace contextRef="#ctx0" brushRef="#br0" timeOffset="58180.82">17369 7656 499,'0'0'80,"0"0"-72,0 0 69,0 0 24,0 0-19,0 0-11,22 86-5,-22-74-25,-3-5-4,-5 0-2,-1-3-11,-5-2-10,-3-2-4,-1 0-2,1 0-5,0-8 3,7-9-5,4-3 1,6 1 0,0-2-3,4 0 1,17 3 0,4 4 1,6 6 0,-2 8 1,0 0 0,0 0 0,-4 17-2,-8 8 1,-1 3 1,-7 3 4,-8 6-2,-1 5 5,0 4-1,-12 4-1,-15 4 2,-4-4-4,0 0-4,0-9 1,2-9 0,4-10-1,2-10-1,6-6 4,2-6-1,6 0 3,4-6-6,3-8 1,2-1-1,0 6 0,11 1-1,15 4 1,8 4 0,8 0 3,2 2 3,1 5 0,0 0 0,-5-5 7,-2-2 11,-6 0 5,-6 0-8,-6-9-3,-7-4-4,-3 3-3,-4-2-4,-4 1-5,-2-2-2,0-3-28,2-4-63,5-9-197,5-9-335</inkml:trace>
  <inkml:trace contextRef="#ctx0" brushRef="#br0" timeOffset="62426.98">18004 7967 307,'0'0'233,"0"0"-54,0 0 29,0 0-78,0 0-49,0 0-23,0 0-20,-7-59-14,7 59-19,0 0-5,0 0-16,0 0-93,0 8-43,16-1-161,4-7-123</inkml:trace>
  <inkml:trace contextRef="#ctx0" brushRef="#br0" timeOffset="63025.49">18637 7648 773,'0'0'0,"0"0"20,0 0-20,0 0 29,0 0-15,0 0-4,-2 52-3,-5-46 2,-4 0 6,-5-3 2,-2-3 0,1 0-11,-2 0 8,4-5-9,6-14 4,8-1-9,1-1 0,0-1 0,17-2 0,10 6-2,0-1 2,-3 8 0,1 3 0,-4 6 0,-1 2-1,1 0-1,-3 4 2,2 18 0,-5 5 2,-1 6 3,-5 3-2,-7 2 0,-2 0 7,0 0 4,-2-1 3,-21-3 15,-6-1-2,-2-3-10,-5-3 1,5-5-17,2-8 7,8-8-4,4-5 1,7-1-1,8 0 3,2-3-4,0-13-4,15 2 6,12 1-4,6 8 2,0 1 9,3 4 9,-3 0-8,-6 0-6,-4 0-7,-3 12-3,-5 3-2,1 6-23,1 0-73,1 2-85,3-5-130,-6-10-126</inkml:trace>
  <inkml:trace contextRef="#ctx0" brushRef="#br0" timeOffset="63280.68">19373 7474 952,'0'0'29,"0"0"0,0 0 95,0 0-87,-70 109-5,42-50 5,4-7 3,5-4-17,2-6 3,12-2-17,3-1 0,2-2-8,0 2-1,0-1-4,0 2-36,7 0-69,10-4-133,-4-7-124,-3-8-164</inkml:trace>
  <inkml:trace contextRef="#ctx0" brushRef="#br0" timeOffset="63647.5">19413 8041 595,'0'0'48,"60"-114"-26,-18 57 117,-5 9-73,-14 10-21,-9 10-4,-14 12-4,0 4 2,0 4-14,-18 3-8,-1 5-17,-4 0-4,0 0 3,5 0 1,5 11 2,5 3-2,8 2-4,0 3-1,0 4 5,17-2 0,14-4 2,8 0 1,3-5 0,-3-3-1,-7 3 0,-10-1-2,-11 3-2,-6 2 2,-5 2 2,0 2-1,-5-2 0,-17 5-2,0-6-8,-5 1-88,0-2-96,1-7-108,7-9-174</inkml:trace>
  <inkml:trace contextRef="#ctx0" brushRef="#br0" timeOffset="63957.29">20034 7633 845,'0'0'62,"0"0"-53,0 0 28,0 0-7,0 0 5,0 0 9,45 81-5,-36-51-10,-5 0-3,2 0-8,0 2-3,-4 0-5,-2-1-7,0-2 1,0 0-3,0-5 2,0-5-3,0-2 1,0-7-1,0-5 0,0 2 0,0-3-46,0-2-47,0 2-48,0-4-74,-11 0-54</inkml:trace>
  <inkml:trace contextRef="#ctx0" brushRef="#br0" timeOffset="64121.67">19901 7958 570,'0'0'97,"0"0"-86,0 0 27,0 0-1,160-112-28,-84 82-9,2 4 0,-10 2-67,-16 7-148,-15 3-34</inkml:trace>
  <inkml:trace contextRef="#ctx0" brushRef="#br0" timeOffset="64325.45">20456 7694 440,'0'0'272,"0"0"-178,0 0 54,0 0-83,0 0-55,0 0 42,2 67 1,5-32-21,2-4 0,-3 2-18,3-1-4,1-1-7,-6-4-1,0-3-2,-4-4-21,0-1-58,0-7-45,0-8-145,-13-4-103</inkml:trace>
  <inkml:trace contextRef="#ctx0" brushRef="#br0" timeOffset="64607.56">20456 7379 957,'0'0'5,"122"-16"3,-35 16 64,-1 20-38,-5 24 8,-11 10 9,-25 8-17,-21 5-4,-23 5 8,-1 0 2,-21 1-3,-15-5-4,-2-9-7,3-10-8,-1-11-2,11-10-9,7-8-7,6-8 0,12-10-33,0-2-66,12-34-124,16-32-553</inkml:trace>
  <inkml:trace contextRef="#ctx0" brushRef="#br0" timeOffset="67621.61">13129 6280 238,'0'0'43,"0"0"-20,0 0 20,0 0-15,0 0-15,0 0-5,0 0 12,0-19 7,0 19 13,0 0 5,0-3 3,0-3 5,0 3-3,0 0 27,0 3 12,0 0 7,0 0-40,0 0-15,0 0-21,0 0-9,0 0-2,0 0-4,0 0-2,0 12 1,0 2 13,0 5 1,0-1-8,9-1 0,-3 2 1,6-1 1,1-7-4,3-1 1,1-2-4,3-4-2,0-1-1,8-3 5,-2 0-4,3 0 0,5-15 2,-1-1 2,1-2 2,1-2-3,1 4-1,-1 2-4,-2 1 2,1 4-2,-3 1 1,-2 2 1,0 3-3,0 3 1,-2 0 0,2 0-1,0 0 1,-2 0-1,-2 0 2,1 0 4,-1 0-5,-1 0 1,1 0 3,-4 0-3,3 3-1,-8 3 0,1-1 3,-2 2-3,-3-1 3,-1 2-3,-3 0 1,4-2 0,-3 0 0,-5 2-1,2-4-1,-3 1 1,-3-5 0,2 0-1,-2 0 1,5 0-1,-5 0 1,2 0 7,-2 0-7,2 0 7,9-5 7,5-9-11,6-2-2,0 2-1,3 2-1,2-2 0,0 2 2,8 2-2,-4 0 0,5 1 1,-3 4-1,5 3 1,1 2-2,7 0 1,-1 0 0,3 0 0,6 0 0,0 0 0,6 0 1,2 2 1,1 3 3,3 4 0,-3-1 4,-1 2-2,-6-2-2,-10-2 3,2-3 3,-11-3-1,-3 0 9,-3 0-2,-7 0 5,-5-12 6,-4-3 3,-2 1-2,-1 2-11,-6 2-2,-1 3-11,-5 2-5,0 5-2,2-2-38,1 2-53,1 0-61,-4-2-291</inkml:trace>
  <inkml:trace contextRef="#ctx0" brushRef="#br0" timeOffset="68957.66">15904 6682 655,'0'0'69,"0"0"19,0 0 60,0 0-98,0 0-45,0 0 8,93-104 13,-64 72 3,-6 6 3,-9-4-4,-8 7-10,-6 5-5,0 4-7,0 4-2,-8 3-4,-6 5 0,-1 2-15,1 0-19,1 7-10,1 9 18,8-2 12,4 2-2,0-2 5,8 0 2,17 2 3,8 0 0,10-2-1,-1 0 2,-4-2 4,-9-3-2,-12 2 6,-7-1 4,-8 4 9,-2 0 0,0 4 13,-4 0-15,-14 4-8,-2 1-6,-1-7-8,0 0-68,1-4-87,1-12-45,4 0-129</inkml:trace>
  <inkml:trace contextRef="#ctx0" brushRef="#br0" timeOffset="69609.5">16397 6108 516,'0'0'63,"0"0"-38,0 0 37,0 0-29,0 0-31,0 0 1,0 0 0,-70 40-2,57-34 1,-3-4 3,8-2-2,-1 0 3,5 0 9,4-8 0,0-4-6,0 0 3,0-1-2,13 1-4,3 3 7,1-2-6,3 6-4,1 1 5,-2 4-4,-3 0 6,-1 0-1,-1 0 1,-1 5-2,-4 10-5,-2 3 9,-2 2 6,-5 2 7,0-1-6,0 4-1,0-1-4,-7-2 1,-7 2-6,-3-2 3,-5 2-11,-1-6 6,-2-2-5,8-8 2,1-8 0,5 0 1,1 0-1,6 0 0,4 0-2,0 0-2,0 0-3,16-4-2,9-1 6,6 1-1,5-3 0,-1 6 1,5-6 6,1 1 6,-1-4 22,-3 0 12,-6-2-14,-6-1-1,-13 4-9,-4-1-8,-1 0-5,-5 0-5,0 3-5,-1 0-4,3 7-67,-4 0-96,2 14-187,0 4-107</inkml:trace>
  <inkml:trace contextRef="#ctx0" brushRef="#br0" timeOffset="69895.73">16861 6356 645,'0'0'52,"0"0"8,0 0 37,0 0-63,0 0 5,0 0 27,15 60-22,-10-26 16,-3 2-18,0 3-9,-2-1-11,2-2-11,1-2-5,-1-2-5,0-6 0,2-2 0,-2-8-1,1-7-34,-1-4-66,-1-5-58,-1 0-20,0 0 8,0-14-220</inkml:trace>
  <inkml:trace contextRef="#ctx0" brushRef="#br0" timeOffset="70113.46">16680 6604 779,'0'0'27,"0"0"5,0 0 63,154-43-47,-88 19-16,-3 2-5,-7 2-8,-11 4-18,-12 8-1,-11 4-81,-8-4-192,-8-2-265</inkml:trace>
  <inkml:trace contextRef="#ctx0" brushRef="#br0" timeOffset="71213.85">17480 6282 741,'0'0'38,"0"0"-28,0 0-8,0 0 26,0 0-8,0 0-13,-49 86 20,29-73 1,0-8-1,-2-2-6,4-3-7,5 0 1,-1-7-1,8-10-8,1-7-2,5-1-4,0 0 0,5 2 0,10 7 0,5 4 4,0 4-4,5 5-2,4 3 2,-1 0 3,-1 9-1,-2 14 7,-9 4-9,-3 5 7,-9 6-3,-4 3 2,0 1 0,-11-2 4,-13-1-4,-5-4-1,-3-3 3,1-6-3,4-6-4,5-10 1,2-4 1,6-6 0,4 0 2,3 0 2,5-13-7,2-8-1,0 5-3,15-2-7,10 2 10,4 6 2,2 1 0,5 4 0,-1 1-2,-2 4 2,-4 0-3,-8 0 3,-5 0-2,-5 9-5,-1 6 4,2 2-18,-3-3-61,-1 5-34,4-1-9,1 2-11,1-6-32,-1-2 79,0-8 71,-1-4 17,3 0 24,-1-8 100,1-14 4,-1-3-30,1-9-18,3-3-4,5-9-23,3-7-4,-2 2-22,-1 4 6,-8 11-8,-10 14 3,-5 11 0,0 4-17,-5 7-7,-17 0-4,-4 0-6,-1 15-2,4 0 2,11-1-5,11-2-2,1 2 6,0 3-5,20 0 1,14 2 9,8-1 0,3-2 2,3 0 0,-6-2 0,-10-2 2,-13-1-2,-9-1 9,-10 3-8,0 3 3,-10 6 6,-20 0 5,-1 0-12,-3-4-3,7-6-7,8-4-70,9-8-84,10 0 5,0-9-146</inkml:trace>
  <inkml:trace contextRef="#ctx0" brushRef="#br0" timeOffset="71470.43">18421 6249 940,'0'0'31,"0"0"-27,0 0 27,0 0 15,0 0-13,21 111-9,-16-76 1,0-3-5,-1-2-10,-1-2-3,-1-2-4,0-5-3,1 2 0,-3-7-38,2-4-55,-2 0-67,0-3-35,0-6-87</inkml:trace>
  <inkml:trace contextRef="#ctx0" brushRef="#br0" timeOffset="71672.5">18322 6520 657,'0'0'122,"0"0"-98,0 0 82,0 0-59,0 0-39,144-95-5,-91 73-3,-6 3 0,-10 3-93,-10 2-118,-6-2-160</inkml:trace>
  <inkml:trace contextRef="#ctx0" brushRef="#br0" timeOffset="72039.61">18846 6198 672,'0'0'119,"0"0"-51,0 0 18,0 0-62,0 0 16,0 0 22,12 132-17,-3-92-6,-3-1-16,-1-6-12,0-4-8,-1-5-1,-2-4-2,3-6-23,-1-2-102,0-8-128,3-4-110</inkml:trace>
  <inkml:trace contextRef="#ctx0" brushRef="#br0" timeOffset="72310.61">19297 6157 575,'0'0'431,"0"0"-403,0 0-8,0 0 1,0 0-5,0 0 12,31 104-12,-25-70 1,2-1-3,-2-1-6,-1-3-4,-3-2 1,2-4-5,-4-3 0,2-5-14,3-3-77,0-3-87,4-7-40,-7-2-90</inkml:trace>
  <inkml:trace contextRef="#ctx0" brushRef="#br0" timeOffset="72489.5">19205 6435 692,'0'0'88,"0"0"-71,0 0 37,0 0-54,0 0-12,154-82-42,-107 63-85,-5-3-39,-4 5-72</inkml:trace>
  <inkml:trace contextRef="#ctx0" brushRef="#br0" timeOffset="72750.7">19583 6226 324,'0'0'236,"0"0"-71,0 0-17,0 0-65,0 0-62,0 0-15,0 26 12,0 2 42,0 4-12,0 2-13,0-3-12,0-1-5,0-7-1,4-3-9,2-5 1,3-8 0,6-3-3,11-4 8,12 0 1,8 0 1,3-14-12,3-1-4,-8-4-4,-9 5-21,-6 0-37,-8 0-98,-10 0-148,-5-5-122</inkml:trace>
  <inkml:trace contextRef="#ctx0" brushRef="#br0" timeOffset="72924.77">19895 6296 655,'0'0'156,"0"0"-102,0 0 43,0 0-33,-5 103-21,20-74-3,-1 4-16,-5 3-13,-5 1-7,-4 7-4,0 3-12,0-7-86,0-10-148,0-14-138</inkml:trace>
  <inkml:trace contextRef="#ctx0" brushRef="#br0" timeOffset="73121.57">20345 6212 982,'0'0'64,"0"0"-64,158-76 42,-100 53-24,-9 7-18,-13 9-28,-12 3-66,-13 4-156,-11 0-106</inkml:trace>
  <inkml:trace contextRef="#ctx0" brushRef="#br0" timeOffset="73299.01">20474 6363 333,'0'0'545,"0"0"-490,0 0-13,152-30 17,-94 13-42,-2 3-4,-8 7-10,-9 0-3,-18 7-35,-19-4-242,-2-5-440</inkml:trace>
  <inkml:trace contextRef="#ctx0" brushRef="#br0" timeOffset="73989.44">21263 6162 732,'0'0'187,"0"0"-140,0 0 46,0 0-70,0 0-17,54-114 0,-35 73-4,-5 0 5,-10 7 2,-4 5-6,0 7-3,-2 12-1,-14 4-7,1 6-12,-3 0-33,3 9-11,8 8 21,7 4-32,0 1 40,9 2 20,15 3 7,14-1 3,2 1 5,7-3 8,0-2 20,-12-2 14,-12 0-11,-17-2-10,-6-1-9,-6 4 14,-25 2-12,-8-2-9,0 4-5,3-8-17,4-8-89,13-6-12,3-3-87,5-10-246</inkml:trace>
  <inkml:trace contextRef="#ctx0" brushRef="#br0" timeOffset="74499.41">21691 5334 594,'0'0'109,"0"0"-106,0 0-2,0 0 2,0 0-3,0 0 2,-62 54 0,46-50 1,3-1-3,-2-3 7,3 0 6,4 0-1,7-15 3,1 3 0,0-5-13,0 8-2,9-1 0,9 2 0,1 6 0,2 0 0,6 2 3,-5 0 5,-2 0 6,-2 17-1,-9 6-4,-3 3-6,-6 6 9,0 3-9,-18 0 4,-8-1-1,-5-4-2,2-6-3,2-4 0,6-8 0,11-5 3,3-5 0,5-2 3,2 0 10,0 0 3,0 0 20,0 0-15,3 0-23,13 0 5,11 1-2,4 3 17,-2 1-22,5 0 0,-1-1-15,1 1-180,2-5-70</inkml:trace>
  <inkml:trace contextRef="#ctx0" brushRef="#br0" timeOffset="74693.9">22025 5749 653,'0'0'59,"0"0"16,0 0 62,7 116-94,2-76 3,-3-1-16,1-4-11,-2 2-6,-3-3-4,0-2-4,-2-4-5,0-5-58,0-2-100,0-7-108,-11-11-187</inkml:trace>
  <inkml:trace contextRef="#ctx0" brushRef="#br0" timeOffset="74868.82">21890 6025 967,'0'0'41,"0"0"-25,0 0 0,120-79-14,-44 53-4,4-1-36,-9 1-124,-11-2-68,-18 5-250</inkml:trace>
  <inkml:trace contextRef="#ctx0" brushRef="#br0" timeOffset="75369.03">22467 5767 644,'0'0'100,"0"0"-80,0 0 61,0 0-47,0 0-21,0 0 6,-19 36 15,7-34-10,-2-2-13,3 0 4,0-9-5,6-14-3,5-3-7,0-4-8,0 4 1,10 6 5,5 8 3,-2 3-1,2 9 0,5 0 0,0 0-10,5 11 10,0 5 0,-2 4 7,-4 2 3,-1-3-7,-8 8 9,-4 1 0,-6 7-5,-3 4-1,-28 1 7,-6 0-4,-3-6-4,4-8-3,7-9 0,13-12 3,7-5-2,7 0 16,2 0 5,0 0-10,0-4 3,0-1-16,13-1 8,8 3-2,-1 3 5,3 0 10,0 0-2,0 0-13,-6 0 1,-1 5-7,-3 0-2,-4 6-6,0-2-97,1 5-77,1-2-131,-3-4-198</inkml:trace>
  <inkml:trace contextRef="#ctx0" brushRef="#br0" timeOffset="75713.58">22835 5974 639,'0'0'63,"0"0"15,55-113 41,-35 80-56,-4 8-45,-12 4-2,-4 6-5,0 3-11,-11 2-1,-6 3-7,-2 7-1,4 0-16,7 0-7,2 0-10,6 0 11,0 0-27,2 15 50,21-1 2,6 1-8,9 2 14,3 0 4,-2 0 0,-3 1 10,-8 2 27,-2 0 9,-12 1 7,-4 1-14,-9 3-19,-1 6-10,-3 3 2,-24-1-12,-6 0-4,0-5-16,4-10-112,6-9-42,9-9-128</inkml:trace>
  <inkml:trace contextRef="#ctx0" brushRef="#br0" timeOffset="75933.79">23439 5692 1026,'0'0'74,"0"0"-69,0 0 5,0 0-4,0 0 17,0 0-18,96 127 3,-85-92-8,-9 0-2,0-1 0,-2-2-80,0-4-80,0-2-78,0-7-144</inkml:trace>
  <inkml:trace contextRef="#ctx0" brushRef="#br0" timeOffset="76389.59">23442 5893 852,'0'0'3,"0"0"-6,166-102-2,-99 72-126,-5 2-18,-10 6-111,-18 6 45,-10 6 153,-18 3 62,-4 7 270,-2 0-32,0 0-106,0 19-71,0 6 39,0 3-20,0 1-14,0-3-18,0-6-17,0-3-5,0-5-12,8-5-6,7-1 4,5-6-3,6 0 6,11 0 3,5 0-9,3 0-7,-1 0 3,-4 0-3,-7 7 3,-8 0-1,-10 1 11,-6 0-3,-8 2 0,-1 4-5,0 6 2,-1 5 2,-19 2-1,-9 0-9,-1-4 2,-5 1-3,-2-5-43,1-1-66,3-9-73,0-9-120,6 0-291</inkml:trace>
  <inkml:trace contextRef="#ctx0" brushRef="#br0" timeOffset="76570.93">23938 5604 1017,'0'0'68,"125"-62"-68,-34 38 71,3 5-47,-7 2-21,-18 7-3,-18 0-70,-26 1-125,-19-3-143,-6-3-162</inkml:trace>
  <inkml:trace contextRef="#ctx0" brushRef="#br0" timeOffset="81767.4">11696 7287 331,'0'0'152,"0"0"-28,0 0-25,0 0-11,0 0-1,0 0-18,0 0-4,69-52 4,-78 52-13,-24 0-34,-17 0-10,-10 8 0,-11 5 1,-3 1-1,-4 3-2,0 7 0,5 7 1,-2 13 1,13 5-2,0 13 1,14 5-4,9 7 2,9 3-6,16 6 12,12 1-4,2 3-1,10 1-6,28 4 4,7 15-8,4 2 4,-6 6-4,-12-6 2,-16-5-2,-15-6 1,0-3 0,-36-2 0,-14-11 3,-14-7-2,-1-13 5,1-13-4,14-12 1,9-14 1,15-11-2,19-3-1,7-7-1,0 0-1,0 2-3,27 4 0,13 13 3,22 8 0,2 13 1,-4 16 0,-6 12-1,-12 19-2,-10 18 2,-19 11 1,-11 6-1,-2-6 2,0-14-1,0-14 5,-2-9 2,2-9-1,0-10 0,9-9-4,16-13-2,6-7 0,6-8 1,6-7-2,4-8 0,4-4-12,2-2-39,2-4-84,-7 0-199</inkml:trace>
  <inkml:trace contextRef="#ctx0" brushRef="#br0" timeOffset="82917.54">21484 7353 388,'0'0'113,"0"0"-8,0 0 65,0 0-57,24-103-42,5 80-11,8 3-6,9 0-11,7 6-12,5 4-12,4 10 3,-2 0-8,-4 34-5,-6 18-1,-13 14 4,-12 8-5,-16 12-3,-9 6 8,-11 15-1,-25 5 10,-4 9-3,-2-1-6,6 2 3,7-1-3,15-9-6,14-12 1,2-16-7,39-12 4,13-12-2,13-11-1,10-14 0,-3-15 3,-9-11-2,-21-9-2,-17 0 0,-16 0 6,-8 0 1,-3 0 7,-6 8 7,-34 26-10,-18 19-1,-8 20 4,3 16-9,10 11 0,11 13-3,13-2 1,10-2-3,13-9 0,4-7 0,0-10 0,-7 1 0,-17-6 2,-12-6-1,-21-9 0,-12-13 2,-7-10 0,-5-8-1,-4-11-2,-2-7-7,-9-6-34,-14-4-70,-10-4-310</inkml:trace>
  <inkml:trace contextRef="#ctx0" brushRef="#br0" timeOffset="83526.49">15247 8261 85,'0'0'0,"0"0"-11,0 0-2</inkml:trace>
  <inkml:trace contextRef="#ctx0" brushRef="#br0" timeOffset="84739.56">14522 7678 54,'0'0'82,"0"0"4,0 0-1,0 0-4,0 0 12,0 0 0,0-74 11,0 57-36,0 0 22,0-1 3,13 2-25,8 0-22,5 2-5,8 3-13,10 8-11,7 3 5,5 11-7,5 27 5,-3 17 0,-7 6-2,-2 8-3,-6 5 4,-8 4-10,-10 1 4,-19 1-3,-6-2 3,-9-4 1,-25-3-2,-1-8 2,1-5-3,-1-12-2,6-9-6,6-15 2,6-6-4,8-10-1,4-6-2,3 0-32,0 0-39,-2 0-96,-7-18-186,-10-8-316</inkml:trace>
  <inkml:trace contextRef="#ctx0" brushRef="#br0" timeOffset="85437.2">12398 7536 214,'0'0'92,"0"0"17,0 0 1,0 0-8,0 0-25,0 0-5,-92-89-2,70 83-3,-5 0-6,-4 6-26,-7 0-3,-9 0 2,-10 6-12,-13 14 0,-7 7 10,-10 6 1,-1 7-8,4 9 11,8 9 5,12 3-30,11 12 4,23 2-6,14 6 1,16 4-2,0 1-4,20 0 3,18 0-1,7-1-4,6-7-2,2-6 1,1-12 3,-4-4-3,-6-5 1,0-3-4,-3-6-4,-3-2-38,2-8-46,8-11-76,0-10-107,-2-11-103</inkml:trace>
  <inkml:trace contextRef="#ctx0" brushRef="#br0" timeOffset="87141.02">9476 12883 958,'0'0'90,"0"0"-86,0 0 41,0 0-5,0 0-21,142-21 9,-70 2-5,-4 4-18,-12 6-5,-14 9-26,-9 0-119,-13 0-133,-10 4-103</inkml:trace>
  <inkml:trace contextRef="#ctx0" brushRef="#br0" timeOffset="87337.51">9520 13186 967,'0'0'65,"0"0"-51,0 0-14,148-58 67,-76 43-54,0 3-13,-9 7-11,-13 5-98,-11 0-188,-8 0-162</inkml:trace>
  <inkml:trace contextRef="#ctx0" brushRef="#br0" timeOffset="88232.19">12081 12956 943,'0'0'64,"0"0"-43,0 0-19,0 0 61,134-48-23,-76 30-21,-4 6-16,-12 1-3,-9 8-30,-4-2-82,-4-3-152,-3-6-98</inkml:trace>
  <inkml:trace contextRef="#ctx0" brushRef="#br0" timeOffset="88440.7">12736 12615 942,'0'0'80,"0"0"-44,0 0-35,0 0 15,0 0 38,0 0-12,59 128-20,-54-87-7,2-6-6,-1-3-4,-4-2-5,-2-6-1,0-4-85,0 1-66,0-11-110,0-10-77</inkml:trace>
  <inkml:trace contextRef="#ctx0" brushRef="#br0" timeOffset="88674.42">12946 12615 945,'0'0'87,"0"0"-77,129 0 47,-66 18 18,-1 10-51,-11 4 9,-13 1-13,-13 4-2,-21 4-9,-4 2-4,-17 7-4,-24 1-2,-5-5-9,-6-8-51,1-10-33,-10-4-64,-3-7-131,-11-8-116</inkml:trace>
  <inkml:trace contextRef="#ctx0" brushRef="#br0" timeOffset="88959.49">11843 12583 860,'0'0'89,"0"0"-65,-145 74 81,112-16-9,12 11-49,13 9-5,8 1-11,0 9-16,8-1-10,19 5-4,8-2-1,11-7-25,4-14-50,10-18-54,12-25-84,4-24-53,0-9-341</inkml:trace>
  <inkml:trace contextRef="#ctx0" brushRef="#br0" timeOffset="89777.35">14890 12126 900,'0'0'40,"0"0"3,0 0 21,0 0 75,0 0-92,0 0-41,-82-12 5,25 12-9,-9 1 2,-8 12-2,-2 0 3,1 1 6,-1 7 3,5 4-8,10 4 5,17 3 1,10 8-1,12 9-7,13 6 0,9 11-4,0 10 14,2 9-7,18 8 11,1 13 4,-4 6 0,1 8-3,-5 16-6,-3 5-1,-8-1-3,-2-4-4,0-11-1,0-11 0,-4-12 1,-8-12-4,3-18 3,3-19 0,1-19-3,3-16 0,2-14-1,0-4-1,0 0-1,34 0 4,28 0 1,18-12 0,7 0-2,-2 7-1,-10 5-28,-8 0-55,-12 19-63,-10-7-236</inkml:trace>
  <inkml:trace contextRef="#ctx0" brushRef="#br0" timeOffset="90332.27">15146 12671 794,'0'0'135,"0"0"-60,0 0 20,0 0-52,114-64-20,-67 58-15,-4 4-6,1-1-2,-7 3-60,1 0-77,-6 0-147,-6 0-177</inkml:trace>
  <inkml:trace contextRef="#ctx0" brushRef="#br0" timeOffset="90677.48">15764 12320 888,'0'0'66,"0"0"-66,0 0 2,0 0 35,0 116-16,2-67 8,-2-4 21,0 0-13,0-5-2,-2-4-8,-5-7-11,1-12-4,3-7-5,1-5-2,2-5 2,0 0 1,0 0 3,0 0-2,0 0-3,8 0-2,21-3 7,10-6 2,7-2-8,2 2-5,2 6 0,2-3 0,-5 6-45,-7-3-83,-12-2-56,-14-1-103,-14-4-94</inkml:trace>
  <inkml:trace contextRef="#ctx0" brushRef="#br0" timeOffset="90872.8">15989 12494 777,'0'0'120,"0"0"-111,0 0 34,0 0 49,11 121-14,2-75-33,-4 2-16,-3 1-17,-2 0-8,-4-2-2,0 0-2,0-4-38,0-9-77,0-10-124,1-17-75</inkml:trace>
  <inkml:trace contextRef="#ctx0" brushRef="#br0" timeOffset="91166.66">16713 12133 844,'0'0'104,"0"0"-32,0 0 37,0 0-84,-88 114 5,60-47 13,7 2-3,0-2-7,9-2-4,12-4-19,0-3-8,0-5 0,19-2-2,4-5-4,5-7-46,1-4-68,-2-10-105,-1-15-138</inkml:trace>
  <inkml:trace contextRef="#ctx0" brushRef="#br0" timeOffset="91554.47">16945 12668 864,'0'0'46,"0"0"-7,80-127 53,-41 78-71,-4 5-7,-13 5 5,-10 2 3,-10 11 4,-2 6-8,0 8 2,-16 6-20,-6 6 0,-5 0 0,-4 4-28,4 12 0,7 0 18,9 3 6,11-2-5,0 5-8,0 0 6,20 2 9,12-1 1,7-4-1,1-1 2,1-1 2,-6-1-1,-13 0 0,-6-2 2,-9 2-1,-7 4-2,0 0 3,-5 4-2,-19-2-1,-1 0 0,-1-2-36,1-6-73,7-5-83,7-9-48,9 0-173</inkml:trace>
  <inkml:trace contextRef="#ctx0" brushRef="#br0" timeOffset="91819.35">17549 12266 892,'0'0'50,"0"0"-32,0 0 16,0 0-22,0 0 19,34 102 16,-30-66 4,-2 3-15,3-3-8,-3 0-17,-2-1-7,0 2 2,0-5-6,0 0 0,0-6-58,0-3-60,0-4-92,0-7-34,-4-8-151</inkml:trace>
  <inkml:trace contextRef="#ctx0" brushRef="#br0" timeOffset="91991.38">17480 12571 590,'0'0'155,"0"0"-151,0 0-3,0 0-2,154-82-37,-92 60-60,-4-2-28,-4-1-29,-7 5-29</inkml:trace>
  <inkml:trace contextRef="#ctx0" brushRef="#br0" timeOffset="92190.73">17951 12312 488,'0'0'185,"0"0"-46,0 0 29,0 0-101,0 0-54,0 0-4,0 8-2,0 20 38,0 7 5,4-2-30,5 6 1,2-4-13,-2 1-6,0-1 2,-3-5-4,-6-2-4,0-6-58,0-2-65,0-6-128,0-9-84</inkml:trace>
  <inkml:trace contextRef="#ctx0" brushRef="#br0" timeOffset="92469.15">18024 12054 897,'0'0'46,"0"0"-39,157-3 29,-78 37 7,-2 10-17,-11 7 12,-8 1 31,-18 0-21,-15 3-7,-21-4-5,-4 3-12,-14 1-5,-21-4-8,-7 0-6,-1-5-5,5-4 0,2-5-48,6-8-68,1-9-84,0-8-122,-1-10-190</inkml:trace>
  <inkml:trace contextRef="#ctx0" brushRef="#br0" timeOffset="93017.47">15449 13476 1047,'0'0'36,"0"0"-24,0 0 24,0 0 6,0 0-38,0 0 18,178-7 10,-51 9-6,35-2 0,25 0-6,27-16 7,26-14-10,16-8-6,21 0 2,13 1-2,11 0 4,-2 4 4,-10 1-4,-26 1 1,-44 2-7,-41 1 7,-49 4 7,-35 4-1,-34 2-11,-17 8-7,-18 3-4,-10 7-2,-7 0-24,-6 0-37,-2 0-42,0 0-136,0 7-190</inkml:trace>
  <inkml:trace contextRef="#ctx0" brushRef="#br0" timeOffset="93909.46">15505 14219 660,'0'0'191,"0"0"-121,0 0-52,0 0 70,112-140-51,-79 94-16,-2 2 22,-4 3-9,-12 9-19,-7 8-6,-8 8-2,0 4 3,0 8-3,-19 4-7,-7 0-15,-1 4 14,-1 12 0,12 4-1,7 2 1,9-3 0,0 7-4,11-1 2,16 4 2,10-3 1,1 0 2,-3-3-1,-2 0-1,-14-5 2,-10-1-2,-6-5 0,-3 5-3,0 0-15,-10 2-19,-3 1-42,-3-6-63,5-4-56,3-8-78</inkml:trace>
  <inkml:trace contextRef="#ctx0" brushRef="#br0" timeOffset="94166.56">16083 13964 827,'0'0'137,"0"0"-112,0 0-23,0 0 36,0 0-5,0 0-2,49 44 10,-45-9 5,-4 1-24,0 4-12,0-5-2,0 4-6,0-6-2,0-1-2,0-1-57,0-4-54,0-10-52,0 1-26,0-7-79</inkml:trace>
  <inkml:trace contextRef="#ctx0" brushRef="#br0" timeOffset="94361.09">15960 14212 35,'0'0'729,"0"0"-729,0 0-26,129-61 26,-53 37 0,5 2-80,-8 0-5,-13 1-117,-18 4-144</inkml:trace>
  <inkml:trace contextRef="#ctx0" brushRef="#br0" timeOffset="94541.56">16485 13994 338,'0'0'341,"0"0"-236,0 0 38,0 0-50,0 0-67,0 0-17,0 31 24,0-4 10,0 5-18,0-1-16,4 3-8,0-3 0,-2 1-1,0-3-49,-2-5-55,0-5-122,0-6-30</inkml:trace>
  <inkml:trace contextRef="#ctx0" brushRef="#br0" timeOffset="94839.46">16510 13772 877,'0'0'38,"0"0"-37,175 2 81,-97 24-28,-12 11-27,-12 9 15,-14 12-10,-18 5-3,-13 8-2,-9 1-5,-4-2-2,-23-8 3,-2-13-8,0-12-1,4-7-5,4-10-6,5-5 0,5-8-3,1-3-37,4-4-76,-1-2-82,1-29-144</inkml:trace>
  <inkml:trace contextRef="#ctx0" brushRef="#br0" timeOffset="95424.45">17121 13549 379,'0'0'317,"0"0"-317,0 0-9,0 0 6,0 0 3,0 0-12,-38 44 12,25-44 0,1 0 6,6 0-4,4-11-2,2-2-14,0-7-2,0 5 4,14 3-6,5-2 15,2 7 4,1 5-1,-2 2 3,0 0 26,-2 0 8,-1 9-6,-6 12-9,-3 4 1,-6 3 7,-2 2-7,0-1-10,-2 3 6,-21 0-6,-4 3-5,0-8-4,0-4-2,8-8-2,5-8-6,6-5-8,5-2-11,3 0 1,0 0-21,0 0 2,7 0 39,18 0 4,4 4 5,5 6 5,5-1 0,3-4 30,5-5 28,0 0 17,-3-17-9,-3-12-12,-10 0-6,-11 6-23,-9 5-23,-6 0-2,-5 6-5,0 3-5,-12 8-59,-22 1-104,-7 0-164,-13 18-240</inkml:trace>
  <inkml:trace contextRef="#ctx0" brushRef="#br0" timeOffset="95784.45">15651 13677 717,'0'0'118,"0"0"-71,0 0 74,-144 70-27,104-9-40,4 9 4,3 10-7,9 5-13,8-1-6,13 1-13,3-8-10,19 1-8,21-8-1,17-7-9,16-11-51,13-24-84,3-14-150,7-14-244</inkml:trace>
  <inkml:trace contextRef="#ctx0" brushRef="#br0" timeOffset="96176.81">17924 13892 414,'0'0'570,"0"0"-511,0 0-2,0 0 17,0 0-60,0 0 2,-4 97 25,4-53-15,-3 2-20,3-5 4,0 2-8,0-6-2,5-8-2,-1 0-50,-2-6-60,-2-5-75,0-6-87,-20-12-88</inkml:trace>
  <inkml:trace contextRef="#ctx0" brushRef="#br0" timeOffset="96333.46">17663 14147 783,'0'0'124,"0"0"-116,0 0 4,0 0-1,172-86-11,-94 59-47,-3 6-33,-8 0-74,-15 1-164</inkml:trace>
  <inkml:trace contextRef="#ctx0" brushRef="#br0" timeOffset="96578.3">18218 13904 616,'0'0'168,"0"0"-133,0 0 20,0 0 61,0 0-61,13 109-13,-10-75-8,-3-5-2,0 0-11,0-7-6,0-8-7,0-4 0,4-7-3,5 2-1,9-5 3,9 0-4,12 0 7,11-18-8,6 2 1,0 1-3,-10 8-7,-5 0-69,-10 4-70,-16-6-131,-11 1-58</inkml:trace>
  <inkml:trace contextRef="#ctx0" brushRef="#br0" timeOffset="96761.72">18512 14008 187,'0'0'483,"0"0"-361,0 0-4,0 0-22,0 0-44,0 0 11,-22 129-28,27-89-6,3 0-16,-1 1-11,-5 2 3,-2 1-5,0-6-53,0-3-72,-2-16-162,-7-12-74</inkml:trace>
  <inkml:trace contextRef="#ctx0" brushRef="#br0" timeOffset="97081.66">18493 13668 921,'0'0'60,"0"0"-54,113-28 31,-42 28 32,5 18-36,0 22 6,-5 9 5,-9 12-9,-12 9-4,-17 9-6,-18 9-10,-15 4 3,-6 2-3,-36-2-8,-10-10 1,-6-11-4,2-13-3,10-17 4,5-12-3,10-11-2,10-7 0,4-11-22,10 0-40,6 0-62,1-41-130,0-15-230</inkml:trace>
  <inkml:trace contextRef="#ctx0" brushRef="#br0" timeOffset="97697.57">19328 13237 496,'0'0'20,"0"0"-15,0 0-10,0 0 1,0 0-29,0 0 32,-65 35 1,57-53 5,6-6 47,2 6-25,0 4 1,0 0-15,2 2 12,15 4-16,-1 0 2,5 8-6,-4 0 5,1 0-2,-1 15 5,-2-2 15,-1 10 13,-2 7 16,-1 1-11,-5 10 5,-6 5-18,0 6 2,-10 3-15,-24-2-7,-9-2-6,-1-8-4,1-12-3,10-13-1,11-8 1,11-10-5,6 0 2,5 0-1,0-10-38,14 2 18,10 1 23,5 7 1,0 0 1,6 0 16,2 4 12,3 4-6,2-5 13,5-3 31,-2 0 15,6-12-20,-9-8-13,-11-1-5,-9-1-17,-8 3-17,-7-6 1,-3 8-11,-4 0-2,0 3-48,-9 6-77,-22 1-162,-14 0-338</inkml:trace>
  <inkml:trace contextRef="#ctx0" brushRef="#br0" timeOffset="98409.53">15548 13677 637,'0'0'101,"0"0"-39,0 0 112,0 0-100,0 0-34,0 0 12,-60-9-10,19 9-16,-10 16-3,-7 21 4,-6 21 5,-4 21-15,6 20 4,11 6-1,20 1-3,18-7 0,13-11-1,15-16-6,23-9-5,10-12-2,6-8-2,4-11 0,0-8-2,2-6-11,3-4-54,4-10-51,9-4-163,-1-17-354</inkml:trace>
  <inkml:trace contextRef="#ctx0" brushRef="#br0" timeOffset="99238.6">19560 12093 495,'0'0'158,"0"0"-86,0 0 57,0 0-10,0 0-103,0 0-2,118-50 14,-58 50 10,5 0-1,6 0 0,1 0-5,-5 0-13,-5 0-10,-8 0-4,-16 0-3,-15 3-2,-11 2 1,-10-2 0,-2-2 12,0 3 30,0-2-2,0 3-16,0-2-12,0 6-9,0 10-4,0 15 1,0 15 3,0 15 6,0 14-3,0 12-1,7 13 8,13 15-9,-1 7 1,2 7 0,-2 12 5,-3 11-3,0 2-4,-5 5-1,-9-12 6,-2-18-5,0-10-2,-15-18 1,-20-17 1,-11-13 4,-7-20-1,-7-10 8,-3-14-3,-2-10-4,8-8 0,6-7-7,10-5-1,9 0-4,10 0-50,1-10-51,3-11-162,3-6-445</inkml:trace>
  <inkml:trace contextRef="#ctx0" brushRef="#br0" timeOffset="100643.26">12703 16450 285,'0'0'561,"0"0"-457,0 0-82,0 0 51,0 0-29,0 0-6,92-5 13,-41-17-24,0 3-18,-7 3-9,-4 11 0,-6 5-72,-5 0-119,-9 0-109,-9 0-172</inkml:trace>
  <inkml:trace contextRef="#ctx0" brushRef="#br0" timeOffset="100843.04">12703 16714 830,'0'0'134,"0"0"-134,0 0 0,0 0 45,116-10 2,-54 1-41,-2 1 3,-1 7-9,-13 1-79,-5 0-205,-10 0-224</inkml:trace>
  <inkml:trace contextRef="#ctx0" brushRef="#br0" timeOffset="101458.77">14379 15829 1032,'0'0'100,"0"0"-83,0 0 0,0 0 16,-4 130 9,4-55-15,0-11-15,-4 3-5,0-14-4,-1-19 7,-1-10-9,2-16 10,2-8-3,2 0 8,0 0 2,0 0-9,17-3-1,22-12-3,12-7 0,9 1-5,1 9-2,-3 1-4,-3 11-70,-10 0-71,-14-6-129,-18 3-174</inkml:trace>
  <inkml:trace contextRef="#ctx0" brushRef="#br0" timeOffset="101662.4">14576 16075 1022,'0'0'67,"0"0"-66,0 0 80,-14 133-45,23-87-12,2 2-16,0 1 1,-9 4 0,-2 10-9,0-10 0,0-2-23,0-15-60,0-10-55,12-14-120,3-12-84</inkml:trace>
  <inkml:trace contextRef="#ctx0" brushRef="#br0" timeOffset="102552.34">15210 15703 689,'0'0'163,"0"0"-105,0 0 90,0 0-99,0 0-29,0 0 7,-79-20-4,50 42 4,-5 8 0,3 12 2,3 14-2,7 2 1,4 6-9,9-2 8,8-1-15,0-6-9,16-6 1,13-8-4,2-6 3,3-5-3,1-7-21,-1-5-37,-3-4-85,-2-11-173,-9-3-223</inkml:trace>
  <inkml:trace contextRef="#ctx0" brushRef="#br0" timeOffset="102967.37">15353 16226 905,'0'0'34,"0"0"-31,0 0 40,137-134-24,-96 94-13,-5-4 1,-13 4 4,-12-1-5,-11 9 8,0 2 32,-7 8-15,-16 8-3,0 10-25,-6 4-3,1 0-4,2 4-5,6 15-3,9-2-6,7-1 4,4 2 6,0 1-13,17-5 7,14 4 5,10-5 8,7 0 1,4 1 0,-3 4 1,-9-4-1,-9 0 0,-13 2 0,-11-2-1,-7 7 1,-2 2 1,-28 0 6,-3 0-1,-3 0-6,8-8-3,5-1-68,7-8-90,8-6-26,8 0-132</inkml:trace>
  <inkml:trace contextRef="#ctx0" brushRef="#br0" timeOffset="103215.78">16042 15799 818,'0'0'222,"0"0"-190,0 0 0,0 0 15,0 0-37,0 0 28,16 107-12,-5-73-8,-2-1 3,2-3-6,-4 3-8,0 1-7,-3-2 0,2-1-21,-1-4-52,-2-1-71,-1-8-136,-2-8-42</inkml:trace>
  <inkml:trace contextRef="#ctx0" brushRef="#br0" timeOffset="103566.61">15911 16092 771,'0'0'90,"0"0"-90,0 0-1,0 0 0,165-102-50,-94 75-77,1 0 17,-8-3-15,-8 1 27,-16 7 53,-13 0 46,-14 8 34,-7 6 37,-6 1 160,0 5-21,0-1-21,0 3-55,0 0-46,0 0-38,0 0-5,0 0-13,0 0-10,0 5-3,0 12-11,0 10 5,8-1-10,0 6 0,1-6-2,3 5-2,-6 1-32,-2 7-37,-4-3-40,0-10-125,0-9-185</inkml:trace>
  <inkml:trace contextRef="#ctx0" brushRef="#br0" timeOffset="103808.22">16649 15494 1101,'0'0'52,"0"0"-38,154-14 28,-79 41 41,-6 9-59,-10 8-3,-15 6-7,-15 4-6,-18 4-6,-11 12-1,-20 6-1,-27 9-26,-10-3-67,-3-6-68,0-10-104,6-16-120</inkml:trace>
  <inkml:trace contextRef="#ctx0" brushRef="#br0" timeOffset="104249.1">13978 16705 736,'0'0'120,"0"0"-111,0 0 105,0 0-37,0 0-51,0 0 30,178-28 21,-38 21-19,35-4-14,36-3-10,41-7-17,28-5-2,31-6-11,28 6 1,14-1 3,2 1-5,-4 6-3,-35-2 2,-40 0 8,-51 0 1,-52 8-3,-48 2 2,-38 6-10,-34 2 0,-24 4-39,-25 0-40,-6 0-83,-51 4-57,-34 14-310</inkml:trace>
  <inkml:trace contextRef="#ctx0" brushRef="#br0" timeOffset="104841.23">14130 17682 597,'0'0'176,"0"0"-139,0 0-22,0 0 69,78-121-20,-47 86-22,-7 4-2,-8 7-9,-9-2-27,-7 4 9,0 5-2,0-2-10,-7 6-2,-9 8-2,1 5 1,3 0-3,4 0-13,3 0 16,5 0-4,0 5-12,0 18 13,23 0 4,10 2 1,4 1 1,11 2 2,-2 2-3,-8 2 13,-7-1-8,-10-4 4,-17-4 0,-4 3-2,0-8 6,-11 0-5,-9-4 0,0-6-6,2-2-2,2 2-27,1-8-51,4 0-112,2 0-44,4-10-188</inkml:trace>
  <inkml:trace contextRef="#ctx0" brushRef="#br0" timeOffset="105083.45">14798 17383 865,'0'0'156,"0"0"-146,0 0-2,0 0 15,0 0 17,0 0 8,34 134-21,-26-97 0,1-4-6,0 4-11,0-5-2,1-2-7,-1 2-1,-3-6-11,3-1-92,-2-6-94,-6-12-109,-1-7-321</inkml:trace>
  <inkml:trace contextRef="#ctx0" brushRef="#br0" timeOffset="105428.28">14732 17628 825,'0'0'138,"0"0"-138,0 0-11,0 0 11,122-58 0,-57 36-3,-3 0-62,-4 4-52,-16 5-61,-11-1-103,-10 6 85,-10-1 101,-9-6 95,-2 11 243,0-4-38,0 4 32,0 4-12,0 0-85,0 0-55,0 0-45,0 0-17,0 0-12,0 21 0,0 3 6,2 6 0,8 6-9,-4-5-6,3 6-2,0 3-31,-4-6-97,-2-2-138,-3-14-136</inkml:trace>
  <inkml:trace contextRef="#ctx0" brushRef="#br0" timeOffset="105721.35">15243 17142 993,'0'0'52,"0"0"-51,147-14 92,-78 28-43,-5 21-20,-8 15-10,-12 4 3,-13 4-4,-13 0-3,-13 4-3,-5-4 2,-5 5-6,-21-10 7,-5-4-4,-1-13-6,0-5-3,6-8-3,6-11-1,3-6-38,5-1-58,7-5-82,1 0-88,4-11-46</inkml:trace>
  <inkml:trace contextRef="#ctx0" brushRef="#br0" timeOffset="106318.74">15770 16936 702,'0'0'169,"0"0"-147,0 0-18,0 0-4,0 0-51,0 0-33,-31 10 61,23-10 23,-6 0 1,5-5 0,0-7 6,7-7-7,2 4 0,0 3 5,2-5-5,14 7-8,1-2 5,5 5 3,1 4 4,-1 3 0,1 0-2,-4 0 13,2 3 9,-5 12 7,-3 2-9,0 6 3,-4 3 2,-2 6-5,-7 0 9,0 2-6,0-2-12,-9-6 4,-11 3-9,-1-8-3,2-8-3,0-3 0,7-10 4,0 0-4,10 0-1,0 0-1,2 0-10,0 0 0,6 0 10,16 0 2,4 0 8,-1 0 1,10 7-1,2 0 6,5-3 22,3-4 8,-4 0-3,0-14 1,-4-9-13,-8-2 2,-14-4-7,-8 0-17,-7 0-2,0 7-7,0 4-18,-3 10-79,-16 4-74,-6 4-214</inkml:trace>
  <inkml:trace contextRef="#ctx0" brushRef="#br0" timeOffset="106693.17">14099 17048 198,'0'0'624,"0"0"-546,0 0-7,-139 63 72,114-13-86,5 12-16,10 8 10,5 2-3,5 8-25,0 1-2,0 5-12,24-7-2,10-12-7,15-13-1,11-18-41,14-14-33,17-18-42,8-4-150,7-9-147</inkml:trace>
  <inkml:trace contextRef="#ctx0" brushRef="#br0" timeOffset="107092.19">16522 17223 857,'0'0'144,"0"0"-98,0 0 26,0 0-16,0 0-49,0 0 16,-14 79 17,14-42-8,0-2-15,2 4-10,2-3 3,2 5-8,-2-5-2,-3-8-10,5-7-51,-2-2-65,-2-7-78,-2-2-51,0-10-96</inkml:trace>
  <inkml:trace contextRef="#ctx0" brushRef="#br0" timeOffset="107264.63">16294 17508 681,'0'0'170,"0"0"-91,0 0-17,0 0-40,0 0-17,166-93 0,-95 65-5,0 6-23,-4 0-117,-2 4-57,-9 0-161</inkml:trace>
  <inkml:trace contextRef="#ctx0" brushRef="#br0" timeOffset="108223.64">17052 17191 374,'0'0'175,"0"0"-76,0 0 47,0 0-47,0 0-59,0 0 12,-6-8 1,6 8-3,-3 0 7,1-4-13,2 4-4,-2-2-12,0 2-13,2 0-3,0 0-6,0 0-4,0 0-1,0 0-1,0 0 4,0 0-4,0 0 1,0 0 0,0 0-1,0 0 1,0 0-5,0 0 6,0 0-2,0 0 0,0 0-1,0 0 0,0 0 1,0 0 0,0 0 0,0 0 0,0 0 1,0 0-1,0 0-2,0 0 2,0 0 4,0 0-4,0 0 1,0 0-1,-2 0 0,2 0 1,0 0-2,0 0-2,0 0 3,0 0 3,0 0-3,0 0 0,0 0 0,0 0 0,0 0 0,0 0 0,0 0 0,0 0 0,0 0 0,0 0 0,0 0-1,0 0 0,0 2-6,0 14 7,0 8 2,0 6 0,0 6 2,11 4-1,5 4 5,-3 2-4,-1-2 2,2-8 0,-5 5-2,-5-16-2,-4-2 1,0-5 1,0-8-2,-7-3 5,-13-2-1,-1-1-2,-4-4 0,5 0-1,3-4 0,5-8-2,5 2 1,5-5-2,2 8-6,0-7 1,23-4 1,12 1 4,14 3 3,4 0-3,5 6 0,-2-1 1,2 1-1,0 1 0,-4 0 3,-8 2-1,-11 1-2,-9 4-2,-16 0-36,-5 0-99,-5 0-131,-7 0-138</inkml:trace>
  <inkml:trace contextRef="#ctx0" brushRef="#br0" timeOffset="108434.33">17311 17325 805,'0'0'208,"0"0"-160,0 0-36,0 0 64,0 0-21,37 124-32,-23-87-15,-7-1 0,-5-4-3,-2 1 0,0 4-5,0-11-32,0-2-83,0-7-79,-2-17-117,-5 0-281</inkml:trace>
  <inkml:trace contextRef="#ctx0" brushRef="#br0" timeOffset="108735.44">17480 16999 866,'0'0'150,"0"0"-138,143-9 99,-79 39-34,-2 12-47,-1 16 1,-7 5-4,-12 12-5,-18-8-2,-14 9-8,-10 1-4,-5-1 0,-27-2-3,-5-11 2,-3-10 0,-1-13 3,8-8-5,8-9-1,8-9-3,10-6-1,3-8-17,1 0-43,3-8-43,0-37-150,0-14-293</inkml:trace>
  <inkml:trace contextRef="#ctx0" brushRef="#br0" timeOffset="109370.62">18318 16503 716,'0'0'81,"0"0"-69,0 0-3,0 0-9,0 0-2,0 0-18,-64 24 20,46-24 1,3 0 4,-5-10 10,11-8 14,4 4 30,-1-2 5,6 6-14,0-2-41,0 10-15,6-7 11,11 6-5,1 1 2,1 2-1,5 0 0,-4 0 7,-1 16-4,-1 4 6,-1 0-2,-4 1 2,-3 14 1,-2 1 4,-8 9 8,0 4-4,0-4-6,-8-5-5,-12-4-4,-6 0-1,-3-6-1,0-7 2,2-6-1,-3-7 1,10-5-4,4-5-5,7 0-2,6-9-6,3-5-6,0 5-5,14 0 16,11 4 8,1 5 2,6 0 15,3 0-2,2 14 10,3-2 5,3-1 7,-1-11 4,-2 0 14,-4 0-9,-2-14-1,-8-4-9,-6 0-22,-4-4-1,-7-1-9,-7 2-4,-2-2-22,0 5-77,-11 13-92,-28-3-257</inkml:trace>
  <inkml:trace contextRef="#ctx0" brushRef="#br0" timeOffset="110053.35">14205 16883 446,'0'0'93,"0"0"-47,0 0 84,0 0-57,-120-23-13,82 23 20,-13 0-34,-7 0-1,-11 14 7,-2 12-2,-6 6 2,2 12-20,2 14 5,3 14-5,17 13 1,13 5-5,20 3-3,20 0-12,0-6-8,31-11 2,16-10-7,6-13 0,0-12 2,-4-15-2,-6 0-1,-9-2 0,-7-7-14,-4-3-43,-2 0-60,-3-2-124,-9-8-186</inkml:trace>
  <inkml:trace contextRef="#ctx0" brushRef="#br0" timeOffset="111607.24">4687 16288 685,'0'0'154,"0"0"-58,0 0 17,0 0 9,0 0-52,0 0-30,0 0-19,-35-38 0,35 54-3,-5 20-2,0 15 19,-4 7-10,-1 4-23,3-4 1,-1-6 0,7-11 0,1-6-1,0-11-2,0-8 1,0-6-4,1 2-1,14-5 4,0 5-4,7-3 4,3 0-4,6 0-11,0 0-23,5-6-7,2 2-57,4-5-92,0-8-110,-4-23-124</inkml:trace>
  <inkml:trace contextRef="#ctx0" brushRef="#br0" timeOffset="111810.17">5289 16230 1021,'0'0'74,"0"0"-71,181-80 11,-92 54 30,-3 8-32,-12 8-8,-18 6-4,-14 4-60,-19 0-96,-17 0-94,-6 0-100</inkml:trace>
  <inkml:trace contextRef="#ctx0" brushRef="#br0" timeOffset="112108.53">5383 16168 709,'0'0'203,"0"0"-180,0 0 0,0 0 36,-42 139-16,42-63 1,-3 3-15,-2 8 4,-1 1-16,-1-7 6,5-1 7,2-12-18,0-14 9,0-6-5,0-17-9,0-4-3,11-8 1,7-2-3,8-5 1,1-6-3,14-2 5,-4-4-5,-3 0-4,-5 0-48,-4 0-70,-13-10-163,-12-12-224</inkml:trace>
  <inkml:trace contextRef="#ctx0" brushRef="#br0" timeOffset="112776.54">6540 16092 199,'0'0'602,"0"0"-472,0 0-26,0 0 16,0 0-68,0 0-33,-32 0-10,32 32-4,0 16 25,7 15 17,-1 4-25,2 14 1,-2 3-9,-5-2-4,-1-7-6,4-8-1,-4-18-1,4-13-1,0-14 0,1-9 1,4-8-2,-5-5 0,5 0-2,5 0-8,1 0-15,5-5-19,0-8-44,-2-1-103,-14-7-223</inkml:trace>
  <inkml:trace contextRef="#ctx0" brushRef="#br0" timeOffset="112959.53">6375 16624 800,'0'0'163,"0"0"-154,0 0-3,0 0 9,0 0 0,117-77-9,-54 47 5,4-2-11,0 6-41,-9 8-182,-14 0-169</inkml:trace>
  <inkml:trace contextRef="#ctx0" brushRef="#br0" timeOffset="113353.29">7103 16593 601,'0'0'120,"0"0"-110,0 0 55,114-53 37,-67 26-84,-7-5-8,-7-4-3,-12 2 7,-15 1-3,-6 1 29,0 6-7,-11 1 5,-11 6 13,-5 9-6,-8 10-29,-7 0-10,3 0 0,-3 18 1,6 14-1,4 17-5,9 5 6,6 8 4,11 0-4,6-4 0,0-14-2,29-6-5,7-12 1,4-9 4,11-7 4,3-10-3,6 0 12,2-13-8,-7-11-7,-4 2-3,-18 1-22,-9-2-96,-17 5-168,-7-8-330</inkml:trace>
  <inkml:trace contextRef="#ctx0" brushRef="#br0" timeOffset="113648.42">7028 15945 902,'0'0'82,"0"0"-82,0 0 9,0 0-9,0 0 0,164-54-51,-110 37-119,-9 2-142</inkml:trace>
  <inkml:trace contextRef="#ctx0" brushRef="#br0" timeOffset="113982.27">7572 15524 862,'0'0'158,"0"0"-146,0 0 0,0 0 20,-5 130 23,5-67-21,3-3-5,1 0-11,2-6-6,-1-8-6,2-10-2,0-14-1,1-5 0,1-7-1,3-6-2,3-4 1,7 0-1,5 0-23,4-23-43,-3-4-69,-6 1-158,-18 3-200</inkml:trace>
  <inkml:trace contextRef="#ctx0" brushRef="#br0" timeOffset="114188.97">7443 15913 899,'0'0'83,"0"0"-70,0 0 0,0 0-1,151-97-11,-98 71 2,3-1-1,-9 5 2,-7 2-1,-9 8-3,-15 8-150,-12 4-123,-4 0-211</inkml:trace>
  <inkml:trace contextRef="#ctx0" brushRef="#br0" timeOffset="115602.48">8166 16462 440,'0'0'173,"0"0"-102,0 0 12,0 0-47,0 0-21,0 0-9,58-116-3,-39 86 14,-3 2-4,1-2 0,-1-2 18,-5 6-17,-5 0 14,-4 6-3,-2 2-15,0 6 6,-4-2-4,-10 10-12,-1 0-1,-2 4-3,-1 0-7,5 8 6,3 10-1,10-1 4,0 10-13,4-3 12,23 3 1,9-1 2,7 1-4,3-1 4,-1-3 4,-9 0-2,-12 4 0,-17-1 0,-7 6-1,-9 4 10,-24 3-5,-12 0-6,3-3-34,6-7-59,9-8-22,11-13-70,12-8-108</inkml:trace>
  <inkml:trace contextRef="#ctx0" brushRef="#br0" timeOffset="116202.59">8639 16172 973,'0'0'43,"0"0"-38,0 0 25,0 0-26,0 0 1,0 0-1,-2 130 2,-1-93-4,3 2 2,0-6 0,0-3-2,0-12-1,10-4-1,4-6 1,5-8 0,1 0-1,3 0 0,4-14-2,-4-17-17,0 4 5,-3-4 1,-7-1-3,-5 2 3,-2-2-5,-6 2-6,2 6 24,-2 12 1,0 2 5,0 10-4,0 0-2,3 0-9,-3 0-7,0 0 4,0 4 1,0 14 11,0 1 10,0-6-5,0-3-4,0-1-2,0-6 2,0-3 1,0 4-1,0-4 0,0 0 1,0 0 0,10-12 0,9 2 6,3-6 11,0 10-8,-2 2 3,3 1 0,-6 3 7,3 0-1,1 0 5,-4 13-6,-1 3 5,-3 2-12,-3 9 3,-6-4-7,-4 12-4,0 0-4,-10 6-19,-11 9-78,-4-5-107,0-10-161</inkml:trace>
  <inkml:trace contextRef="#ctx0" brushRef="#br0" timeOffset="116399.54">8737 16026 970,'0'0'34,"0"0"-31,0 0-3,0 0-114,0 0-190</inkml:trace>
  <inkml:trace contextRef="#ctx0" brushRef="#br0" timeOffset="116990.57">9511 16078 684,'0'0'80,"0"0"-75,0 0 43,0 0 7,-58 104-44,36-86 0,-2-7-2,1-4 1,1-7 7,1 0 2,6 0 10,1-18 1,6 0-26,6-8-4,2 3-3,0-8-3,12 7-6,13 8-6,0 2 18,0 6 0,1 6 0,0 2-1,0 0-1,0 2 2,-4 12 0,-1 7 2,-6-2 5,-4 7 5,-8 4 3,-3 6-4,0 1 3,-10 6 5,-18-2-5,-2-2-2,-5 2-1,-5-5 6,4-10-8,0-2 1,8-10-7,3-6 0,9-4-1,7-4 1,7 0-1,2 0-2,0 0-10,0-8-3,18 2 13,8-2 6,3 8-2,1 0 0,-1 0 9,-4 18 0,1 4-2,1 4-6,-8 2-3,-3-1-2,-7 8-5,-7-3-63,-2-2-146,5-7-167</inkml:trace>
  <inkml:trace contextRef="#ctx0" brushRef="#br0" timeOffset="117271.33">9858 16138 159,'0'0'942,"0"0"-904,0 0-23,0 0-15,0 0 14,0 0 0,77 120-6,-75-66 7,-2 4-3,0 1-9,0-7 4,2-8 1,2-15-8,5-4 3,3-3 0,1-8-3,5-5 0,1-6-9,4-3-34,-1 0-58,1 0-68,-10-8-178</inkml:trace>
  <inkml:trace contextRef="#ctx0" brushRef="#br0" timeOffset="117443.23">9846 16445 1035,'0'0'84,"0"0"-42,0 0 9,0 0-46,0 0-5,155-84-6,-106 69-39,-4-2-49,-3 4-43,-11-1-135,-11 2-243</inkml:trace>
  <inkml:trace contextRef="#ctx0" brushRef="#br0" timeOffset="117882.68">10176 15721 968,'0'0'69,"0"0"-67,0 0 32,120-62-16,-47 54-13,6 2-5,-11 2 0,-3 4 0,-14 0 1,-9 0 0,-8 10 0,-7 8 18,-5 8 17,-5 10 16,0 10-15,1 18 6,1 18-2,4 12-13,1 22-12,1 1-5,-3 11 3,-6 2-6,-14-11 9,-2-6-1,-29-19-4,-25-10 4,-12-15-10,-11-11-2,-5-10-4,-8-4 0,-11-12-78,-17-18-257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10:15:50.2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6961 1539 1050,'0'0'140,"0"0"-140,0 0 9,0 0 7,133-72-14,-46 40-2,1 6-14,-13 8-210,-21 8-139</inkml:trace>
  <inkml:trace contextRef="#ctx0" brushRef="#br0" timeOffset="303.14">7023 1768 80,'0'0'954,"0"0"-910,0 0-22,0 0-1,114-37-21,-7-4 0,5 1-67,-12 0-305</inkml:trace>
  <inkml:trace contextRef="#ctx0" brushRef="#br0" timeOffset="330.12">8376 1180 1259,'0'0'127,"0"0"-117,0 0-9,0 0 0,0 0 3,0 0 6,36 130-8,-27-79-2,-5 7-55,-4 11-33,0 7-94,-8-4-270</inkml:trace>
  <inkml:trace contextRef="#ctx0" brushRef="#br0" timeOffset="509.56">8071 2067 1088,'0'0'109,"0"0"-91,0 0 4,167-100 29,-46 28 12,8 0-34,-5 12-22,-14 14-3,-23 14-4,-22 23-66,-26 9-195,-30 0-297</inkml:trace>
  <inkml:trace contextRef="#ctx0" brushRef="#br0" timeOffset="927.51">8673 2331 958,'0'0'81,"0"0"-54,0 0 25,-90 127-13,59-99-1,-2-8-13,4-10 2,2-10 4,5 0 6,8-2-9,6-14-10,8 0-18,0 1-10,4 0 9,23 7 0,9 2-1,3 6-3,2 0 0,-10 10 5,-9 18-3,-10 10 3,-12 8 2,0 11-1,-29 1 1,-14 2-2,-12-4-1,-3-8 0,4-10 0,12-12 1,13-12 0,15-8 0,12-3 0,2-3-5,6 0-3,33 0-13,14-12 21,17-9 9,-4 1-1,-6 4-4,-9 1-4,-10 6-40,-10-9-247,-4-13-440</inkml:trace>
  <inkml:trace contextRef="#ctx0" brushRef="#br0" timeOffset="1377.36">10369 1630 581,'0'0'303,"0"0"-229,0 0 85,102-114-57,-57 49-64,-3-3-20,-10-2-4,-21-5-6,-11-8-3,-7-1-3,-21 7-2,-1 18-2,4 26 2,7 11 1,5 19 10,3 3-4,4 3 4,-1 43-11,3 14-7,4 13 5,0 3 2,6-8 4,17 0-3,0-4 0,2-8-1,7-8-26,4-11-79,4-17-86,3-20-74,3 0-190</inkml:trace>
  <inkml:trace contextRef="#ctx0" brushRef="#br0" timeOffset="1632.44">10886 1245 958,'0'0'101,"0"0"-85,0 0 34,-11 124-28,11-88-8,18-6-6,9-7-7,10-14-1,2-9-5,5 0 5,0-18 13,-4-14-2,-10-8 3,-15 0-4,-15-1 18,0 0 6,-29 7-3,-9 10-14,-4 14-4,-1 10-13,6 0-5,10 10-41,12 10-65,15-2-99,0-8-185</inkml:trace>
  <inkml:trace contextRef="#ctx0" brushRef="#br0" timeOffset="2038.34">11525 1127 498,'0'0'444,"0"0"-354,0 0 10,0 0-69,0 0-12,-88 128 1,56-82-12,10-5-3,13-10-5,9-11 0,0-10-4,31-10-17,15 0-14,4-12 31,-3-18 4,-10-1 3,-9 0 4,-10 11 0,-9 10 14,-5 10 22,-2 0-7,7 15-31,9 36-3,7 35 22,3 31 17,-2 25-15,-12 16-20,-14 3 0,0-15-3,-35-25-2,-16-36 7,-7-32 28,-3-31 23,3-22-6,3-28 0,6-36-10,5-21-25,14-25-18,21-18-9,9 0-43,36 0-41,34 12-27,19 9-100,11-6-588</inkml:trace>
  <inkml:trace contextRef="#ctx0" brushRef="#br0" timeOffset="2519.72">13533 1351 963,'0'0'207,"0"0"-186,0 0 17,0 0 6,0 0-31,107-102-9,-53 42-2,0-10-1,-15-5-1,-18 7-13,-18 15 5,-3 20 6,-11 15 0,-15 18 0,0 12 2,-1 30-5,10 13-2,13 3 5,4-5 1,31-6 2,23-6 0,10-4 11,-4-7 12,-7-2 0,-16 0-12,-21-4-9,-16 8-3,0 4-1,-32 8-25,-16 2-77,-2-8-236,-2-9-257</inkml:trace>
  <inkml:trace contextRef="#ctx0" brushRef="#br0" timeOffset="2772.06">12996 2009 778,'0'0'433,"0"0"-433,122 20 5,67-47 62,77-33 2,76-18-26,59-11-3,41 2 13,8 9-10,-23 10-23,-59 18-11,-83 14-2,-90 7-7,-81 14-5,-60 5-54,-45-1-14,-12 1-7,-50 0-32,-23-3-364</inkml:trace>
  <inkml:trace contextRef="#ctx0" brushRef="#br0" timeOffset="3290.22">13664 2905 873,'0'0'145,"0"0"-92,0 0-4,73-112-3,-36 45-21,0-6-6,-11-4-15,-14 5 3,-12 10-3,0 18-2,-18 18-2,-13 20 0,-7 6 4,0 16-4,7 16 1,15 6-2,16 4-4,7 1 0,38-4 1,17 2 4,3-7 7,-6-5 5,-12-3 6,-20 1-6,-17 4-8,-10 1 1,0 3 2,-25 3-6,-2-2-1,0-2-35,9-3-84,10-9-142,8-10-161</inkml:trace>
  <inkml:trace contextRef="#ctx0" brushRef="#br0" timeOffset="3829.74">14256 2752 938,'0'0'32,"0"0"-13,0 0 74,63 121-25,-27-73-15,2-2-17,-2-4-19,-1-5-4,-6-11-8,-5-10 0,-4-8-4,-4-8 5,5 0-6,-4-27 10,0-14-3,-8-13 0,-6-8-5,-3-8 0,0-9 2,-4-4-4,-12-7 0,-4 4-1,6 12 1,1 18 0,7 20-1,4 15 1,0 11 0,2 8-1,0 2-2,0 0-10,13-3 9,20-7 3,23-4 1,27-3 2,27-9-2,33-6 1,31-2 0,14-8 2,-1-2-1,-9 4 0,-16-1 0,-16 2 4,-17 6-2,-13-1-3,-16 2 1,-18 1 1,-13 0 3,-16 9-3,-13 5-3,-10 2 0,-12 10-19,-9-4-72,-9 6-169,-2-4-222</inkml:trace>
  <inkml:trace contextRef="#ctx0" brushRef="#br0" timeOffset="4500.93">15009 2481 796,'0'0'49,"0"0"31,0 0-10,0 0-64,0 0-6,0 0 0,10 63 23,0-29 18,-2-2 1,1-3-1,-1-1-8,0-1-11,-2 4-14,-6 3-3,0-2-4,0 0-1,0-6-35,0-7-89,0-12-129,0-7-61,15-7-99</inkml:trace>
  <inkml:trace contextRef="#ctx0" brushRef="#br0" timeOffset="4740.46">15561 2416 918,'0'0'243,"0"0"-228,0 0-6,0 0 32,0 0-12,30 147-12,-20-104-8,-3-1 0,-3-3-7,-1-7-2,-1-2 0,0-4-21,-2-5-68,0-4-113,0-9-116,-11-8-118</inkml:trace>
  <inkml:trace contextRef="#ctx0" brushRef="#br0" timeOffset="4920.23">15389 2761 51,'0'0'1010,"0"0"-989,0 0-2,0 0 23,161-90-21,-94 64-16,-1 0-5,-10 2 0,-12 5-89,-15 3-236,-10-5-423</inkml:trace>
  <inkml:trace contextRef="#ctx0" brushRef="#br0" timeOffset="6426.45">16234 2366 679,'0'0'243,"0"0"-184,0 0-3,0 0-37,0 0 6,0 0 25,4 124-19,-4-80-11,0-5-5,0-6-2,0-7-11,0-12 2,0-3-4,0-9-2,14-2 1,15 0 1,13-11 9,14-13-2,4-1-3,-2-1-4,-2 1-11,-16 5-64,-13 5-58,-23 3-117,-4-5-149</inkml:trace>
  <inkml:trace contextRef="#ctx0" brushRef="#br0" timeOffset="6584.15">16491 2446 638,'0'0'164,"0"0"-65,0 0 34,0 0-40,0 0-27,-2 127-26,2-98-15,6 3-14,4 5-9,-3-2-2,-5 9-36,-2 2-95,0-9-190,-10-7-276</inkml:trace>
  <inkml:trace contextRef="#ctx0" brushRef="#br0" timeOffset="6822.45">16118 3088 1158,'0'0'18,"132"-36"-5,-14 0 54,18-6-32,9-2-14,0-1 6,-3 2-2,-20 2 3,-18 9-6,-33 10-16,-32 8-6,-23 10-17,-16 1-22,0 3-34,-33 0 12,-15 9-134,-6 11-98,-4 4-27</inkml:trace>
  <inkml:trace contextRef="#ctx0" brushRef="#br0" timeOffset="7295.59">16522 3657 666,'0'0'66,"0"0"-44,0 0 120,0 0-77,91-143-32,-66 100 6,-1-3 6,-6 0-16,-5 4-13,-13 10-9,0 5-4,0 13 2,-17 4-3,-6 10-2,-2 0-1,6 0-2,3 10 2,5 8 0,9 2-1,2 6-3,13-2 0,27-4 4,11 0 0,3-2 1,-2 2 1,-13-3 11,-10-1 7,-11-3-8,-13 4 0,-5 1-8,0 5 7,-20-2-10,-5 1-13,0-10-29,8-4-43,1-8-97,9-2-68,1-26-192</inkml:trace>
  <inkml:trace contextRef="#ctx0" brushRef="#br0" timeOffset="7806.88">17083 3006 811,'0'0'98,"0"0"-92,0 0 17,0 0-12,0 0-9,0 0 1,-46 78-3,28-74 3,0-4 2,4 0 4,6 0-5,1-4 3,7-6-7,0-2-11,0 2 9,9 1 2,14 1 5,-1 7-4,8 1 4,-1 0-2,-2 0 8,-2 9 11,-7 12 4,-6 3 5,-9 4-13,-3 6-3,0 1 0,-17 4-4,-12 0-5,-2-10-2,0-2-1,4-12-2,8-2 2,9-11-2,5-2 2,5 0 0,0 0-2,15 0 4,19-7 17,11-2 26,6 0-9,9-1-5,4 1 0,4-4-7,-7-1-2,-13 2-8,-17 4-6,-17 4-11,-12 4-1,-2-6-24,-10-4-49,-21-6-147,-15-15-490</inkml:trace>
  <inkml:trace contextRef="#ctx0" brushRef="#br0" timeOffset="8397.87">12778 808 737,'0'0'181,"0"0"-32,0 0-38,0 0-69,-106 132-30,64 25-5,-1 61 14,8 47 19,16 27 1,19 16 7,6-14 8,40-35-2,12-39-8,9-39-21,-3-31-7,-4-17-13,-6-19-5,-4-14 0,-2-19-24,4-23-42,6-23-38,10-35-76,9-34-336</inkml:trace>
  <inkml:trace contextRef="#ctx0" brushRef="#br0" timeOffset="8921.77">16844 984 1018,'0'0'0,"0"0"7,212 10-7,-87 40 49,18 23 8,2 21-16,5 20-5,-1 23-7,-11 19 0,-18 31-11,-25 21-8,-31 13-4,-38 3 3,-26-11 18,-2-19-4,-36-20 13,-6-22-5,1-24 10,5-30-21,7-32-13,11-28-5,9-28-2,7-10-39,2-43-28,2-27-61,-5-27-282</inkml:trace>
  <inkml:trace contextRef="#ctx0" brushRef="#br0" timeOffset="9365.57">17648 814 1148,'0'0'0,"0"0"-18,195-26 18,-60 11 31,20 3-15,10 3-15,-4 4 2,-21 5 1,-30 0-4,-37 0 0,-31 14-4,-20 18 0,-10 17 4,-6 32 42,-1 26 6,-1 34-15,8 21 0,12 19-8,9 17 0,12 8-12,-1 3 7,-5-6 5,-15-23-10,-24-22 0,-3-25 5,-45-25 2,-26-15 11,-21-15-11,-8-20 3,-13-20-15,3-20-10,13-18-1,18-2-39,30-36-40,26-12-41,26-16-136,18-7-546</inkml:trace>
  <inkml:trace contextRef="#ctx0" brushRef="#br0" timeOffset="10078.43">19529 3391 1062,'0'0'51,"0"0"-44,-47 152 28,11-86 17,-4-4-40,-7-3 0,-7-14-7,4-15-2,-2-15 8,10-15-7,11 0 7,11-20-2,13-5 3,7 6-11,9-3-1,29 9 0,13 5 1,9 8-1,9-1-1,10-5 1,0-7 5,0-10 2,-15-6 4,-21 1-2,-23-4-1,-20 2 3,-9 2 12,-33 0 10,-12 6-13,3 8-12,4 6-3,16 4 1,13 4-6,14-6-13,4 0-51,6-12-95,25-15-293</inkml:trace>
  <inkml:trace contextRef="#ctx0" brushRef="#br0" timeOffset="10580.51">19422 903 337,'0'0'643,"0"0"-615,0 0 21,0 0 5,91-115-38,-50 67-4,-10-4-3,-7-3 4,-10 3-6,-12 14 8,-2 14 9,0 12-12,-2 10-3,-7 2-7,-3 0-2,7 0-6,5 20-44,0 8-27,19 16 62,22-1 15,9 1 9,3-2-9,-12-10 22,-16 0 10,-19-3 8,-6 8-8,-27 3-5,-24 6-12,-6 6-14,3 0-1,15-8-138,11-13-382</inkml:trace>
  <inkml:trace contextRef="#ctx0" brushRef="#br0" timeOffset="11690.07">19910 684 551,'0'0'240,"0"0"-115,0 0 41,0 0-74,0 0-73,0 0-19,0 0 35,-84 154 0,41-92-12,1-2-20,-2-10 7,3-8-4,2-11 1,5-13-7,5-13 7,4-5-1,7-4 1,4-27-7,10-10-7,4-6 0,3 4 5,17 9 0,8 16-2,3 16-3,3 2 3,4 4 1,9 18-3,4-2 6,11-5 1,7-7-1,3-8 5,-3 0-4,-9-27 0,-16-7 0,-17-4 10,-15-2 13,-12-6 20,-5-7-8,-21 5-1,-11 5-15,0 2 0,3 19-10,8 2-10,3 8-12,9 12-43,4 0-39,-6 38-177,-1 20-228</inkml:trace>
  <inkml:trace contextRef="#ctx0" brushRef="#br0" timeOffset="12530.01">19299 3831 693,'0'0'501,"0"0"-475,0 0 1,0 0 14,0 0-27,127-72 2,-57 4-5,-4-16-11,1-9 10,-7-4-8,-18 13 8,-17 17 0,-19 23-1,-6 20-5,-15 18 17,-20 6-7,-15 14-13,-3 24 1,13 6 1,11 5-3,22 3 0,7-4-1,27 3-3,29 0-1,24-1 4,11-1 1,-4-2 5,-23-2-5,-28-1 0,-36-1 3,-8 3 18,-51 0 12,-20-7 4,-4 0-19,5-12-11,13-9-7,23-8-17,7-7-63,6-3-118,2-13-714</inkml:trace>
  <inkml:trace contextRef="#ctx0" brushRef="#br0" timeOffset="13579.5">10469 363 334,'0'0'214,"0"0"-44,0 0 27,0 0-71,0 0-28,0 0-6,0 0-39,0 0-31,22 9 1,-77 14-9,-12 5-5,-6-4-9,-3 6 8,0-5-8,4 7 5,8 1-5,5 1 1,16 13 4,12 15-3,10 24-2,19 27 1,2 22 1,13 24 0,23 15 3,2 13 5,-5 22 0,-4 6 0,-8 3 1,-15-3 4,-6-9 4,0-10-6,-8-3 9,-6-7-1,1-14-3,10-17 4,3-25 8,0-27 3,14-27 0,12-25 1,13-14-5,16-19-11,18-16-2,20-2-2,11-2-14,2-14 0,2 2-99,-8 2-69,-13 2-43,-25-7-853</inkml:trace>
  <inkml:trace contextRef="#ctx0" brushRef="#br0" timeOffset="13924.62">8655 5484 745,'0'0'411,"0"0"-385,0 0-23,0 0-3,120 10 4,-28-30-4,4-4-145,-17 4-261</inkml:trace>
  <inkml:trace contextRef="#ctx0" brushRef="#br0" timeOffset="14067.33">8653 5816 1088,'0'0'67,"0"0"-49,0 0 65,0 0-70,0 0-3,218-49-10,-82 8-105,-7 2-278</inkml:trace>
  <inkml:trace contextRef="#ctx0" brushRef="#br0" timeOffset="14345.27">10913 5358 1160,'0'0'52,"0"0"-45,-49 160 42,44-86-25,5 7-20,0-1-1,0 4-3,14 0-46,-4-1-141,-10-5-258</inkml:trace>
  <inkml:trace contextRef="#ctx0" brushRef="#br0" timeOffset="14526.21">10548 6342 1050,'0'0'99,"0"0"-58,0 0 21,114-81-18,-4 49-15,18-6-1,8-3-20,-3 4-8,-15 8-2,-20 12-52,-30 10-163,-36 7-225</inkml:trace>
  <inkml:trace contextRef="#ctx0" brushRef="#br0" timeOffset="14973.41">11160 6561 846,'0'0'96,"0"0"-81,0 0 61,-87 104 7,60-85-45,-2-8-10,-2-7-12,5-4 1,4 0 10,6-17-9,9-8-10,7-3-6,0 3-2,31-1-6,6 11 6,11 7 0,5 8-1,-1 0 1,4 10 2,-7 15-1,-9 12 1,-13 7-1,-19 10 0,-8 9 1,-10 5 0,-31 0 2,-8-6-2,-7-10-1,5-12 1,5-18 10,10-16-7,11-6 4,15-3 3,10-22 1,0-1-11,32-1 2,11 6 5,4 1 7,8 3-5,-1 6-6,-1 3 1,-4 8-6,-6 0-7,-8 0-31,3 2-51,-1 1-163,0-3-300</inkml:trace>
  <inkml:trace contextRef="#ctx0" brushRef="#br0" timeOffset="15281.59">12373 5289 1135,'0'0'25,"0"0"34,0 0 27,-145 99-54,107 13-12,3 37 1,6 23 7,13 23-9,11 11 14,5 0-3,13 2-17,26-24 1,12-28-9,10-29-5,1-38 3,1-25-3,-15-27-2,-7-25-42,-12-12-53,-8-24-75,-7-36-290</inkml:trace>
  <inkml:trace contextRef="#ctx0" brushRef="#br0" timeOffset="15641.56">12895 5668 1116,'0'0'94,"0"0"-83,0 0 16,0 0 15,-67 169-23,65-86-12,2-6-3,0-8 3,24-17-6,5-16-1,11-22-1,10-14 1,0-6-2,6-34 4,-9-15-2,-13-8 1,-19-6 1,-15 1 3,-4 4 4,-34 11 5,-10 22 8,-4 12-3,-4 19-15,4 0-4,6 9-10,10 8-57,14-5-179,15-12-478</inkml:trace>
  <inkml:trace contextRef="#ctx0" brushRef="#br0" timeOffset="16102.4">13824 5891 912,'0'0'197,"0"0"-137,0 0 8,0 0 17,172-34-30,-93 10-15,11 0-20,-3 6-13,-6 4-7,-12 10-43,-14 1-87,-15-6-354</inkml:trace>
  <inkml:trace contextRef="#ctx0" brushRef="#br0" timeOffset="16572.28">15249 5805 170,'0'0'633,"0"0"-521,0 0 40,0 0-24,125-114-83,-79 54-24,-5-9-14,-14-3 4,-19-6-4,-8-2-6,0 15-2,-18 14 3,-4 20-2,0 23 5,-2 8 5,3 0-1,-1 34-6,5 19 1,10 11 0,7 3 0,0-2-1,7 0-2,15-6 0,4-2-2,6-3-13,1-8-57,5-8-125,-1-18-109,4-20-310</inkml:trace>
  <inkml:trace contextRef="#ctx0" brushRef="#br0" timeOffset="16863.48">15772 5576 1068,'0'0'12,"0"0"1,0 0 27,-22 111-23,22-69-14,1-1-1,18-12 0,3-12-2,8-10-6,3-7-2,1 0-12,1-27 0,-4-12 15,-10-7 5,-10-6 7,-11-1 6,0 6 5,-14 4 10,-14 13-1,-4 16 4,-1 14-11,-3 0-20,2 14-1,7 13-6,12-6-54,11-1-56,4-5-123,6-8-64,23-5-208</inkml:trace>
  <inkml:trace contextRef="#ctx0" brushRef="#br0" timeOffset="17314.31">16431 5448 780,'0'0'67,"0"0"91,0 0-36,0 0-86,-131 24 0,87 8 5,11 2-16,8 1-13,10-9-8,12-3-2,3-4-2,8-10-1,27-6-8,9-3 4,8-8-12,-3-19 12,-9 0-4,-9 0 9,-13 8 2,-10 4 1,-3 10 13,-5 5 16,2 0 7,7 16-21,7 27-15,11 27 33,11 26 0,-1 21-10,-1 11-3,-9 9-9,-24-3-9,-3-4-2,-34-13 1,-27-31 0,-5-36-2,-1-37 7,2-16 9,7-52 5,11-24 0,16-18-7,25-7-11,6 4-2,33 8-3,16 12-2,4 11-7,-1 9-51,3 6-55,-3-6-124,-11-8-758</inkml:trace>
  <inkml:trace contextRef="#ctx0" brushRef="#br0" timeOffset="17818.16">17897 5356 978,'0'0'84,"0"0"-64,27-153 34,15 83-27,3 4-25,-10 4 2,-12 18-2,-19 18-3,-4 9 1,-14 15-1,-19 2-4,0 0 1,2 23 4,13 5 0,18 4-9,0 3 1,42-3 3,12-1 3,7 1 2,-4-4 17,-14 4 16,-10 0-3,-20 3-5,-13 7-14,0 2-2,-31 9-9,-10-4-59,-1-7-148,7-8-161,4-8-259</inkml:trace>
  <inkml:trace contextRef="#ctx0" brushRef="#br0" timeOffset="18050.36">17569 5839 1030,'0'0'109,"0"0"-95,130 0 50,24-11 11,46-26-31,41-7-8,24-8-1,14-4-3,-2 3-18,-19 5-4,-40 9-2,-57 10-6,-61 12-2,-55 6-46,-45 7-27,-21 4 11,-52 0-61,-25 0-329</inkml:trace>
  <inkml:trace contextRef="#ctx0" brushRef="#br0" timeOffset="18560.42">17822 6745 779,'0'0'46,"0"0"66,122 99 26,-71-63-90,-10 4-20,-8-4-11,-8-13 1,-12-8-7,0-13 0,-4-2 8,0-20 2,-1-24 2,-1-18-8,-7-10-10,0-6-3,-2-3 0,-24-3-1,-3 1 2,0 10-1,6 12-2,15 18 1,8 6-1,8 8 0,36 0 0,26 3-1,24-3 0,26 2 1,30-4 0,21-3 5,19-3 5,10-4 13,-1-5-3,-1-2-3,-21 0-8,-31 6-9,-46 8 0,-45 15-10,-39 10-48,-16 9-21,-38 0-88,-35 21-176,-22 16-110</inkml:trace>
  <inkml:trace contextRef="#ctx0" brushRef="#br0" timeOffset="18949.05">18370 6996 753,'0'0'195,"0"0"-173,91-106 28,-40 40 23,-2-1-63,-13 5 2,-11 14 1,-19 10-2,-6 12-7,-2 16-1,-25 8-3,-2 2-15,-2 7 13,4 14-2,12 5 2,8-6 2,7 2-2,5 2-3,28-4 3,15-2 0,8 0 1,2-1 2,-8 1 5,-12 2 16,-16 0-4,-13 2-7,-9 4-7,0-1 6,-15-2-10,-12-7-13,-2-9-88,2-7-135,2-1-149</inkml:trace>
  <inkml:trace contextRef="#ctx0" brushRef="#br0" timeOffset="19429.43">18874 6232 821,'0'0'23,"0"0"-11,0 0 50,0 0-20,0 0-28,0 0-3,-26 80 11,14-76 4,-5-1 5,5-3-5,1 0-13,1-5-3,6-13-9,4 0 2,0-2-5,1 2 4,20 0-4,2 6 2,1 2 0,3 6-1,2 2 1,-3 2 0,-3 0 0,0 9 3,-6 12-1,-5 5 7,-8 8 0,-4 2-3,0 4 0,-21 3-2,-6-5-1,-6-3 1,2-11-4,2-7 2,9-9 0,9-6 2,7 0 1,4-2-5,0 0-4,18 0 4,11 0 4,6-4 15,3 2-11,0 2-6,-3 0-2,-2 0-21,-1 0-80,0 0-158,-3 0-141</inkml:trace>
  <inkml:trace contextRef="#ctx0" brushRef="#br0" timeOffset="19611.67">19448 6425 919,'0'0'221,"0"0"-177,0 0 52,0 0-29,0 121-39,0-78-14,0-3-5,0-4 0,3 1-8,1-6-1,-3-3-22,3-1-47,-4-3-68,0-11-213,0-2-223</inkml:trace>
  <inkml:trace contextRef="#ctx0" brushRef="#br0" timeOffset="19970.29">19284 6782 1065,'0'0'92,"0"0"-92,0 0 37,0 0-24,176-120-13,-103 79-67,-6 5-59,-5 4-107,-12 4-37,-19 8 32,-9 8 201,-15 5 37,-5 6 204,-2 1 51,0 0-57,0 3-63,0 20-31,0 9 0,0 3-43,0 8-12,0 1-15,0 2-13,0 0-7,2-5-9,3-10 0,3-8-1,8-14-4,11-9 1,11 0-1,9-17-6,4-13-7,2-9-17,-3 4-22,-13-2-57,-8 1-181,-17 5-347</inkml:trace>
  <inkml:trace contextRef="#ctx0" brushRef="#br0" timeOffset="20152.3">20019 6627 1135,'0'0'140,"0"0"-95,-18 147 52,30-75-37,9 6-40,0-3-12,-9-10-7,-12-12-1,0-20-29,0-12-39,-9-17-52,-10-4-173,-7-22-405</inkml:trace>
  <inkml:trace contextRef="#ctx0" brushRef="#br0" timeOffset="20570.37">17413 5057 724,'0'0'111,"0"0"-67,0 0 97,0 0-62,-146 102-36,103-2-2,7 29 14,14 31 4,18 21 4,4 13-7,33 3-6,23-5-15,19-14-9,12-11-9,8-21-12,9-22-5,3-33-6,0-32-52,4-41-36,-4-18-129,-7-61-406</inkml:trace>
  <inkml:trace contextRef="#ctx0" brushRef="#br0" timeOffset="20913.97">20001 4959 1125,'0'0'1,"154"54"4,-38-4 94,6 20-62,-8 18-26,-16 20 4,-24 21-7,-32 16-7,-32 13 3,-10 8 17,-32 3 2,-16-9 9,0-13 3,8-21-16,13-26-5,9-27-12,14-32-2,4-23-2,0-18-50,6-21-41,19-37-51,0-32-255</inkml:trace>
  <inkml:trace contextRef="#ctx0" brushRef="#br0" timeOffset="21274.37">20512 4720 1031,'0'0'26,"169"2"10,-35 30 91,15 19-83,11 28-29,4 34 4,-6 40-13,-15 34 9,-30 30-15,-37 10 11,-43-4 8,-33-10 9,-18-19 3,-37-22 38,-15-22-16,-3-27-8,9-31 2,10-38-20,19-32-24,10-22-3,7-13-67,-2-28-63,-7-15-168</inkml:trace>
  <inkml:trace contextRef="#ctx0" brushRef="#br0" timeOffset="21775.36">10363 9781 984,'0'0'67,"0"0"-57,0 0-9,120-92 7,-47 59-5,8-1-3,-6 5-95,-19 9-263</inkml:trace>
  <inkml:trace contextRef="#ctx0" brushRef="#br0" timeOffset="21925.41">10441 9941 966,'0'0'85,"0"0"-54,0 0 54,0 0-32,153-23-30,-45-9-12,10 4-11,-10 7-119,-25 3-347</inkml:trace>
  <inkml:trace contextRef="#ctx0" brushRef="#br0" timeOffset="22264.46">13345 9131 1088,'0'0'79,"0"0"-69,0 0 44,2 155-35,14-87-12,1-1-7,0-2-25,-7-4-164,-7-7-179</inkml:trace>
  <inkml:trace contextRef="#ctx0" brushRef="#br0" timeOffset="22443.44">13133 9972 1080,'0'0'63,"0"0"-45,121-53 26,-16-2 22,14-6-37,2 3-4,-7 12-20,-21 15-5,-21 20-31,-30 10-152,-29 1-236</inkml:trace>
  <inkml:trace contextRef="#ctx0" brushRef="#br0" timeOffset="22944.21">13748 9950 816,'0'0'119,"0"0"-111,0 0 75,-48 119-39,21-82-26,-2-5-11,4-11 4,-1-12-4,10-9 7,2-4 4,6-28-10,8-8-4,0 0 0,18 4-4,11 5 2,6 11 0,5 13 2,4 7-1,1 0-1,-3 24 8,-10 18-5,-12 14 1,-16 8 4,-4 9-2,-8-3 1,-26-4-2,-3-8-4,-4-10-2,3-14 0,5-12 3,6-12-3,7-10 5,9 0 1,9-12-7,2-11-5,17 6 5,24 5-1,9 8 1,14 4 2,7 0 7,8-2 5,4-4 9,-5-2 2,-11-3 4,-17-1-9,-21 5-6,-12-1-7,-15 0-4,-2-6 3,0-4-6,0-10-12,0-5-46,0-8-85,-5-10-405</inkml:trace>
  <inkml:trace contextRef="#ctx0" brushRef="#br0" timeOffset="23634.35">14678 9651 726,'0'0'136,"0"0"-41,0 0 13,0 0-75,92-122-12,-61 64-9,-9-7-4,-9-2-2,-13-8 4,0 5-2,-8 12 5,-15 14 4,0 20 7,-1 20 14,4 4-14,2 14-11,6 26-8,9 8-2,3 1 7,0 6-9,17-6 2,12-1-2,6-1-1,2-4-5,1-7-52,4-16-130,-3-16-150,-2-4-200</inkml:trace>
  <inkml:trace contextRef="#ctx0" brushRef="#br0" timeOffset="23913.1">15160 9276 168,'0'0'823,"0"0"-801,0 0 4,0 0 24,0 0-38,-23 123-11,36-104 3,10-6 1,4-9-5,2-4 0,0 0 1,-3-21 1,-5-7 4,-8-2 5,-13-4-6,0-2 3,-9 2 20,-20 4 10,-2 6-8,2 15-7,-1 9-9,6 0-13,6 21-1,9 4-6,9 1-60,0-3-83,25-11-160,11-12-94</inkml:trace>
  <inkml:trace contextRef="#ctx0" brushRef="#br0" timeOffset="24293.57">15583 9099 773,'0'0'164,"0"0"-127,0 0 69,0 0-55,-109 136-33,89-85 3,4-3-9,12-10-12,4-8 1,0-14-1,31-13-2,9-3-5,6-22 4,-1-17-4,-11-5 5,-10 6 2,-12 4 3,-8 14 6,-4 8 23,0 8 33,0 4 4,0 16-43,9 36-24,2 26 12,5 21 18,-3 7-13,-4 3-2,-9-5-4,0-12-2,-2-22 1,-22-22 7,-6-22 5,-1-20-2,-9-6-6,0-17-16,2-27 0,11-7-30,16-11-43,11-1-38,6 1-99,33 3-308</inkml:trace>
  <inkml:trace contextRef="#ctx0" brushRef="#br0" timeOffset="24714.2">16392 9261 1034,'0'0'69,"0"0"-57,58 106 92,-23-62-36,8-2-33,7-5-6,-6-9-12,-2-11-5,-8-11 0,-10-6-4,-6 0-4,-7-16 3,-4-20 4,-7-13-8,0-10 3,-24-15-3,-15-11-3,-5-9 0,2-7-2,3 11 2,10 13 0,12 19 1,13 19-1,4 9-6,15 7 2,32 2-9,20-2 13,26 2-1,21-6 1,17-9 2,17-12 0,10-8-1,2-6 4,-1 4 11,-11 7-9,-24 9-3,-33 15 17,-38 10-21,-35 10-10,-18 7-20,0 0-12,-37 1-28,-17 27-157,-13 11-201,-7 11-34</inkml:trace>
  <inkml:trace contextRef="#ctx0" brushRef="#br0" timeOffset="25082.21">17047 9421 928,'0'0'93,"0"0"-42,0 0 24,96-135-52,-60 79 1,-8-5-18,-9 6 4,-17 6-6,-2 11 1,-8 18 0,-21 15-5,-7 5-2,0 1-7,7 23-5,6 2 1,20 1 1,3-1 2,11-4-3,28 0 9,14-4 0,10-6 4,2-3 5,-9 2-1,-14 1 19,-13 4-1,-15 3-12,-14 2 2,0 4-6,-12 4-6,-19-3-3,-5-6-77,3-10-72,-3-10-193,3 0-233</inkml:trace>
  <inkml:trace contextRef="#ctx0" brushRef="#br0" timeOffset="25335.59">17340 8586 353,'0'0'601,"0"0"-573,133-62 66,-101 62-6,-18 31-69,-14 10 1,0 10 11,-21 2 1,-8-4-14,2-7-3,7-12 7,11-8-4,7-8-9,2-6-8,9-6-1,29-2-2,9 0-3,6-4-23,3-14-33,-3-2-64,-1 0-120,-7 0-110</inkml:trace>
  <inkml:trace contextRef="#ctx0" brushRef="#br0" timeOffset="25479.76">17884 8761 414,'0'0'268,"0"0"0,0 0-78,0 0-78,0 0-37,38 136-22,-25-89-22,-2 2-24,2 4-6,-4 2-1,-2 0-20,-4-5-57,-3-7-102,0-18-261</inkml:trace>
  <inkml:trace contextRef="#ctx0" brushRef="#br0" timeOffset="25807.31">17810 9119 786,'0'0'165,"0"0"-146,0 0-3,165-131-8,-91 92-8,-8 5-42,-8 2 1,-10 12 38,-13 6 3,-15 4 14,-9 8 42,-9 2 14,1 0 15,-1 6-19,0 20 17,2 8-31,0 4-11,-4 6-15,6 0-9,-4-4-9,7-8-1,4-9-5,7-9-2,11-10 0,12-4 0,5 0 0,6-24-8,-2-7-12,-8 0-17,-11-3-30,-9-3-90,-12 3-240,-12 2-232</inkml:trace>
  <inkml:trace contextRef="#ctx0" brushRef="#br0" timeOffset="25953.74">18619 8855 651,'0'0'167,"0"0"-79,0 0 54,-20 144-61,22-79-44,16 2-17,-2 2-16,-5-3-4,-6-4-60,-5-8-73,-5-8-189,-26-12-211</inkml:trace>
  <inkml:trace contextRef="#ctx0" brushRef="#br0" timeOffset="26214.22">16945 9883 1080,'0'0'48,"0"0"-46,119 9 71,21-40-9,32-16-42,17-14-16,14-7-1,4-7 22,-2 2 14,-3 3 16,-23 3-46,-31 18-11,-46 17 0,-49 15-40,-34 13-45,-19 4-71,-27 0-87,-29 14-271</inkml:trace>
  <inkml:trace contextRef="#ctx0" brushRef="#br0" timeOffset="26557.46">17964 10254 980,'0'0'156,"0"0"-136,89-110 20,-25 42 22,-1 3-56,-14 4-3,-18 15 1,-22 11-4,-9 20-2,-25 10-4,-23 5-3,-8 2-13,0 19 10,12 5 11,17-2-1,18 2-1,9 4 0,34 0-2,28 2 3,13 0 4,8-3 8,-14 5 13,-17 4-2,-23 1-6,-25 5-9,-4-1 4,-31-5-10,-16-6-9,-11-10-84,-7-12-207,-5-10-300</inkml:trace>
  <inkml:trace contextRef="#ctx0" brushRef="#br0" timeOffset="26934.23">16145 8608 1041,'0'0'56,"0"0"-11,0 0 59,-113 97-70,84 0-20,9 42 21,17 35 8,3 27 0,20 14 7,33 7-10,17-1-13,21-19-11,14-21-16,7-27 0,14-37-6,10-37-45,7-39-36,4-41-23,-11-25-221</inkml:trace>
  <inkml:trace contextRef="#ctx0" brushRef="#br0" timeOffset="27263.33">19288 8320 931,'0'0'239,"140"92"-237,-49 7 17,6 28 63,-17 26-41,-24 17-18,-34 13 9,-22 5-5,-47-2 7,-24-10-5,-4-12-11,-2-20 13,11-26-8,10-26-9,14-36-9,13-25-5,13-23-29,5-8-54,1-20-53,-3-28-422</inkml:trace>
  <inkml:trace contextRef="#ctx0" brushRef="#br0" timeOffset="28084.48">6355 12141 792,'0'0'0</inkml:trace>
  <inkml:trace contextRef="#ctx0" brushRef="#br0" timeOffset="28501.32">5452 11967 429,'0'0'486,"0"0"-418,0 0-47,0 0 31,0 0 48,24 130-5,-18-55-33,-6 9-10,0-1-5,0-12 1,0-17-41,0-17-4,0-13-3,0-11 3,0-4-2,5-8-1,10-1-2,17 0-10,8-26-22,14-13-11,4-5-38,-2-5-112,-3 7-223</inkml:trace>
  <inkml:trace contextRef="#ctx0" brushRef="#br0" timeOffset="29222.3">5763 11889 739,'0'0'149,"0"0"-18,0 0-1,-129-29-76,80 50-24,1 35-17,-2 34-3,10 30-2,18 17 11,20 9 2,2-3 10,31-4-13,14-9-6,3-10 1,-7-10 3,-13-6 2,-18-9-1,-10-9 3,-14-6-3,-28-21 1,-8-18-6,-2-14-1,-4-18-6,4-9 2,6-2-7,5-22-20,14 0-31,16 2-41,11 4-78,19 2-286</inkml:trace>
  <inkml:trace contextRef="#ctx0" brushRef="#br0" timeOffset="29514.17">5859 13759 1004,'0'0'49,"-19"107"18,19-57 3,0-4-39,13-11-12,17-11-9,6-15-6,5-9 1,-1 0-2,-6-26-2,1-10 9,-13-8-2,-10-6 2,-12 1-4,0 8 17,-14 9 10,-15 10-10,-7 10-12,-1 8-11,-2 2-1,4 2-18,8-3-36,14-8-61,9-12-202,4-14-337</inkml:trace>
  <inkml:trace contextRef="#ctx0" brushRef="#br0" timeOffset="29947">6056 11771 416,'0'0'128,"0"0"-95,0 0 20,0 0 40,-23 104-28,-6-56-26,-4-4-10,2-10-13,4-10-2,7-14-8,9-8 2,4-2 5,3 0 3,4-6-7,0-8-9,0 5 0,22-2 10,14 2-8,8-3-1,7 1 8,3-1 3,-12-4-1,-6-3 10,-14 5 7,-13-5 2,-9 1 21,0-2 3,-11-4-37,-14 6-17,-2 6-9,6 8-49,9 4-80,10 12-133,2 21-218</inkml:trace>
  <inkml:trace contextRef="#ctx0" brushRef="#br0" timeOffset="30354.31">6595 12881 970,'0'0'52,"0"0"-31,0 0 23,107-106-14,-74 66-18,-11 5-7,-10 6 3,-12 5-1,0 2 13,-18 4-1,-11 7-2,-4 6-2,-5 5-3,-2 5 3,-2 30-1,-2 17-6,7 12 1,10 10 0,10 1-1,15-9 4,2-12 6,21-15-9,18-14-8,9-13 1,6-12-1,4-3 0,-3-28-1,-6-3-7,-8 0-60,-16-2-66,-16 2-211,-9 0-171</inkml:trace>
  <inkml:trace contextRef="#ctx0" brushRef="#br0" timeOffset="30535.41">6303 12508 295,'0'0'764,"0"0"-764,0 0 13,0 0-13,143-108 0,-66 71-21,-7-4-191,-15 5-184</inkml:trace>
  <inkml:trace contextRef="#ctx0" brushRef="#br0" timeOffset="30795.37">6814 11904 1029,'0'0'56,"0"0"-11,0 0 8,0 0-53,0 0 11,0 0-2,6 176 45,-6-88 2,0-4-8,0-10-30,5-14-10,6-17 1,2-15-6,5-13-1,2-15-2,9 0-5,4-10 4,6-20-11,-4-4-34,-8 0-52,-16-2-114,-11 6-220</inkml:trace>
  <inkml:trace contextRef="#ctx0" brushRef="#br0" timeOffset="30969.43">6747 12244 1080,'0'0'78,"0"0"-46,0 0-16,0 0 11,173-84 0,-113 47-18,-10 11-9,-19 11-7,-15 8-99,-16 5-223,-10 2-222</inkml:trace>
  <inkml:trace contextRef="#ctx0" brushRef="#br0" timeOffset="32034.4">7366 12823 342,'0'0'113,"0"0"-59,0 0 90,0 0 27,0 0-13,0 0-42,61-62-34,-30 22-32,-4-1-21,-3 0-13,-13 1-6,-7 2-8,-4 7 5,-2 9-4,-20 11-2,-4 11-1,-1 0-8,2 6-8,7 13 1,16 7-4,2 2-8,27-1 3,24-3 20,9-6-1,3-6 5,-9-1 2,-17 1-1,-22 5-1,-15 12-1,-9 12 1,-26 6 0,-5-2-11,7-7-80,15-15-68,11-20-146,7-3-216</inkml:trace>
  <inkml:trace contextRef="#ctx0" brushRef="#br0" timeOffset="32492.06">7854 12497 775,'0'0'196,"0"0"-132,0 0-12,0 0-17,0 0 1,-4 136-17,2-86-8,2-2-8,0-9-1,0-10 0,18-9 0,4-11-2,5-9-7,2 0-9,0-23 0,-5-10 12,-3-8 3,-8-5 1,-3-2 0,-4 4 4,-4 13-1,0 14 5,-2 9 13,0 8-5,0 0-16,0 15-3,0 14 1,0 5 2,0-4 0,-2-7 3,2-11-3,0-5 0,0-5-3,0-2-15,0-6-1,13-18-9,12-6 20,4 2 2,0 8 6,-2 10 6,2 10 0,-6 0 14,2 12 7,-7 12-8,-7 6-8,-4 6-7,-7 0-4,0 2 0,-3 2-78,-18-9-168,-7-7-265</inkml:trace>
  <inkml:trace contextRef="#ctx0" brushRef="#br0" timeOffset="32635.29">7881 12221 843,'0'0'117,"0"0"-117,-13-104-54,28 79-216,12-1-266</inkml:trace>
  <inkml:trace contextRef="#ctx0" brushRef="#br0" timeOffset="33038.28">8330 11789 935,'0'0'47,"0"0"-44,0 0 42,0 0-1,0 0-23,0 0-10,-81 83-3,64-83 7,1-7-2,7-21-2,9-7-11,0-4 0,9 6-6,20 10 4,4 12-1,8 11 3,1 14-2,-2 20 2,-9 9 3,-11-1 4,-19 8 8,-1 1 3,-17 2-6,-21-1-2,-7-7-3,1-8-6,2-8 3,8-12-1,12-4 1,14-9-3,8-2 7,0 0 3,8 1-9,21 4-2,11 0 7,3 4-4,-1 3-3,0 7-3,-3 2-69,-4 0-166,-4-11-227</inkml:trace>
  <inkml:trace contextRef="#ctx0" brushRef="#br0" timeOffset="33258.28">8751 12180 1139,'0'0'86,"0"0"-55,0 0 29,-27 138-4,21-52-5,0 11-14,6-2-12,0-8-6,0-12-11,22-19-7,12-24-1,9-20 0,6-12-2,4-4-1,1-25-34,-10-5-32,-10 1-45,-23-2-189,-11 1-565</inkml:trace>
  <inkml:trace contextRef="#ctx0" brushRef="#br0" timeOffset="33407.44">8704 12545 979,'0'0'164,"0"0"-136,0 0-14,118-73-2,-37 45-5,0 5-7,-11 11-20,-26 7-120,-28 5-223,-16 0-318</inkml:trace>
  <inkml:trace contextRef="#ctx0" brushRef="#br0" timeOffset="33632.29">7621 13473 1187,'0'0'23,"233"-40"-23,-35-12 31,30-17 32,9-4 1,-9 6-26,-31 16-26,-49 20-12,-53 23-12,-55 8-67,-40 12-216,-40 15-323</inkml:trace>
  <inkml:trace contextRef="#ctx0" brushRef="#br0" timeOffset="33857.49">8557 13670 1074,'0'0'62,"-11"148"4,11-52 19,0 5-35,2-3-14,9-8-11,3-18-7,1-26-4,7-20-2,9-18-6,7-8-1,12-18-5,3-22-4,3-4-32,-12 0-43,-15 3-139,-27 4-324</inkml:trace>
  <inkml:trace contextRef="#ctx0" brushRef="#br0" timeOffset="33994.29">8566 14045 921,'0'0'140,"0"0"-103,0 0 31,0 0-49,0 0-19,171-145-51,-88 73-163,-3-9-317</inkml:trace>
  <inkml:trace contextRef="#ctx0" brushRef="#br0" timeOffset="34395.53">9700 12755 1138,'0'0'37,"0"0"-20,-149 66 53,116-11-50,10 5-11,14 0-9,9-8 2,0-10-2,19-14-1,16-13-10,11-15-17,6-9-11,-3-28-27,-8-10-21,-11-5-12,-17-2-17,-13-4 116,0-9 8,-19-9 41,-14-6 15,-6 2-3,6 10 12,8 17 6,10 27 22,6 14-41,9 12-8,0 16-34,0 26-15,15 23 12,10 11 6,4 8-16,0 7-5,-2-8-3,2-11-56,-2-14-51,-1-19-132,-3-25-204</inkml:trace>
  <inkml:trace contextRef="#ctx0" brushRef="#br0" timeOffset="34608.16">10068 12557 1129,'0'0'111,"0"0"-86,0 0-3,4 134 42,17-55-26,4-2-15,1-4-8,3-13-4,7-20-5,2-17-6,1-11 0,4-12 0,-5-5-37,-5-16-38,-12-4-108,-19-1-404</inkml:trace>
  <inkml:trace contextRef="#ctx0" brushRef="#br0" timeOffset="34737.13">10124 12879 1086,'0'0'97,"0"0"-77,0 0-8,0 0-12,114-72-6,-45 40-144,-7-4-444</inkml:trace>
  <inkml:trace contextRef="#ctx0" brushRef="#br0" timeOffset="34899.22">11056 12683 1171,'0'0'38,"0"0"-37,154-84 2,-77 47-3,-5 10-56,-21 8-244,-29 14-387</inkml:trace>
  <inkml:trace contextRef="#ctx0" brushRef="#br0" timeOffset="35055.57">11136 12941 1151,'0'0'113,"0"0"-94,0 0-11,0 0 19,176-55-13,-100 23-14,-18 3-25,-26 8-75,-26 6-154,-10 5-342</inkml:trace>
  <inkml:trace contextRef="#ctx0" brushRef="#br0" timeOffset="36709.17">13565 12208 271,'0'0'834,"0"0"-765,0 0-7,0 0-13,0 0-42,0 0 2,-10 150-3,18-86 1,2-1-7,0-5-24,-3 0-76,-4-5-126,-3-7-131,0-8-233</inkml:trace>
  <inkml:trace contextRef="#ctx0" brushRef="#br0" timeOffset="36888.04">13314 13008 962,'0'0'100,"0"0"-84,127-30-4,-20-7 58,16-11-31,0-2-11,-5 3-12,-23 12-6,-30 13-10,-28 21-36,-23 1-187,-14 11-198</inkml:trace>
  <inkml:trace contextRef="#ctx0" brushRef="#br0" timeOffset="37350.22">13894 13168 886,'0'0'59,"0"0"-51,-38 103 60,13-65-37,-4-4-13,0-10 0,-2-12 10,3-10 6,8-2-4,5-14 0,9-22-5,6-11-25,0 3 0,15 2-1,16 8 1,8 8 0,5 9 1,1 9-1,-1 8 1,-4 0-1,-9 25 0,-10 17 0,-11 12 4,-10 10 0,0 5 8,-6 3-4,-21-8-2,-4-8-5,-5-14 0,1-14 4,4-11-5,4-12 6,12-5-5,3 0 8,12-5-9,0-12 1,4 2-1,27 2 2,10 1 6,4 6 1,6 3 0,-7 3 2,-9 0-11,2 0 0,-6 9-20,3-2-79,-4-7-235,0-4-260</inkml:trace>
  <inkml:trace contextRef="#ctx0" brushRef="#br0" timeOffset="38266.06">14506 12717 871,'0'0'68,"0"0"-34,0 0 58,0 0-70,18-116-14,7 76-2,-3-5 6,-4 4-4,-7 2 9,-4 13-6,-7 11 8,0 3-7,0 5-1,0 3 0,0 0-6,0-1-3,-2-2 1,-3-1 0,0-3-1,1 0 3,-2 1-5,1-1 6,1 8-2,-5-1 6,4-1-4,0 0-2,-3-1 1,2-3 0,-2 2-5,0-3 1,-2-2 0,3 0 4,-1 6-4,3 1-1,3 0 2,0 5 1,2 0-3,-2 0-3,0 0-5,-2 10 7,-2 20-3,2 14 4,4 10 2,0 4 2,4 2 0,17-3-1,-1-11-2,7-11 0,0-12-1,2-14 1,-1-6-1,6-3 0,-5-3 2,-1-17-2,-2-3-6,-7-1-21,-6-1-1,-3 5 4,-6 6 15,-4 4 9,0 8 2,0 2 3,0 0 5,0 0-10,0 0-3,0 14 3,0 11 15,4-4-5,6-2-7,7-6-3,4-4 1,5-9 0,10 0 2,2-9 2,2-14-5,-7-5 5,-6-4-5,-9 2 3,-14-3-1,-4 4 6,0 5 3,-20 1 11,-9 12-7,-7 6 0,-1 5-15,0 0 0,7 5-1,12 6-11,11 1-54,7-1-118,11-6-131,22-5-200</inkml:trace>
  <inkml:trace contextRef="#ctx0" brushRef="#br0" timeOffset="38707.39">15363 12244 576,'0'0'500,"0"0"-469,0 0 24,0 0-13,0 0-40,-114 81 0,94-40 4,5-3-4,9-8 1,6-7-3,0-12 0,14-4-5,14-7 5,6-3 0,0-21-3,-3-6-2,-11 2 5,-9 1 1,-4 4-1,-7 11 4,0 6 10,0 6 26,2 0-3,5 29-35,6 26 5,9 22 24,8 13-1,-1 20-5,-4 12 7,-13 10-20,-12 3-12,-2-18 1,-32-31 1,-8-35 1,0-31 18,2-20 9,2-41 2,2-24-9,11-23-16,15-6-3,10 0-4,4 8 0,27 17-3,10 18 0,-1 14-25,-4 13-54,1 10-68,-13-1-386</inkml:trace>
  <inkml:trace contextRef="#ctx0" brushRef="#br0" timeOffset="40121.43">15762 12467 75,'0'0'139,"0"0"-78,0 0 49,0 0 27,0 0-9,0 0-14,0 0-14,-30-17-38,30 29-48,19 15 47,9 2 4,-3 1-20,3-5-14,-2-2-5,-4-6-11,-3-3-6,-7-7 2,-5-2-6,-5-5-1,0 0 1,0 0 7,2-6 7,-1-24 5,-2-11-22,-1-8 5,0-7-5,-1-6-2,-17-8 0,-3-3 0,-1 1-2,3 7 2,5 16 0,3 12 0,11 13-1,0 10-1,11 4-12,30 5 7,18 0 7,20-1 1,16-6 0,13-8 0,0-6 1,-4-2 4,-21 4-5,-19 6-1,-29 7 0,-20 10-38,-15 1-95,0 12-105,-33 23 24,-11 8-264</inkml:trace>
  <inkml:trace contextRef="#ctx0" brushRef="#br0" timeOffset="40490.09">16290 12322 682,'0'0'155,"0"0"-81,0 0-24,0 0-25,0 0-15,0 0 34,14 66-25,-1-50-9,5-2 0,3-6-7,4 0 5,6-3-5,3-5 0,-5 0 2,-2 0-2,-9 0-1,-7 0 3,-5 2-3,-4 5-2,-2 9 13,0 5 21,0 2-1,-14 4-11,-6-3-13,4-2-7,-1-2-2,2-4-33,-1-2-96,3-4-95,4-9-92,2-1-142</inkml:trace>
  <inkml:trace contextRef="#ctx0" brushRef="#br0" timeOffset="40749.29">16232 12242 492,'0'0'320,"0"0"-270,0 0 34,158-92 37,-69 54-70,0 4-13,-13 7-10,-20 7-19,-22 11-9,-19 4-4,-11 5-112,-4 0-217,0 0-269</inkml:trace>
  <inkml:trace contextRef="#ctx0" brushRef="#br0" timeOffset="51317.86">17386 12176 175,'0'0'57,"0"0"-40,0 0 27,0 0-6,0 0-17,0 0 11,0 0 20,0 0 7,2-3 9,-2 3-4,0 0-16,0 0-4,0 0-9,0 0-3,0 0-4,0 0 18,0 27 4,0 23-15,-19 28-9,-10 28 5,-10 17 38,0 3-9,-1-12-41,6-15-9,8-24-3,3-17-4,8-23-3,7-15-7,4-12-23,4-8-45,0-2-61,4-22-30,15-8-13,-4-5-33,2 6-74</inkml:trace>
  <inkml:trace contextRef="#ctx0" brushRef="#br0" timeOffset="51567.17">17672 12344 363,'0'0'281,"0"0"-170,0 0-5,0 0 1,-13 127-11,-1-60-34,-6 8-14,-7 1-11,0-4-15,-6-1-18,2-7-4,0-10-22,3-14-61,14-10-132,-5-12-294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4:45:21.4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1551 1298 645,'0'0'118,"0"0"82,0 0-40,0 0-70,0 0-19,0 0-25,0 0-27,0 0-19,-27 21 3,27 33 6,0 12 8,0 6-2,0-5-2,0-3-2,0-8-7,0-10 4,0-10-6,0-11 1,0-9-2,0-9 1,2 2-2,16-9 7,14 0-5,16 0-1,8-9 4,13 2-5,9-9-45,0 2-61,0-4-144,-18-12-426</inkml:trace>
  <inkml:trace contextRef="#ctx0" brushRef="#br0" timeOffset="314.77">2393 1099 902,'0'0'176,"0"0"-176,0 0 13,152-18 39,-68-4-10,10 0 3,2 0-15,-16 1-11,-15 10-13,-20 4-5,-19 5-1,-12 2-35,-11 0-66,-3 0-56,0 0-38,-1 0 8,-30 0-60</inkml:trace>
  <inkml:trace contextRef="#ctx0" brushRef="#br0" timeOffset="733.21">2415 1159 786,'0'0'71,"0"0"41,0 0-50,0 0-43,0 0-12,0 0 14,3 128 53,5-54-2,4 16-22,0 14-6,-3 17-10,2 16-15,3 6-11,0 10 4,1 4 2,-1-9-4,-7 1-3,-5-3 1,-2-6 1,0 0-7,0-11 3,-11-17-4,-1-14 1,4-23 2,3-19-2,5-6-1,0-13-1,0 4 0,21 3 1,19-5 1,16-3 2,14-11-1,14-9 5,7-6 0,-6-10 3,-10 0 0,-15 0-6,-20 0-5,-13-10-2,-11 6-40,-5-8-57,-7-18-102,-4-9-554</inkml:trace>
  <inkml:trace contextRef="#ctx0" brushRef="#br0" timeOffset="1380.09">4498 1259 864,'0'0'142,"0"0"-110,0 0 65,0 0-45,0 0-43,0 0 8,-71-62-2,39 59 1,3 3 0,-7 0 4,-4 17-5,-5 24-11,-3 20-4,5 28 1,5 13 0,16 10 3,13 12-4,9 0 2,0 14-3,23 1 2,14-2-2,7-3 4,-1-9-3,-9-9 6,-13-10-3,-18-14 5,-3-13-1,-23-12 23,-18-9-3,-13-12-3,-2-13-7,0-13-7,3-15-4,6-5-2,8-3-4,16-15-33,19 5-37,4 1-53,24 5-163,12 7-284</inkml:trace>
  <inkml:trace contextRef="#ctx0" brushRef="#br0" timeOffset="1814.57">4478 3509 342,'0'0'701,"0"0"-678,0 0 26,0 0-30,0 0-13,0 0 3,-23 129-4,23-82 1,0-1-1,0-11-4,6-12 3,17-7-3,8-9 1,10-7 2,1-7 0,0-23 1,-3-14-2,-16-3 3,-9-8-1,-14-1 10,0 14 13,-16 8 17,-11 16 6,-2 12-19,-4 6-22,6 0-10,3 0-3,8 6-4,10-2-49,6-4-82,4 0-282</inkml:trace>
  <inkml:trace contextRef="#ctx0" brushRef="#br0" timeOffset="2542.38">4774 627 334,'0'0'80,"0"0"28,0 0-53,0 0-11,0 0 27,0 0 24,7-37 35,-7 37-35,0 0-24,0 0-27,0 0-27,2 7-17,6 22-1,2-2 1,-2 22 21,1 5-9,0 9-1,1 0 5,-2-3-6,-1-4 4,-3-2-13,3-1 4,-1-7-4,-1-10 4,0-8 2,-1-5-6,5-12 0,2-1 2,8-10-1,2 0 3,4 0-1,4-4-4,-2-8-16,-5-2-42,-5-4-49,-9-2-136,-8-7-171</inkml:trace>
  <inkml:trace contextRef="#ctx0" brushRef="#br0" timeOffset="2745.35">4712 1056 956,'0'0'88,"0"0"-87,0 0 21,154-98-6,-81 70 2,-4 0 7,-17 0 0,-8 12-13,-22 4-12,-8 10-9,-12-2-65,-2-2-197,0-14-434</inkml:trace>
  <inkml:trace contextRef="#ctx0" brushRef="#br0" timeOffset="4070">6417 1606 706,'0'0'193,"0"0"-168,0 0 90,0 0-60,0 0-7,0 0-3,0 0-12,17-104-5,-32 87-3,-10 4-5,-1-1-1,-7 4-9,1 1 1,1 5-4,-6 4-7,3 0 3,-5 16-3,1 22-1,5 15 1,2 27-3,4 12 1,12 20 2,-1 18 0,12 11-1,4 4 2,0 5-1,6-8 0,21-1 0,2-1 1,4-4-1,-4-3 0,-4-12 0,-4-21-1,-8-16 1,-10-22 1,-3-14 0,0-13 1,-8-10 12,-12-7 5,-9-12 2,-9-2-6,-7-4-5,-1-2-4,2-16-2,7-3-4,11 2-9,6 12-15,11 4-22,6 3-61,3 0-212,0 17-274</inkml:trace>
  <inkml:trace contextRef="#ctx0" brushRef="#br0" timeOffset="4440.21">6255 3953 875,'0'0'139,"0"0"-136,0 106 23,0-66-18,13-2-5,7-8-1,2-8 1,0-8-1,3-14-2,2 0 6,6-26 17,0-17 7,1-7 1,-12-9-6,-7 1 4,-13 12 3,-2 11-7,0 15 19,-19 12-8,-6 1-22,-1 7-13,-6 0-1,3 0-1,5 0-15,-1 3-44,7-3-66,12 0-69,4-17-296</inkml:trace>
  <inkml:trace contextRef="#ctx0" brushRef="#br0" timeOffset="5016.06">6731 988 634,'0'0'130,"0"0"15,0 0-48,0 0-49,0 0-28,0 0-11,-6-7-4,6 7 3,0 2 0,0 17-3,0 16 12,0 1-1,0 6-7,4 2 6,-2 0-5,2 5 1,-3-3-2,4 1 1,-1-7-3,2-4 0,3-6-1,3-7-4,5-5 0,-1-6 3,8-5-3,1-4-2,4-3-3,-5 0-44,1-18-67,-10-6-107,-11-4-104</inkml:trace>
  <inkml:trace contextRef="#ctx0" brushRef="#br0" timeOffset="5197.06">6604 1441 679,'0'0'273,"0"0"-268,0 0 10,0 0-3,147-83 0,-86 58-5,-3 2-7,-8 4 0,-12-3-25,-8 2-263,-13 6-188</inkml:trace>
  <inkml:trace contextRef="#ctx0" brushRef="#br0" timeOffset="5766.24">7800 1673 701,'0'0'142,"0"0"-107,0 0 103,0 0-66,-117-63-51,94 63-12,-3 0-2,-3 3-4,-2 22 0,2 10 0,-2 12 3,10 20 4,-2 18-4,4 22 5,8 18-2,2 6 3,9 4-8,0-1 7,18-6-3,3-1 0,2-3 0,0-1-2,4-9 2,-3-5-3,-6-14 0,-11-16 2,-5-19 5,-2-14 18,0-14 1,-12-6-7,-7-6-3,-4-10-6,-7-10-6,-4 0-4,-2 0-2,-2 0-3,5 0-8,13 0-20,2 0-30,11 0-44,7 0-123,0 0-280</inkml:trace>
  <inkml:trace contextRef="#ctx0" brushRef="#br0" timeOffset="6148.37">7710 3955 822,'0'0'238,"0"0"-238,0 0 24,0 111-2,0-71-13,0 0-3,0 1 0,7-10-3,4-2-1,-1-13 3,13-4 0,6-12 6,11 0-6,7-5 5,-3-27-1,3-11 1,-11-10-6,-11-1 1,-15-4 3,-10 10 3,0 10 17,-17 10 21,-14 14-24,-10 7-11,-1 1-14,-2 6 0,1 0-1,5 0-30,9 0-59,9 0-125,9-9-338</inkml:trace>
  <inkml:trace contextRef="#ctx0" brushRef="#br0" timeOffset="6718.35">7861 830 288,'0'0'533,"0"0"-495,0 0 98,0 0-53,0 0-61,0 0-11,-7-11-10,7 14 4,5 23-5,7 22 15,-4 14 7,1 5 4,0 5 0,0-14-16,0-2 1,-1-3-2,2-10-4,1-3-5,0-11 2,7-10-1,-2-9 2,5-6 1,4-4-2,4-2-2,2-20-6,-6-12-80,-10 0-132,-15-6-280</inkml:trace>
  <inkml:trace contextRef="#ctx0" brushRef="#br0" timeOffset="6870.36">7767 1226 898,'0'0'111,"0"0"-103,159-80-5,-75 55-3,-10 13 0,-20 0-167,-26 3-253</inkml:trace>
  <inkml:trace contextRef="#ctx0" brushRef="#br0" timeOffset="7453.35">8581 2081 975,'0'0'55,"0"0"-32,0 0-23,0 0 5,0 136-5,0-57 27,0 1 7,0 0-5,0-10 0,5-1 1,-3-11-12,4-17-10,6-2-2,-1-15-5,5-10 0,1-8 0,3-6-1,1 0-17,3-20-48,-5-12-86,-6-8-240</inkml:trace>
  <inkml:trace contextRef="#ctx0" brushRef="#br0" timeOffset="7619.86">8405 2601 974,'0'0'87,"0"0"-84,0 0-6,161-85 6,-79 57-6,-6 7-68,-16 9-209,-15 1-241</inkml:trace>
  <inkml:trace contextRef="#ctx0" brushRef="#br0" timeOffset="8059.34">9163 2749 905,'0'0'69,"0"0"-15,0 0-36,0 0-11,72-143 6,-57 83 9,-5 2 15,-8 10-14,-2 10 3,0 12-3,-6 10-3,-11 10-20,-3 6-1,-5 0-4,3 4-11,-2 12-18,8 4 4,5 2 3,6 2-8,5 0 0,3 2 6,21-2 5,9-4 9,3 5 10,4-1 0,-1-6 5,-11 5 0,-6-1 7,-8 3-6,-7 3 7,-7-2 2,0 4-3,-21-4 2,-1 0-9,-4-6-4,10-10-111,3-8-72,9-2-62</inkml:trace>
  <inkml:trace contextRef="#ctx0" brushRef="#br0" timeOffset="8668.35">9603 2402 916,'0'0'29,"0"0"-14,0 0-15,0 0-1,0 0 1,0 0 0,-48 74 1,41-49 5,3-1-6,4-1 12,0 5-6,0-2 1,0-1-5,7-1-1,9-2 1,-3-8-1,3-2-1,1-6 0,-2-6 0,2 0 0,-4 0 1,0 0 18,1-13 6,-1-11-3,2-1-6,-3-12 2,-3 4-5,3 2-1,-4 9 4,-6 12 5,3 4-5,-3 4 6,-2 2-22,2 0 0,0 12-9,2 16 9,-1 3 3,2-3-1,-3-2-2,0-10 0,0-8 1,0-2 0,3-6-1,-1 0 1,3-25 2,2-12-3,2-10-13,5 9 6,-1 9 5,3 6-1,-1 9 2,3 8-2,6 3 2,-2 3-1,0 0 2,1 23-3,-3 7 3,-6 7 3,-5 1-3,-6-4 0,-5-2 0,0-1-7,-3 3-79,-17-3-47,-7-9-206,0-12 6</inkml:trace>
  <inkml:trace contextRef="#ctx0" brushRef="#br0" timeOffset="8796.04">9761 2135 899,'0'0'0,"0"0"-54,0 0 27,0 0-508</inkml:trace>
  <inkml:trace contextRef="#ctx0" brushRef="#br0" timeOffset="9072.06">10240 2133 973,'0'0'58,"0"0"-51,2 116 5,-2-51 4,0-2 11,0 6-2,0-2 8,0-11-4,0-8 6,0-10 0,0-8-14,8-9-8,13-4-7,8-11 0,9-6-2,6 0-1,1-16-3,-5-8-17,-11-6-100,-19-5-208,-10 1-407</inkml:trace>
  <inkml:trace contextRef="#ctx0" brushRef="#br0" timeOffset="9209.35">10224 2444 1048,'0'0'24,"0"0"-24,134-64-1,-65 40-98,-17-4-234</inkml:trace>
  <inkml:trace contextRef="#ctx0" brushRef="#br0" timeOffset="9431.31">10642 2053 1163,'0'0'13,"0"0"1,159 34 18,-80 12 10,-10 5-10,-15 11-2,-14 2-2,-18-4-12,-22 14-8,-9 0-3,-38 5-2,-13-1-3,-9-8-11,-2-19-51,1-5-17,3-20-139,-4-19-228</inkml:trace>
  <inkml:trace contextRef="#ctx0" brushRef="#br0" timeOffset="9905.96">8631 1886 616,'0'0'98,"0"0"-48,0 0 82,-121-14-107,80 14-13,2 7 3,1 27 9,2 26 2,10 24 1,5 14 6,8 1 12,10-2-4,3 2-15,0-8-9,23-5-5,14-10-1,6-15-1,5-2-6,1-9-3,-1-2-1,-6-2-81,-13-11-184,-15-19-353</inkml:trace>
  <inkml:trace contextRef="#ctx0" brushRef="#br0" timeOffset="10733.74">11585 2312 567,'0'0'129,"0"0"-65,0 0 85,0 0-89,0 0-31,0 0-15,0 0 5,-132 48 14,93-10-9,6-1-8,9 4-4,10-4-6,12 1-6,2-8-1,14-6-2,10-10-1,9-12-3,3-2-7,0-7-7,2-22 2,-9-5-15,-7-11 30,-11-3 7,-7-10-3,-4-12 4,0-8-2,0-7 0,0 10 1,-4 20 2,0 25 27,4 22 2,0 8-1,0 0-15,0 12-18,0 23-8,0 16 8,0 14 10,0 4-1,13-4 1,5-1 3,0 0-6,-1-7-2,2 1-3,-9-12-2,-1-10 3,1-11-3,-6-7-44,-2-5-94,4-13-207,-3 0-324</inkml:trace>
  <inkml:trace contextRef="#ctx0" brushRef="#br0" timeOffset="11139.73">12144 2363 690,'0'0'154,"0"0"-86,0 0 15,0 0-64,0 0-11,0 0-3,-52-5 13,39 5 16,0 0-7,2 0 4,-3 0-2,1 2-14,-3 1-11,3 6 4,-1 7-4,3-6-1,3 6-1,-2 0 5,4 2-4,1 6-2,3 2 3,0 2 0,2 2 0,0 1-1,0-1 1,0-1-3,0 0 3,0-3-3,2-1 0,2-4 0,1-5-1,-1-6-1,0-6-70,3-4-69,0 0-110,-2-20-27</inkml:trace>
  <inkml:trace contextRef="#ctx0" brushRef="#br0" timeOffset="11439.85">11917 2077 873,'0'0'105,"0"0"-67,0 0-33,0 0-1,-3 107-2,3-42 15,2 3 26,2-1 12,1 4-11,-1-3-13,6-1-17,-2-12-7,5-9-4,6-11-1,1-6-1,2-11 0,4-7 2,1-11-3,4 0 0,-2-9-3,-5-14-60,-7 2-100,-17-5-168,0-2-203</inkml:trace>
  <inkml:trace contextRef="#ctx0" brushRef="#br0" timeOffset="11597.34">11872 2532 23,'0'0'943,"0"0"-923,0 0-11,0 0 9,119-48-16,-60 31-2,-2-2-13,-6 3-151,-11-2-60,-14 2-256</inkml:trace>
  <inkml:trace contextRef="#ctx0" brushRef="#br0" timeOffset="12106.13">12846 2328 892,'0'0'133,"0"0"-104,0 0 30,-125 23-46,72 6-4,3 0 5,-1 8 3,13-1 4,8-4-8,16 6-1,12-5-10,2 1-2,8-8-6,20-14 5,15-6-6,2-6-6,4-8-1,-2-20-6,-14-11 5,-3-3-3,-16-3 10,-6-12 0,-6-5 8,-2-10-4,0-8 4,-20 0 6,-3 10-3,0 19 4,-1 19 27,9 18 13,2 12-17,9 2-3,-4 4-24,2 45-1,6 9-2,0 12 2,0 3 0,20-6 6,-5 7-1,10-6-4,0-6-3,-4 1 0,3-13-11,-13-10-57,-1-14-82,-2-12-154,0-14-118</inkml:trace>
  <inkml:trace contextRef="#ctx0" brushRef="#br0" timeOffset="12364.18">13038 2189 1084,'0'0'44,"0"0"-15,0 0-21,0 0 0,58 139 9,-41-79 1,-1 4 11,-5-6-10,0-4-3,0-12-4,3-7-7,8-12-4,0-10 4,7-10-5,4-3 0,1-12-4,-5-11-52,-11-5-95,-11-1-152,-7 4-226</inkml:trace>
  <inkml:trace contextRef="#ctx0" brushRef="#br0" timeOffset="12521.97">13025 2498 926,'0'0'90,"0"0"-11,0 0-58,0 0-21,151-68-1,-88 52-8,-1-2-64,-4 2-67,-10-1-97,-12 8-340</inkml:trace>
  <inkml:trace contextRef="#ctx0" brushRef="#br0" timeOffset="12970.34">13949 2276 1026,'0'0'93,"0"0"-78,0 0 3,0 0-13,-129 75-4,91-42 3,0 1 4,5-2-2,10 4 0,9-8 0,13-1-4,1-4-2,1-11-3,29 0 0,8-12 1,5 0-11,3-24 7,-4-12-1,-6-2-3,-16-8-6,-8-6 7,-12-12 4,0-12 5,-3-3 0,-11 7 1,5 17 10,1 22 25,1 19 5,1 14-1,-1 0-13,0 28-24,0 20-1,3 16 2,4 9 5,0-3 4,11-1 3,11 1 2,0-7-8,-1 5-7,-4-1-2,-4-11-1,-3-12-45,-4-14-6,2-18-174,0-12-152</inkml:trace>
  <inkml:trace contextRef="#ctx0" brushRef="#br0" timeOffset="13210.73">14221 2231 641,'0'0'442,"0"0"-408,0 0-20,0 0 5,27 120 17,-19-62-11,2 5 8,-1-5-12,4 0 3,1-12-12,7-12-2,4-8 6,8-14-11,2-7-2,-3-5-3,5 0-7,-15-19-51,-2-9-81,-14-5-199,-6-1-248</inkml:trace>
  <inkml:trace contextRef="#ctx0" brushRef="#br0" timeOffset="13362.27">14107 2516 194,'0'0'899,"0"0"-872,0 0 28,0 0-46,181-54-8,-98 32-1,-15-4-54,-5-2-80,-20-4-176,-22 0-357</inkml:trace>
  <inkml:trace contextRef="#ctx0" brushRef="#br0" timeOffset="14080.22">14072 1412 981,'0'0'45,"0"0"-33,116-43 4,-45 42-15,14 1 0,2 0 2,-4 0-2,3 0-1,-6 0 5,3 0 16,-6 0 10,0-7-3,-11-3-8,-7 3-12,-20 5 0,-11-3-4,-13 1-1,-10 4-1,-1 0 4,-4 0 6,0 0 8,0 0-3,0 0-4,0 0 0,0 0-2,0 0-1,0 9-5,0 10 0,0 9 2,0 4 4,0 5-1,0-1 6,0 4-3,0 10-4,4 5 3,7 6 7,3 7 2,1 11-5,1 13 0,5 8-5,-5 13 1,3 1-1,-6 0-3,1 12 1,-3 0 7,-3 6-4,4 2-1,-3-11 0,4 2-4,-2-11 0,-1-5 0,0-11-2,-1-2-2,-6-4 0,-3-9-1,0-7 4,-22-15 1,-12-4 12,-18-10-4,-12-8 3,-7-11-9,-14-15 4,2-12-6,1-1-3,1-12-2,13-8-1,12 0 1,6 2-2,13-5-41,16-6-43,12-17-40,9-15-77,3-13-545</inkml:trace>
  <inkml:trace contextRef="#ctx0" brushRef="#br0" timeOffset="14411.99">15913 2092 1034,'0'0'112,"0"0"-61,0 0-6,0 0-26,176-15-13,-104 5 1,-9 0-4,-13-4-3,-16 10-32,-21-1-40,-11 5-103,-2 0-179</inkml:trace>
  <inkml:trace contextRef="#ctx0" brushRef="#br0" timeOffset="14591.25">16000 2377 781,'0'0'169,"0"0"-49,156-5-1,-76-7-70,1 3-29,-14-4-9,-16 5-11,-24 2-2,-21-4-91,-6-2-226</inkml:trace>
  <inkml:trace contextRef="#ctx0" brushRef="#br0" timeOffset="15780.33">17795 1199 552,'0'0'276,"0"0"-196,0 0 6,0 0-72,0 0-6,0 0-5,13 102 29,-9-45 10,-4-1-1,0 0-19,0 0 0,2-6-5,-2-4-6,5-14-9,0-12 1,-3-6-1,2-12-2,3-2 7,9 0 2,11 0 4,15 0 5,11 0-9,-4-10-5,0-4-4,-5-2-80,-3-10-99,-7-8-222</inkml:trace>
  <inkml:trace contextRef="#ctx0" brushRef="#br0" timeOffset="16013.95">18410 1048 890,'0'0'6,"0"0"10,151-4 42,-70-10-26,-1 0-8,-14-6-12,-16 7-12,-19 9-45,-20-3-75,-11 4-66,0 3-32,-24-2-102</inkml:trace>
  <inkml:trace contextRef="#ctx0" brushRef="#br0" timeOffset="16328.33">18352 1139 646,'0'0'96,"0"0"-81,-21 102 59,21-47-33,0 5 0,3 7 3,5 4 3,0 4 3,0 0-7,-6 1-8,-2-5-6,0 1-8,0 2-3,0-9 3,0-7-3,0-14-11,0-15 10,0-7-10,0-13 0,0-6-3,14-3 1,13 0 2,19 0 5,10-3-4,11-16-8,5 1-7,-3-14-103,0-8-307</inkml:trace>
  <inkml:trace contextRef="#ctx0" brushRef="#br0" timeOffset="16791.39">19118 1243 805,'0'0'95,"0"0"-59,0 0-36,0 0 4,0 0 7,19 134 8,-19-77 39,2 3-4,-2 1-15,0-6-6,4-6-16,0-12-6,4-7-7,5-8-2,2-6 0,5-10 1,9-6 1,2 0-2,7-10-2,-2-7-49,-12-14-114,-9-1-165,-15 4-311</inkml:trace>
  <inkml:trace contextRef="#ctx0" brushRef="#br0" timeOffset="16943.95">19054 1572 798,'0'0'175,"0"0"-170,0 0-5,0 0-25,114-63-47,-58 39-114,-5 6-64,-2 4-195</inkml:trace>
  <inkml:trace contextRef="#ctx0" brushRef="#br0" timeOffset="17317.87">19557 1646 991,'0'0'16,"0"0"-2,0 0-6,112-130-8,-78 77 9,4-5-4,-22 7-1,-5 4 6,-5 13 12,-6 16 8,0 10-11,-27 8-19,-10 0 0,-2 5-21,5 14 1,11 1 1,9 4 9,10 3-14,4-1-6,1 1-20,25 1-5,13-3 31,9-3 23,-4-3 1,-1 1 0,-10-1 1,-11 1 3,-13 1 0,-9-2 1,0 6-4,-25 1 6,-10-6-7,-1-3-22,5-5-141,9-12 25,10 0-78</inkml:trace>
  <inkml:trace contextRef="#ctx0" brushRef="#br0" timeOffset="17926.1">20019 1385 690,'0'0'270,"0"0"-247,0 0 25,0 0-48,0 0-6,0 0 6,-4 59 3,-3-36-3,7 6 1,0-7 5,0 3-2,3-2-4,12-3 3,1-5-2,3-3-1,2-5 2,3-7-1,-1 0 0,1 0 7,0-14-1,-3 2 2,1-2-2,-7-4 5,0 4 3,-1-4-1,-3-3-11,-1 8 6,-2-3 3,-2-2 2,-1 9-8,-3 2 2,-2 2-1,0 5 3,0 0-1,0 0-9,0 0-5,0 3-9,0 13 9,0 1 5,0 3 0,0-6 0,0-2 2,0-7-1,0-5-1,0 0 0,0 0-4,0 0 4,6-2 0,4-15 0,8 0-4,0-1-1,4 0 2,-1 6 3,-2 2-2,4 2-1,-1 8 3,2 0 1,3 8 3,-3 9-4,-3 6-3,-8 0 0,-3-2 3,-10 3 0,0 3-45,-6 5-35,-15-3-136,-6-5-39,2-12-147</inkml:trace>
  <inkml:trace contextRef="#ctx0" brushRef="#br0" timeOffset="18061.96">20325 1109 496,'0'0'570,"0"0"-564,0 0-12,0 0-92,0 0-436</inkml:trace>
  <inkml:trace contextRef="#ctx0" brushRef="#br0" timeOffset="18317.17">20848 1106 1018,'0'0'0,"0"0"3,41 111 21,-22-49 18,-3 6-15,-5-6 4,-4-1-6,-2-13-3,-1-6 8,3-8 4,1-12-15,4-11-13,8-4-3,2-7 7,9 0-10,1-10-2,-2-16-55,-5-12-117,-16 6-224</inkml:trace>
  <inkml:trace contextRef="#ctx0" brushRef="#br0" timeOffset="18460.4">20840 1385 910,'0'0'147,"0"0"-147,0 0-11,135-54-8,-65 33-81,-6 2-158,-15-3-128</inkml:trace>
  <inkml:trace contextRef="#ctx0" brushRef="#br0" timeOffset="18840.1">21194 1010 933,'0'0'33,"0"0"-33,156-41 0,-78 37 6,2-3-5,-7 5 4,-7-2-4,-20-6 5,-24 10 6,-13-4-2,-9 4-3,0 0 10,0 0 2,0 24-4,0 19 8,7 16 25,5 10-13,5 3-13,8 10-7,1-1-6,3-3 4,-4 4 4,-10-14 5,-5-8 3,-10-2 7,-10-9-9,-23-6 3,-19-7-1,-3-7-11,-7-7-8,-3-8-6,4-8-4,-1-2-60,11-4-88,4 0-326</inkml:trace>
  <inkml:trace contextRef="#ctx0" brushRef="#br0" timeOffset="19432.17">18231 2435 679,'0'0'231,"0"0"-221,0 0-6,0 0 20,0 0-10,137 0 33,-24 0 18,36-9-8,34-8-12,33-4-10,27 3 5,29-4-18,20 0-8,18 3-5,7-4-6,-9 7 16,-13 4 2,-17 3 4,-31 9-3,-32 0-8,-29 0-10,-45 0 0,-43-3 3,-29-6-2,-36 8-4,-18-2 4,-5 3 0,-10-4-4,0-3-1,-16-5-55,-33 2-94,-20 6-368</inkml:trace>
  <inkml:trace contextRef="#ctx0" brushRef="#br0" timeOffset="20055">19717 3372 874,'0'0'26,"0"0"40,0 0-3,0 0-55,0 0 2,100-126 11,-62 65-4,-7-2-1,4-4 1,-1 9 5,-7 14-6,-12 12-5,-11 11-9,-4 9 0,0 5-2,-15 7-20,-10 0-2,-4 0 2,4 0 8,8 14 1,5 3 3,10 2-1,2 6-7,0-1 3,5 0-5,19 0-7,12-2 14,5-5 0,1 0 11,-5-5-1,-3 2 5,-10 6-4,-8 0 0,-9 1 12,-7 6-4,-5 1 26,-21 0 9,-10 2-11,0-1-12,5-14-5,2 2-2,11-7-7,6-9-5,6 3-1,6-1-27,0-3-67,0-4-138,12-18-212</inkml:trace>
  <inkml:trace contextRef="#ctx0" brushRef="#br0" timeOffset="20557.31">20372 2726 803,'0'0'94,"0"0"-91,0 0 36,148-58-10,-94 57-15,0 1 21,-7 0 3,-16 13-15,-11 8-15,-15 1-6,-5 5 5,0 4-1,-14 1 6,-15 2-3,-4-6 3,-3-5-3,7-7-6,9-9 5,5-1-2,7-3-5,4-2 6,4-1 0,0 0 5,0 0 4,0 0-6,18 0-3,12 0 5,10 0 6,6 0-2,0 0-7,-3 7 6,-11 8-5,-11-1 1,-11 7-5,-10 0 4,-10 4 12,-30 7 13,-13 0-8,-5-3-15,0 0-5,5-5-7,3-4 0,15-12-72,17-8-172</inkml:trace>
  <inkml:trace contextRef="#ctx0" brushRef="#br0" timeOffset="22024.21">3508 5704 1046,'0'0'43,"0"0"4,0 0-33,0 0-1,0 0-8,4 133 42,-2-73-20,-2 4-5,0-5 0,0-4-2,0-5-4,0-9-5,0-9-7,-2-14 1,2-5-3,0-4-2,18-5 6,11-2 0,9-2-2,10 0-3,6-2-2,4-11-20,0-6-51,0-5-64,-6-6-253</inkml:trace>
  <inkml:trace contextRef="#ctx0" brushRef="#br0" timeOffset="22228.09">4164 5666 997,'0'0'48,"0"0"-43,168-66 11,-92 49-13,2 3 0,-11 2-6,-13 3-35,-19 7-134,-21 2-66,-14 0-117</inkml:trace>
  <inkml:trace contextRef="#ctx0" brushRef="#br0" timeOffset="22586.14">4110 5773 742,'0'0'177,"0"0"-158,0 0 48,0 0-57,0 0-10,-14 110 26,19-52 9,0 12 14,-3 6 0,-2 8-24,0 9 5,0-3-6,-7 1 0,-8-7-12,3-9 8,4-20-7,2-11 1,6-18-4,0-10-5,0-5 1,25-11-4,13 0 4,18-2-3,10-23-3,8-1-10,-6 7-65,0 0-130,-15-1-294</inkml:trace>
  <inkml:trace contextRef="#ctx0" brushRef="#br0" timeOffset="22937.33">4918 5765 495,'0'0'633,"0"0"-619,0 0-14,0 0 0,0 0 0,0 138 1,0-67 18,0 1 7,0-7-5,0-5-3,0-14 1,0-7-11,0-11-4,16-10-2,7-8-1,0-8 1,10-2-2,2-2-3,1-15-24,-1-6-36,-12 1-55,-12 1-212,-11 0-366</inkml:trace>
  <inkml:trace contextRef="#ctx0" brushRef="#br0" timeOffset="23105.26">4781 6208 1150,'0'0'43,"0"0"-41,0 0-2,0 0 2,124-68-2,-45 32-33,-6 2-107,-6 0-207</inkml:trace>
  <inkml:trace contextRef="#ctx0" brushRef="#br0" timeOffset="23688.33">5431 6222 1075,'0'0'27,"0"0"-4,0 0 0,116-148-18,-81 94-2,-1 0-2,-20 11 7,-12 9-7,-2 12 1,-2 12 1,-21 7-3,-3 3-9,-1 0 4,-4 13 3,10 9-2,4 6-5,10 2-18,7-2-5,0 3-4,24-8 32,4-2-4,4 1 8,-2-2 0,-1 4 2,-8-2 1,-8-1 3,-11 4 1,-2-3-5,0 4 5,-12-2-2,-5-5-5,-9-2-37,9-5-93,6-7-82,5-5-43</inkml:trace>
  <inkml:trace contextRef="#ctx0" brushRef="#br0" timeOffset="24244.31">5942 5990 878,'0'0'172,"0"0"-157,0 0 56,0 0-55,0 0-15,0 0-1,-39 74 4,29-37-4,3 0 3,4 1 0,3-4 2,0-4-3,0-4-1,8-10-1,10-3 0,4-12-3,3-1-9,-2 0 7,4-18 2,-2-6 5,-5-6-2,-2-3 6,-6-8-4,0 4 1,-2 10-1,-1 5 0,-1 11 3,-6 4 0,-2 2-4,2 5 0,-2 0-1,0 0-8,0 11 6,0 4 2,0 0 0,0-5 0,0-3 1,0-5-1,0-2 0,0 0-5,0 0 2,3-7-1,11-17-16,3-5-14,6 4 28,-1 1 6,-3 10 2,4 6 0,-5 4 7,3 4 7,-2 0-6,-1 12 1,-4 12-10,-3 2 5,-5 3-6,-1 6 3,-5 3-3,0 0-34,-7 2-40,-15-8-170,-3-8-100</inkml:trace>
  <inkml:trace contextRef="#ctx0" brushRef="#br0" timeOffset="24371.95">6143 5781 860,'0'0'0,"0"0"-123,0 0-25</inkml:trace>
  <inkml:trace contextRef="#ctx0" brushRef="#br0" timeOffset="24611.61">6662 5729 901,'0'0'40,"0"0"-36,0 160 49,0-91-30,0 1 3,0-8-4,2-7-7,7-16 3,3-9 5,3-10-10,-1-10-7,7-8 2,4-2-4,2-2-4,2-16-75,-13-5-170,-14 0-178</inkml:trace>
  <inkml:trace contextRef="#ctx0" brushRef="#br0" timeOffset="24755.34">6611 6066 1069,'0'0'30,"0"0"-24,0 0-6,155-87 0,-89 63-77,-9-4-101,-10-2-121</inkml:trace>
  <inkml:trace contextRef="#ctx0" brushRef="#br0" timeOffset="25128.32">6994 5624 1024,'0'0'21,"0"0"-12,119-24-9,-44 10 0,8 1 0,-8 2 2,-7 6 1,-12 5-3,-21 0 2,-6 7 6,-5 12 6,-12 11-1,-4 10 9,-1 14 13,-5 9 6,5 12-21,-1 1 2,4 7-10,3 0 1,0 1 6,-9 3-2,-4-7 11,-4-2-16,-29-8 22,-11-7-18,-6-5 3,-10-18-3,0-12-8,-2-9-3,8-16-5,-4-3-8,11 0-38,9-34-55,18-12-158,18-5-573</inkml:trace>
  <inkml:trace contextRef="#ctx0" brushRef="#br0" timeOffset="25421.5">8201 6075 711,'0'0'346,"0"0"-336,0 0 49,166-5 11,-100-8-55,-7 2-6,-10 1-9,-17 3-13,-17 6-69,-13 1-95,-2 0-237</inkml:trace>
  <inkml:trace contextRef="#ctx0" brushRef="#br0" timeOffset="25615.47">8249 6328 930,'0'0'187,"0"0"-165,0 0 42,141-41-23,-72 20-26,-1 4 0,-12 6-1,-20 2-13,-18 9-1,-16 0-69,-2 0-168,-18 0-422</inkml:trace>
  <inkml:trace contextRef="#ctx0" brushRef="#br0" timeOffset="31294.17">3329 8301 655,'0'0'93,"0"0"-17,0 0 66,0 0-88,0 0-22,0 0-5,0 0-10,0 0 21,-4 97 30,4-49-19,0-2-16,0-4-8,0 0-6,0-10-11,0-4 3,0-5-7,0-7 0,2-6-3,-2-9-1,4 3 1,-4-4-1,10 0-1,1 5 1,4-5 2,14 5-2,0-5-26,10 0-40,3 0-52,4 0-151,10-11-169</inkml:trace>
  <inkml:trace contextRef="#ctx0" brushRef="#br0" timeOffset="31565.3">3969 8257 41,'0'0'1034,"0"0"-998,0 0-35,0 0 29,154-63-19,-82 40-10,-6 3 6,-5 5-6,-22 10-2,-14 5-24,-10 0-74,-15 0-124,0 8-29,-11 4-79</inkml:trace>
  <inkml:trace contextRef="#ctx0" brushRef="#br0" timeOffset="31953.19">3960 8298 726,'0'0'26,"0"0"28,0 0 75,0 0-107,0 0 22,0 0 11,-16 0-6,16 3-25,0 11-4,0 18-12,0 13 10,-2 25 12,2 8-3,0 9 1,0 8-13,0 4-5,0 1-9,0-4 5,0-3-2,0-14-2,0-12 9,0-16 7,0-14-13,0-14 0,0-13-2,0-6-1,0-3-2,0 2 1,0 0 0,23 1 1,12 1-1,6 0 0,10 2-1,3-2-47,3-1-65,-1-4-216,-14 0-277</inkml:trace>
  <inkml:trace contextRef="#ctx0" brushRef="#br0" timeOffset="32939.25">1350 8342 929,'0'0'72,"0"0"-35,0 0-1,0 104-15,0-51-5,0 8-11,0-6-2,0 1-3,0-3-36,0-2-78,-6-7-173,-17-12-89</inkml:trace>
  <inkml:trace contextRef="#ctx0" brushRef="#br0" timeOffset="33095.33">1134 8566 588,'0'0'205,"0"0"-202,46-127 67,6 88-17,8 3-45,5 9-5,-7 12-3,-16 11-34,-10 4-184,-22 0-158</inkml:trace>
  <inkml:trace contextRef="#ctx0" brushRef="#br0" timeOffset="33244.05">1235 8881 505,'0'0'75,"0"0"-10,0 0 34,0 0-81,0 0 13,117 60-2,-40-83-29,-2-4-20,-9-4-190,-20-4-219</inkml:trace>
  <inkml:trace contextRef="#ctx0" brushRef="#br0" timeOffset="33582.36">1689 8518 541,'0'0'267,"0"0"-256,0 0 27,-12 141 1,12-61 8,0 12 25,7 18-6,6 6-25,6 7-6,-1-5-14,1-19-14,10-20 0,6-20-6,-1-23 2,9-14-2,-5-20 2,2-2 0,-2-17 1,-11-17-4,-18-4-4,-9-8-4,-19-8 1,-30-6-10,-6-4 10,1 4 7,1 7 4,13 10 3,19 11 20,17-1-8,4-1-10,47 6-9,16-4 0,18 12-3,11 0-32,-3 4-136,-6 2-274</inkml:trace>
  <inkml:trace contextRef="#ctx0" brushRef="#br0" timeOffset="34092.28">4473 8306 964,'0'0'60,"0"0"-16,0 0 66,0 0-91,0 0-11,-116-13 1,98 52-8,1 7-1,5 15 1,5-1 4,7 3 4,0 6-3,0-5-4,3 2 0,10-6-2,0 2-16,-1 6-110,-12-8-82,0-7-126,0-23-171</inkml:trace>
  <inkml:trace contextRef="#ctx0" brushRef="#br0" timeOffset="34391.51">4167 8997 506,'0'0'126,"0"0"-95,0 0 84,10-118-95,37 78-18,15-5-1,7 2 0,2-10-1,3 4-6,-12 3 1,-8 0 2,-14 15-2,-21 9 5,-7 6 5,-10 10 55,-2 2 89,0 2-24,0 2-42,0 0-43,0 2-25,0 24-15,-6 8 1,-4 14 2,-1 8 11,3 5-3,6 1-5,-1-2-6,3-6 0,0-8-22,13-10-64,12-14-100,-3-20-101,-2-2-152</inkml:trace>
  <inkml:trace contextRef="#ctx0" brushRef="#br0" timeOffset="34604.06">4856 8524 967,'0'0'162,"0"0"-159,0 0 4,0 0-1,0 126-1,3-68 36,4-3-21,-4-9-3,9-2-15,-3-11 0,6-6-2,6-8 0,3-4 0,6-11-38,-2-4-61,-8 0-136,-9-16-186</inkml:trace>
  <inkml:trace contextRef="#ctx0" brushRef="#br0" timeOffset="34731.01">4897 8785 913,'0'0'0,"0"0"-27,0 0 18,118-104-203,-76 82-46</inkml:trace>
  <inkml:trace contextRef="#ctx0" brushRef="#br0" timeOffset="34932.29">5133 8538 642,'0'0'171,"0"0"-159,0 0 46,0 0 0,142 32-9,-97 2 9,-11-2-22,-10 7-15,-8 1-5,-16-2-4,0 8 8,-11-2-4,-14-1-9,-2-8-7,5-3-50,4-9-62,-6-20-135,7-3-71</inkml:trace>
  <inkml:trace contextRef="#ctx0" brushRef="#br0" timeOffset="35592.23">5581 8346 940,'0'0'12,"0"0"-10,0 0 7,156-32-5,-103 32 0,-5 0-4,-7 0 3,-7 1 0,-7 21 1,-7 22 30,-3 11 7,4 15 15,-5 10-8,1 7-14,-1 5-11,1 3-3,2-2 2,-6-7-11,-2-6 21,-11-13-6,0-9-1,-26-9 14,-12-6-11,-1-7-3,-1-8-3,5-10-13,-1-11-4,7-7-2,3 0-3,3-11-25,8-17-49,10-14-42,5-12-172,8-14-400</inkml:trace>
  <inkml:trace contextRef="#ctx0" brushRef="#br0" timeOffset="35759.22">6606 8700 1148,'0'0'22,"0"0"-18,160-64 6,-94 43-10,-9 9-23,-16 7-152,-26 5-286</inkml:trace>
  <inkml:trace contextRef="#ctx0" brushRef="#br0" timeOffset="35908.05">6689 8889 742,'0'0'413,"0"0"-397,0 0 27,123-29-6,-52 12-31,-5 5-6,-12-3-6,-19 8-200,-23-9-516</inkml:trace>
  <inkml:trace contextRef="#ctx0" brushRef="#br0" timeOffset="36313.28">7921 8368 1051,'0'0'118,"0"0"-106,0 0 2,8 120 5,2-53 13,1-4-3,-1-3-17,-4-3-7,-6-7-2,0 0-2,0-11-1,0 0-38,-6-8-62,-8-6-105,1-11-152</inkml:trace>
  <inkml:trace contextRef="#ctx0" brushRef="#br0" timeOffset="36479.98">7775 8522 639,'0'0'276,"0"0"-272,133-157 40,-58 110 7,4 6-39,-10 17-12,-18 13 0,-13 9-125,-20 2-146,-18 0-175</inkml:trace>
  <inkml:trace contextRef="#ctx0" brushRef="#br0" timeOffset="36643.74">7877 8705 736,'0'0'117,"0"0"-86,0 0 65,0 0-55,0 0 6,149 0-20,-80-27-17,-4 8-10,-7-8-104,-13 3-284</inkml:trace>
  <inkml:trace contextRef="#ctx0" brushRef="#br0" timeOffset="36859.22">8459 8289 1060,'0'0'77,"0"0"-77,-58 106 62,47-43-24,7 3-18,1-1 13,3-7-6,0-7-11,0 0-11,0-9-2,0-2-3,7-4-31,1 0-91,-1-7-173,5-14-258</inkml:trace>
  <inkml:trace contextRef="#ctx0" brushRef="#br0" timeOffset="37212.29">8602 8801 414,'0'0'452,"0"0"-439,68-152 81,-36 104-37,-8 4-34,-11 15 9,-13 9-10,0 9 1,0 6 1,-13 5-15,-14 0-9,2 7-1,1 12-10,5-5 10,2 2-4,11-2-5,6 6-13,0-1-3,13-10 9,16 5 10,10-6 3,6 2 4,-4 7 1,-9 0 5,-8 2 11,-8-2-6,-12 7 0,-4 3 10,0 3-10,-18 5-4,-8-8-7,-3 1-6,0-4-61,0-8-83,2-9-108,0-7-133</inkml:trace>
  <inkml:trace contextRef="#ctx0" brushRef="#br0" timeOffset="37423.25">8913 8386 922,'0'0'59,"0"0"-50,168 60 137,-103-4-105,-19 6-19,-19 5 3,-23-3-15,-4 8 0,-13 0 3,-22-2-5,-14-6-5,4-12-3,4-9-35,10-15-103,14-23-227</inkml:trace>
  <inkml:trace contextRef="#ctx0" brushRef="#br0" timeOffset="38771.36">9828 8404 167,'0'0'911,"0"0"-892,0 0 16,0 0-16,0 0-9,0 153 11,0-97-12,0-1-4,0-6-2,0-15 1,13-6-4,7-10 1,4-10 1,5-8-2,5-4-1,-1-32-19,0-5-19,-1-7-1,-9-8 19,-8-6 14,-11-6 7,-4 2 0,0 10 1,0 17 3,0 10 12,0 15 16,0 7-8,-2 7 3,0 0-11,0 24-16,2 13 0,0 6 4,0 10 1,2 3 5,9 10 7,2-2-4,1-1 1,-6-12-6,-1-6-5,-2-7-1,0-12 3,-5-6-3,0-13-2,0-7 3,0 0 2,0-5 4,0-22-6,6-6-3,7-7 0,7 8-1,4 0 1,4 2-5,-1 11-1,2 5 3,-3 5 3,-4 6-1,-1 3-1,-11 0 1,2 3-2,-3 23 2,-3 2 1,-1 9-1,-5 6-1,0-9-3,0-5-5,0-12 1,0-7-2,14-10-2,5 0-5,10-8 15,-2-18 1,6-6-2,-2-1-3,-6-2-8,-6 0 3,-5 3 8,-7 0 4,-7 8 0,0 10 3,0 6 18,-4 4 0,-3 4-12,-4 0-5,1 6 0,2 14-1,2 2 0,3 7 0,3-2 1,0 4 5,0-5-9,7-1 1,11-2 3,4-5-4,-1-6 0,3-9 1,-2-3 1,0 0 2,5-12-3,4-8 1,0-6 0,-4-1-1,2-12 1,-9-1 0,2 5-2,-2 6 0,-11 13-1,1 15 1,-6 1 0,-4 3-3,2 17 2,-2 6 1,0 8 0,0-13 0,0-1 1,-2-8 0,-2-12-1,4 0-2,0 0 2,0-20-3,13-2 0,9-3-3,-1 11 2,-2 8 4,-1 6-2,-1 2 2,4 13 9,1 9-4,-2-2 2,-6 2-5,-3 0-1,-11 0-1,0 2-12,0 0-70,-22 2-121,-17-4-218</inkml:trace>
  <inkml:trace contextRef="#ctx0" brushRef="#br0" timeOffset="38961.24">9636 8606 1157,'0'0'0,"0"0"-31,0 0 25,203-124-74,-112 98-207,-20-4-341</inkml:trace>
  <inkml:trace contextRef="#ctx0" brushRef="#br0" timeOffset="39425.36">11866 8249 1091,'0'0'77,"0"0"-71,0 151 18,0-75 10,0-4-21,0 0 4,0-10 5,0-9-13,0-13 14,0-14 3,0-8 5,0-12-11,13-3-9,6-3-6,12 0-1,7 0 0,5-17-4,2-5-38,-3-4-62,-9-8-164,-8-13-466</inkml:trace>
  <inkml:trace contextRef="#ctx0" brushRef="#br0" timeOffset="39583.68">12351 8235 949,'0'0'33,"0"0"-25,196-50-1,-100 26-7,-5 2-4,-15 5-108,-26-4-213</inkml:trace>
  <inkml:trace contextRef="#ctx0" brushRef="#br0" timeOffset="39881.71">12342 8282 1018,'0'0'25,"-13"125"53,13-52 1,0 11-41,11 1-2,-7-10-1,-2 12-19,-2-1-1,0 0 2,-2 2-3,-4-9-5,-3-17 16,9-13-18,-2-20 11,2-12-11,0-10-3,24-7 0,19 0 1,12 0-3,8-14-2,8 2-44,-11 2-53,-11 2-174,-17-8-519</inkml:trace>
  <inkml:trace contextRef="#ctx0" brushRef="#br0" timeOffset="40393.28">13089 8247 892,'0'0'128,"0"0"-50,0 0-15,0 0-50,0 0 27,42 157 4,-42-79-16,0-2-1,0 1-10,0-14-5,0-8 0,4-11-6,5-16-3,3-8-2,5-14 0,2-6-1,7 0 0,3-6-17,-4-8-26,-8-6-51,-10 0-105,-7 2-200</inkml:trace>
  <inkml:trace contextRef="#ctx0" brushRef="#br0" timeOffset="40544.2">13041 8659 793,'0'0'26,"0"0"92,0 0-92,0 0-22,135-85-2,-72 61-2,1-6-59,-2-4-150,-13 13-234</inkml:trace>
  <inkml:trace contextRef="#ctx0" brushRef="#br0" timeOffset="40858.16">14096 8207 671,'0'0'257,"0"0"-247,0 0 82,0 0-52,0 0-24,-116-30 9,87 50 19,0 12-4,1 9 5,9 11-13,6 14-5,9 4-4,4-2-12,0-4-6,13-4-4,7-12 1,3-2-2,-10-5-2,-9-3-25,-2-4-38,-2-2-68,-4-2-160,-18-8-139</inkml:trace>
  <inkml:trace contextRef="#ctx0" brushRef="#br0" timeOffset="41045.59">13659 8949 825,'0'0'117,"0"0"-73,0 0 64,0 0-95,78-126-5,-13 92-6,-1-11-2,5 1-12,-1 1 6,-10-8-15,-5 7-30,-6 2-39,-12 0-97,1 12-42,-12 2-47</inkml:trace>
  <inkml:trace contextRef="#ctx0" brushRef="#br0" timeOffset="41247.25">14306 8376 255,'0'0'220,"0"0"11,0 0-8,0 0-96,0 0-33,0 0-32,-10-2-23,-5 40-10,-10 10 8,13 10-5,-2 6-1,3 3-6,7 5-8,2-8-9,2 0-5,0-7-3,0-14 0,3-4-14,11-20-44,4-13-31,5-6-99,0-16-138,6-20-169</inkml:trace>
  <inkml:trace contextRef="#ctx0" brushRef="#br0" timeOffset="41473.27">14500 8486 746,'0'0'140,"0"0"-18,0 0-5,0 0-93,0 0-12,0 0 42,4 129-2,-4-68-12,0-1-6,0 1-12,0-9-13,0-6-3,0-14-2,18-10-4,9-14 0,2-8-2,4 0-10,1-20-27,-7-4-39,-10 2-133,-10 0-303</inkml:trace>
  <inkml:trace contextRef="#ctx0" brushRef="#br0" timeOffset="41609.45">14475 8811 968,'0'0'75,"0"0"-62,0 0-13,0 0-48,154-92-176,-111 66-166</inkml:trace>
  <inkml:trace contextRef="#ctx0" brushRef="#br0" timeOffset="41847.71">14814 8446 665,'0'0'246,"0"0"-225,0 0 44,116-6-24,-69 42-5,-5 10 26,-9 14-3,-4 0-3,-13 5-17,-14 1-4,-2-4-5,0-4-16,-22-12-6,3-9-3,3-16 0,-1-8-5,7-13-33,-1 0-50,-1-11-90,-1-24-247</inkml:trace>
  <inkml:trace contextRef="#ctx0" brushRef="#br0" timeOffset="42237.12">14854 8117 1082,'0'0'14,"0"0"-9,188-60 23,-99 44-23,-4 6-3,-11 8-1,-9 2 0,-15 0 0,-10 6 4,-9 17 21,-9 8 7,-1 11 10,-9 14 2,3 14-5,-5 19-13,5 13-1,0 7-7,2 2-8,1 0 2,-4-4 0,-8-3 3,-6-7 2,-2-7 9,-27-13-14,-10-12 19,-1-16-16,0-11-8,-1-13-3,7-12-3,-2-13-2,3 0-16,0-9-33,6-22-26,6-6-16,10-14-82,11-7-291</inkml:trace>
  <inkml:trace contextRef="#ctx0" brushRef="#br0" timeOffset="42485.7">15993 8729 1099,'0'0'147,"0"0"-138,0 0 40,180-8-11,-110-5-28,-1 3-8,-20-3-2,-8 1-34,-22-2-57,-9 9-96,-10 5-133,-12 0-174</inkml:trace>
  <inkml:trace contextRef="#ctx0" brushRef="#br0" timeOffset="42651.65">16024 8941 28,'0'0'979,"0"0"-911,0 0 14,0 0-13,135 8-35,-64-25-13,-7 0-14,-15-1-5,-11 2-2,-15 4-9,-10 0-77,-13-2-229</inkml:trace>
  <inkml:trace contextRef="#ctx0" brushRef="#br0" timeOffset="45683.9">19316 7979 981,'0'0'176,"0"0"-144,0 0 0,10 152-15,1-82 8,-4 1 5,2-6-12,-7-2-12,-1-10-6,2-4 5,-3-8-1,0-8-4,0-1-12,0-8-25,-13-6-48,-1-14-113,1-4-171,3-9-238</inkml:trace>
  <inkml:trace contextRef="#ctx0" brushRef="#br0" timeOffset="45877">19353 7940 744,'0'0'102,"0"0"-85,151-91 77,-86 74-64,-7 5-23,-7 6 0,-15 4-7,-19 2-15,-7 0-74,-10 20-75,-12 4-90,-17 5-115</inkml:trace>
  <inkml:trace contextRef="#ctx0" brushRef="#br0" timeOffset="46042.24">19337 8288 722,'0'0'168,"0"0"-130,0 0 56,0 0-63,156-35-23,-93 13-2,-3-2-6,-7-1-57,-6-1-124,-11-6-130</inkml:trace>
  <inkml:trace contextRef="#ctx0" brushRef="#br0" timeOffset="46260.19">19924 7916 991,'0'0'49,"0"0"-1,-38 119 20,28-64-28,2 0-5,1-3 14,-2-2-13,6-4-12,3 1-8,0-6-11,0-4-5,12-2-3,8-6-60,0-3-81,-2-12-182,1-12-166</inkml:trace>
  <inkml:trace contextRef="#ctx0" brushRef="#br0" timeOffset="46613.27">20126 8306 753,'0'0'91,"0"0"43,64-115-34,-41 83-77,-7 0-7,-12 12 3,-4 8 3,0 4-9,-6 8 1,-17 0-7,-6 6-4,0 14-1,9-4-2,5 0-6,12 2-3,3 1-4,7-2-7,22 1 11,2-6 4,11 1 5,1-2 1,1 1 0,1 5 6,-9 2 16,-9 0 6,-12 1 1,-6-2-1,-9 0-14,0 4-3,-11 2-6,-21-5 1,-3 4-6,-7-5-1,3-10-45,1-1-42,12-7-69,9-15-153,11-23-109</inkml:trace>
  <inkml:trace contextRef="#ctx0" brushRef="#br0" timeOffset="46806.07">20605 7974 959,'0'0'67,"0"0"46,135 121 5,-100-73-71,-12 3 5,-21 2-15,-2 6-26,-31 4-8,-19 1-3,-10 0-27,-5-6-44,-9-12-98,-3-15-256</inkml:trace>
  <inkml:trace contextRef="#ctx0" brushRef="#br0" timeOffset="47526.16">18617 8165 727,'0'0'142,"0"0"-64,0 0-28,0 0-42,-118 77 0,80-36 7,5 5 7,6-1 7,11-1-2,12-9-6,4-6-9,4-12-8,25-12-2,11-5 0,7 0-2,-3-32-4,-1-4-18,-5-2-4,-13-4-1,-8 0 14,-8-5 13,-9-3 0,0-4 0,0-2 1,0-4-1,0 6 2,0 14-2,-4 14 2,2 15 10,-1 8 29,3 3 6,-2 10-5,-1 29-30,1 16-11,2 6 3,0 0 24,0 1 3,5-6-12,12 2-7,4 8-7,-3-11-5,0 3 0,-3-7-28,-8-12-67,-5-3-145,-2-14-322</inkml:trace>
  <inkml:trace contextRef="#ctx0" brushRef="#br0" timeOffset="47782.96">18294 8957 755,'0'0'282,"0"0"-239,151 2 7,-39-22 30,13-12-49,8-1-14,-8-4 6,-7 5-4,-17 4-1,-28 7-3,-30 9-2,-26 8-13,-17 4-5,-20 0-48,-26 16-42,-15 13-85,-5 1-238</inkml:trace>
  <inkml:trace contextRef="#ctx0" brushRef="#br0" timeOffset="48284.11">18644 9431 678,'0'0'230,"0"0"-166,0 0 11,-118 77 1,87-38-57,-3 4-5,8 3 7,5-7-9,10-3-4,11-7-2,0-9-4,18-13-1,17-7 0,8-4 1,0-21-2,-3-8-2,-11-4-3,-5-7-1,-11 1-4,-6-9 10,-7-3 0,0-3 0,0 0 0,-7 7 1,-9 14-1,7 14 4,3 11 18,4 12 16,0 0 4,0 12-14,2 22-18,0 4-6,0 8 11,11-5 10,2 1 3,0 3-6,5-3-5,-4-2-8,-1 0-8,1-4-2,-6-5 1,0-8-15,5-2-36,-5-5-32,3-5-94,-2 1-231,1 0-211</inkml:trace>
  <inkml:trace contextRef="#ctx0" brushRef="#br0" timeOffset="48673.3">18896 9760 787,'0'0'154,"0"0"-115,91-124 71,-55 81-73,-9 5-19,-12 8 17,-8 8-6,-7 4-12,0 4-4,0 5 9,-12 5-14,-3 4-5,3 0-2,-1 0 0,3 0-2,2 4 1,4 10-3,4 0 0,0 4 1,20-1-4,9-1 3,3 2 3,4 4 0,8 0 0,-8-1 0,-7 8 0,-12 0 1,-13-4 5,-4 1 5,-2-2 7,-22-2 10,-12 2 1,-4-2-14,-2-3-9,-1-3-4,3-7-2,5-2 0,1-7-23,9 0-53,1-7-158,11-20-428</inkml:trace>
  <inkml:trace contextRef="#ctx0" brushRef="#br0" timeOffset="49373.24">17222 8199 604,'0'0'309,"0"0"-212,0 0-11,0 0-32,0 0-16,-89 150 8,72-87 0,5 5-6,1-3-1,5-4 0,6-3-13,0-5-5,0-7-9,0-10-6,12-4-6,1-8 0,5-7-1,-1-3-7,3-5-30,1-5-25,-5-4-32,-5 0-110,-4-10-154,-7-16-162</inkml:trace>
  <inkml:trace contextRef="#ctx0" brushRef="#br0" timeOffset="49575.24">17276 8654 844,'0'0'98,"0"0"-68,0 0 2,142-36-21,-109 28 1,-8-1-6,-7-2-6,-5 3-38,-5 0-114,-2-2-119,-2-4-300</inkml:trace>
  <inkml:trace contextRef="#ctx0" brushRef="#br0" timeOffset="49792.26">17608 8450 692,'0'0'235,"0"0"-183,0 0-33,0 0 13,35 112 43,-35-80-12,0-4-14,0 9-14,0-11-16,0-3-9,0 4-6,0-9-4,-3-1-11,-3 0-56,-3-13-90,0-4-149,1 0-106</inkml:trace>
  <inkml:trace contextRef="#ctx0" brushRef="#br0" timeOffset="50094.1">17554 8252 781,'0'0'134,"118"-3"-88,-42 21 40,2 25-22,-5 19-7,-17 12 5,-16 8-15,-22 8-8,-18-3-6,-6 1 1,-39-2 1,-4-8-5,-5-3-12,9-15-1,5-10-10,11-12-1,9-10-5,7-14-1,7-6-9,6-8-41,0 0-35,8-24-73,18-20-284</inkml:trace>
  <inkml:trace contextRef="#ctx0" brushRef="#br0" timeOffset="52691.08">4575 11110 582,'0'0'151,"0"0"31,0 0-41,0 0-62,0 0-45,0 0-27,0 0 15,16 105 22,-9-48-4,-1-1-10,1-5-7,3-12-10,0-3-5,-1-12-5,0-5 2,2-10-3,0-7 0,3-2-1,5 0 1,8 0 4,4-8 1,8-4-7,1-8-28,-2 3-48,-1 2-85,-6-11-259</inkml:trace>
  <inkml:trace contextRef="#ctx0" brushRef="#br0" timeOffset="52881.04">5135 11073 1146,'0'0'28,"0"0"-25,0 0 2,174-44 3,-98 30-6,-12 2-2,-3 3-9,-30 4-139,-20 5-70,-11 0-65,-15 0-106</inkml:trace>
  <inkml:trace contextRef="#ctx0" brushRef="#br0" timeOffset="53142.17">5190 11151 753,'0'0'156,"0"0"-133,-44 159 102,33-79-43,2 8-30,2 9-6,3 4-16,-2-9-11,6-3-7,-3-16 15,3-7-5,0-11-4,0-13 13,0-9-14,0-13 4,0-11-9,4 2-4,14-11-2,9 0-5,16 0-1,0-11-3,7-8-68,8-7-57,3-1-285</inkml:trace>
  <inkml:trace contextRef="#ctx0" brushRef="#br0" timeOffset="53531.28">5877 11229 983,'0'0'124,"0"0"-113,0 0 4,0 0-11,34 125 32,-28-60 23,-4 6-21,6 3-12,-8-2 0,0-8-6,0-10-6,2-17-10,4-14 0,7-4-2,8-12 0,1-4-2,9-3 0,5-12-13,2-21-40,-7 0-68,-15-6-195,-16 2-297</inkml:trace>
  <inkml:trace contextRef="#ctx0" brushRef="#br0" timeOffset="53683.1">5835 11624 931,'0'0'90,"0"0"-87,0 0 3,0 0-6,134-106-50,-72 82-49,-2 1-124,-10 6-199</inkml:trace>
  <inkml:trace contextRef="#ctx0" brushRef="#br0" timeOffset="54042.45">6346 11693 1015,'0'0'90,"0"0"-79,0 0 16,77-121-23,-52 79-1,-4-3 0,-17 4 2,-4 4 3,0 3-3,-2 12 1,-16 10-6,-5 10-5,-2 2 4,2 0-23,0 13 2,5 2-16,9 10 1,9-1 0,0 6 15,14-2-17,19-3-8,5-4 34,0 4 11,-3-2 2,-10 3 7,-9 0 6,-11-4-2,-5 5-4,0 0-4,-7 4-3,-14-5-67,5-6-124,3-12-87,7-8-117</inkml:trace>
  <inkml:trace contextRef="#ctx0" brushRef="#br0" timeOffset="54566.11">6708 11358 1046,'0'0'45,"0"0"-8,0 0-18,0 0-19,0 0 0,0 0 0,-17 118 6,9-80-1,5 6 3,3-8-1,0-4-3,9-4-3,4-14 3,2 0-2,3-3 2,7-10-1,2-1 2,2 0-3,-4-8 5,-3-22 1,-2-2-2,-7-3 1,-2 1 4,-2 5 0,-8 5 0,2 12-3,3 7-2,-6 0 1,0 5-7,0 0-3,0 0-3,0 0 2,0 5 1,0 0 3,0 2 1,0-7 0,0 0-1,0 0-2,0 0-11,0-7 1,11-12 7,9-1-2,-1 3 4,-1 10 3,-3 6-2,2 1 1,3 0 1,-3 8 7,-2 9-6,5 8 5,-10 3-5,-3 11-1,-7 4-2,0 7-54,-18 4-121,-12-7-166,-1-16-136</inkml:trace>
  <inkml:trace contextRef="#ctx0" brushRef="#br0" timeOffset="54711.07">6926 11217 947,'0'0'30,"0"0"-30,0 0-10,0 0-293,0 0-322</inkml:trace>
  <inkml:trace contextRef="#ctx0" brushRef="#br0" timeOffset="54933.29">7248 11249 764,'0'0'175,"0"0"-163,0 0 124,50 130-67,-44-65-35,3 5-5,-9 2-10,0-6-2,2-8-3,5-10 4,-2-17-9,5-3 0,11-14-1,1-11-7,4-3 5,5 0-6,-9-22-23,1-1-62,-14-5-131,-9-7-265</inkml:trace>
  <inkml:trace contextRef="#ctx0" brushRef="#br0" timeOffset="55072.01">7244 11476 874,'0'0'123,"0"0"-112,0 0-4,141-54-7,-79 33-76,-2 1-129,-17-1-185</inkml:trace>
  <inkml:trace contextRef="#ctx0" brushRef="#br0" timeOffset="55405.17">7628 11125 991,'0'0'43,"0"0"-22,0 0-9,0 0-11,162-20 1,-108 20-2,-10 10 2,-3 11 2,-8 8 8,-8 11 0,-8 6 0,1 7-4,-5 12 5,1 5 2,-3 11-1,-5 5 11,1-8 0,-7-4-1,0-7 17,0-13-14,-11-3 6,-14-12 15,-10-5-16,-3-2-3,5-8-16,-8-5-9,8-10-3,-1-9-1,-3 0-35,5-28-32,6-12-71,13-8-265</inkml:trace>
  <inkml:trace contextRef="#ctx0" brushRef="#br0" timeOffset="55581.12">8634 11439 1137,'0'0'33,"0"0"-30,171-49-3,-118 37-12,-20 7-155,-21 5-223</inkml:trace>
  <inkml:trace contextRef="#ctx0" brushRef="#br0" timeOffset="55751.2">8641 11680 488,'0'0'695,"0"0"-667,0 0-1,146-33 0,-80 4-25,-4 1 5,-8 2-4,-23 10-3,-10 6-7,-19 1-82,-2-3-256</inkml:trace>
  <inkml:trace contextRef="#ctx0" brushRef="#br0" timeOffset="56144.29">10344 11315 1074,'0'0'68,"0"0"-24,0 0-6,121-30-18,-49 6-8,-7 1-5,-3 4-7,-14 1-68,-15-1-170,-8 5-253</inkml:trace>
  <inkml:trace contextRef="#ctx0" brushRef="#br0" timeOffset="56314.4">10920 11071 1019,'0'0'101,"0"0"-91,0 0 30,3 106-7,10-64-25,-6-1-5,-4-4 2,0-2-5,-3-3-29,0-6-95,0-6-186,0-7-302</inkml:trace>
  <inkml:trace contextRef="#ctx0" brushRef="#br0" timeOffset="56539.5">11227 10930 1039,'0'0'49,"114"0"-20,-43 32 58,-3 14-35,-20 5-11,-17 0-4,-21 7-22,-10 3-8,-16-1-3,-26-2-4,-10-1 0,-8-11-38,2 1-30,-2-12-69,-5-7-194,-11-12-166</inkml:trace>
  <inkml:trace contextRef="#ctx0" brushRef="#br0" timeOffset="56804.76">10048 10958 930,'0'0'97,"0"0"-80,-147 50 79,115 3-30,9 11-30,9 11 11,7-2-9,7 1-9,3-3-9,30-13-11,12-2-5,5-2-4,14-10-5,2-6-50,5-13-67,-4-18-223</inkml:trace>
  <inkml:trace contextRef="#ctx0" brushRef="#br0" timeOffset="57522.1">12718 11039 24,'0'0'751,"0"0"-626,0 0-43,0 0-38,-142 2-23,99 30-2,-3 8 6,8 2-9,14-3-1,1 0-3,12-11-2,11-4-4,0-8-4,0-7 0,13-8 1,10-1 1,4 0 0,2-11-4,4-20-7,-4 0-5,-2-7 1,-8-5 9,-7-4 2,1-6 2,-6-5 0,2-2 0,-9 6-2,0 15 9,0 12 15,0 18 32,0 9-10,0 0-9,0 16-37,0 26 0,0 11 5,0 7 18,0 0 1,13-5-12,5 0-8,2-5-2,-4-2-2,-5-4-4,-3 0-42,-5 2-46,-3-6-107,-14 1-213</inkml:trace>
  <inkml:trace contextRef="#ctx0" brushRef="#br0" timeOffset="57755.45">12192 11849 854,'0'0'150,"0"0"-146,0 0 40,166 4 48,-62-23-56,19-10-7,2-8 3,-11-5-5,-14 6-8,-28 13-9,-28 10-10,-28 13-16,-16 0-121,-16 26-123,-28 6-185</inkml:trace>
  <inkml:trace contextRef="#ctx0" brushRef="#br0" timeOffset="58256.25">12572 12252 1014,'0'0'55,"0"0"-51,0 0 13,-137 68 4,101-34-15,-1 7 3,8-2 9,0-1-1,7-4-3,11-3 2,9-6-15,2-4 0,0-8 4,19-6-4,8-7-1,6 0-3,1-24-6,2-7 5,0-6 4,-12-7 1,-3-5 1,-4-3 0,-4-4 0,-7-7 1,-2 0 1,-4 5 5,0 15 0,0 15 18,0 19 16,0 4 5,-4 5-21,2 0-19,0 10-8,-2 19 0,4 6 14,-2 4 7,2 1 0,0 1-7,0 0-3,8 1-3,2-6-2,-1-2-3,-2-1-3,6 1 0,-9 0 0,5 3-33,-5 3-40,3 1-42,-3-7-160,3-7-281</inkml:trace>
  <inkml:trace contextRef="#ctx0" brushRef="#br0" timeOffset="58615.16">12840 12607 931,'0'0'56,"0"0"-25,104-140 44,-62 87-48,-7 7-15,-15 6 10,-11 8 12,-9 12-3,0 6 8,0 6-9,-10 8-20,-9 0-9,2 0-1,1 8 0,5 6 2,5 6-2,4-2-3,2 5 1,4-2 0,23 1 1,6-2-2,5 2 3,2 0 0,-7 1 1,-8 2 0,-14 4-1,-11 2 0,-7 4 1,-26 0 7,-7-2-7,-10-1-1,8-7 0,5-4-5,7-7-56,10-10-117,5-4-251</inkml:trace>
  <inkml:trace contextRef="#ctx0" brushRef="#br0" timeOffset="59276.25">13517 11171 866,'0'0'140,"0"0"-131,0 0 52,25 122 3,-21-69-26,-4-3 5,0-7-3,0 0-11,0-15-2,0-9 7,0-14-12,2-1-4,-2-4-9,4 0-3,9 0-2,10 0 2,8-8-2,2-8-4,3-1-3,0 2-54,0-5-56,2-5-185,-9-5-356</inkml:trace>
  <inkml:trace contextRef="#ctx0" brushRef="#br0" timeOffset="59478.98">13999 11142 905,'0'0'92,"0"0"-87,115-43 1,-50 27 3,2 2-4,-7 0-5,-11 2 6,-20 6-6,-16 1-24,-8 5-28,-5 0-58,0 0-77,-11 0-98</inkml:trace>
  <inkml:trace contextRef="#ctx0" brushRef="#br0" timeOffset="59762">14047 11153 466,'0'0'144,"0"0"-33,-38 132 34,34-66-44,4 1-16,0 17 7,0 6-33,0 4 2,0 5-9,-2-12-15,2 0-10,0-12 1,-4-9-10,4-12 1,0-19-1,0-6-11,0-15 3,10-8-3,15-6 1,15 0 4,7-14-5,4-9-7,5-2-8,2-8-62,2-6-68,0-11-331</inkml:trace>
  <inkml:trace contextRef="#ctx0" brushRef="#br0" timeOffset="60339.86">14500 11614 994,'0'0'34,"0"0"14,80-106-7,-46 69-32,-1-7-6,-4 3 4,-11 5-6,-11 5 4,-7 8-1,0 6 3,-14 7-7,-6 8-1,-4 2 0,-3 0-11,4 6-2,4 10-11,11 2 3,8 8-11,0 2 5,14 3 12,11-5 10,4-2 6,-3 5 6,-4-3-3,-1 7 7,-13 1 0,-5 0-9,-3-2 1,0-2-2,-16-1-10,0-11-83,6-8-127,0-10-75</inkml:trace>
  <inkml:trace contextRef="#ctx0" brushRef="#br0" timeOffset="60879.62">14896 11342 793,'0'0'154,"0"0"-112,0 0 2,0 0-44,0 0 2,0 0-2,-6 84 6,-1-50 1,5 3 13,2-5 1,0 3 4,0-1-16,5-11-7,14-2 4,1-9-2,1-7-3,4-5 6,-7 0-3,5-11 3,-2-15 5,-5 0-6,3-12 4,-1-6-2,-2 2-1,-1-4 0,-6 12-6,0 11 2,-7 8-3,0 8 2,1 6 0,-3 1-1,0 0-1,0 0-2,0 4 0,0 6 1,-9-1 2,7-2-1,2-5 1,0-2-1,0 0 0,0 0-2,8-10 0,19-8 2,-3 1 0,4 5 1,-7 9-1,4 3-2,-2 0 2,-3 12 3,-1 9 0,-2-3 1,-7 9-3,-3-1-1,-7 0 0,0 8 0,-2 1-32,-22 3-79,-7 3-169,2-11-148</inkml:trace>
  <inkml:trace contextRef="#ctx0" brushRef="#br0" timeOffset="61017.19">15117 11131 1002,'0'0'5,"0"0"-5,0 0-113,0 0-372</inkml:trace>
  <inkml:trace contextRef="#ctx0" brushRef="#br0" timeOffset="61285.72">15663 11110 952,'0'0'12,"0"0"5,20 139 71,-17-81-43,-3 3-3,0 5 8,0-8-2,0 0-17,0-14 0,0-12 1,5-11-20,14-8-3,12-6-2,7-7 0,-2 0-7,0-17 0,-9-9-35,-14-2-52,-12 1-103,-1-4-243</inkml:trace>
  <inkml:trace contextRef="#ctx0" brushRef="#br0" timeOffset="61436.95">15583 11396 1038,'0'0'50,"0"0"-27,0 0-16,116-59-7,-55 43-59,1-1-104,-9-6-94,-12-1-284</inkml:trace>
  <inkml:trace contextRef="#ctx0" brushRef="#br0" timeOffset="61826.15">16003 10921 1040,'0'0'7,"113"-33"-4,-33 22 4,3-2-5,-12 5 0,-11 3 3,-8 2 1,-15 3 9,-3 0 12,-10 0 1,-5 12-6,-4 16-6,-1 14 3,-1 9 9,-6 11-5,3 14-7,-1-1-2,2 12-3,5 4-1,-3 2-2,-4 6 9,-9-4-3,0-17 9,-11-13 5,-22-4 16,-12-6-14,-12-4-7,-7-1-5,-5-12-12,7-10-1,8-12-5,6-9-4,12-7-50,5 0-49,7-21-191</inkml:trace>
  <inkml:trace contextRef="#ctx0" brushRef="#br0" timeOffset="62517.64">9439 14610 902,'0'0'136,"0"0"-126,0 0 24,157-55 4,-90 41-31,-11 13-7,-14 1-52,-14 0-215,-12 1-192</inkml:trace>
  <inkml:trace contextRef="#ctx0" brushRef="#br0" timeOffset="62687.25">9540 14857 742,'0'0'188,"0"0"-148,0 0 36,0 0-50,0 0-13,142-23 11,-63 4-17,1-3-7,0 1-119,3-9-207</inkml:trace>
  <inkml:trace contextRef="#ctx0" brushRef="#br0" timeOffset="63079.92">10946 14548 642,'0'0'290,"0"0"-202,0 0 6,0 0-44,0 0-39,0 0 9,129-48-11,-88 42-7,-5-5-2,-5 10-76,-2-3-163,0-3-163</inkml:trace>
  <inkml:trace contextRef="#ctx0" brushRef="#br0" timeOffset="63280.28">11443 14332 928,'0'0'70,"0"0"-39,0 0-4,0 0 17,0 0 1,27 116-3,-25-81-17,0-1-15,-2 1-4,0-5-4,0-2-2,0-5-54,0-11-81,0-7-120,0-3-112</inkml:trace>
  <inkml:trace contextRef="#ctx0" brushRef="#br0" timeOffset="63528.27">11706 14275 869,'0'0'63,"0"0"-14,148 4 76,-90 21-66,-7 8 1,-13 4-2,-11 7-25,-18 4-1,-9 2-22,0 0-3,-27 2-5,-13-2-2,-5 0-10,-4-6-42,-2-4-21,1-3-78,-2-7-70,-6-11-63,-5-8-153</inkml:trace>
  <inkml:trace contextRef="#ctx0" brushRef="#br0" timeOffset="63789.93">10817 14251 811,'0'0'204,"0"0"-174,0 0 46,-135 91-6,110-28-24,0 8-1,14-1 0,2-2-14,9-6-11,2 1-3,26-14-12,12-3 0,15 1-4,5-10-1,5 0-19,1-7-49,-6-16-119,1-5-281</inkml:trace>
  <inkml:trace contextRef="#ctx0" brushRef="#br0" timeOffset="64858.08">14547 13700 969,'0'0'104,"0"0"-48,0 0 0,0 0-24,0 0-29,2 105 9,-2-52 0,2-2-8,0-3-1,1-3-2,-3-9-2,0-1-20,0-5-83,0-6-134,0-6-135</inkml:trace>
  <inkml:trace contextRef="#ctx0" brushRef="#br0" timeOffset="65186.24">13962 14448 732,'0'0'74,"0"0"-11,0 0 26,0 0-68,0 0 56,201 23-2,-78-28-41,18-13-6,19-7 7,14-1 1,11-4-2,8 5-3,2-1-6,-19 1-13,-16 4-5,-31 2-4,-33 3 0,-36 6-3,-26 2 0,-18 3-14,-14 2-19,-2-1-14,0-1-45,-27 5-131,-16 0-284</inkml:trace>
  <inkml:trace contextRef="#ctx0" brushRef="#br0" timeOffset="65693.25">14250 15304 792,'0'0'170,"0"0"-131,0 0 12,0 0-39,94-118-9,-63 73-2,2-3 5,-6 2-5,-11 2 5,-7 8-4,-9-1 0,0 16 3,0 0-1,-4 8 1,-6 13-2,-1 0-3,0 0-1,0 4-1,4 16-1,5-1-4,2 13 6,0-6-2,9 6 2,17-6 2,6 6-1,4-9 0,8-3 8,-8 3 8,-7-5 6,-9 2-7,-11 0 0,-9 2-5,0 6 1,-7-5 1,-20 5-6,-4-3-3,2-7-3,2-2-26,9-9-33,5-4-42,7-3-152,1-10-141</inkml:trace>
  <inkml:trace contextRef="#ctx0" brushRef="#br0" timeOffset="66355.99">14801 14633 684,'0'0'18,"0"0"-14,0 0-4,0 0 3,0 0 4,0 0 31,0 35 17,-15-23 25,-1-1-28,-3-11-30,8 0-11,3 0-1,1 0-3,4-5-2,1-9-5,0 1 5,2-1-10,0 2 4,0 1-7,14 3 8,2-2 0,3 4 2,6 0-2,-6-2 0,0 8 1,-1 0-1,-5 0 3,-2 16-1,-2 8-1,-2 4-1,-7 6 2,0 10 3,0 2-1,-9 3 6,-13-9 4,-3-6 3,-2-4-1,4-2-7,6-16-4,0-5-2,9-1-1,2-6 2,2 0 3,2 0-3,2 0-4,0-9-3,0 3 3,8-2 0,9 4 0,4-1 4,8 5 9,0 0 2,9 0 10,1 0 8,0-5 9,-4-4-2,-6-4-3,-6 5-5,-10-3-4,-3 4-10,-8 2-11,-2-4 1,0 7-8,0-2-1,0-1-36,2 5-45,7 0-123,-1 3-217,6 13-221</inkml:trace>
  <inkml:trace contextRef="#ctx0" brushRef="#br0" timeOffset="66612.3">15330 14918 1007,'0'0'99,"0"0"-88,0 0 12,0 0 20,15 111-30,-2-61 20,-8-2 0,-1-3-16,-4 1 3,2-6-4,1-12-10,-1 2 0,2-12-6,-4-4-4,0-2-35,0-2-58,0-2-83,0-8-137,-4 0-93</inkml:trace>
  <inkml:trace contextRef="#ctx0" brushRef="#br0" timeOffset="66806.1">15164 15186 105,'0'0'1038,"0"0"-1019,0 0-18,0 0 9,156-67-10,-87 49-12,-2-4-56,-13 4-69,-8 0-112,-11-5-126</inkml:trace>
  <inkml:trace contextRef="#ctx0" brushRef="#br0" timeOffset="66994.2">15775 14909 636,'0'0'478,"0"0"-430,0 0 19,-11 104 6,11-56-46,0-4-10,4 2-3,3-2-9,-7-7-2,0-6-3,0-4-8,0-9-43,0-1-59,-15-8-117,-8-9-236</inkml:trace>
  <inkml:trace contextRef="#ctx0" brushRef="#br0" timeOffset="68118.11">13053 14173 496,'0'0'193,"0"0"-115,0 0 26,-127 30-38,101-7-45,7 12-2,4-3 6,4-4-12,6-4-3,5-7-6,0-5-1,0-3-3,20-6 1,2-3-1,7 0 11,-2-21-2,-2 1-8,-2-6 5,-6-6-6,-3 3-4,-8-4 3,-4-7 1,-2-3-1,0 2 2,0-12-1,0 11 6,-2 8 2,0 12 36,2 13 38,0 9-21,0 0-32,0 0-29,0 30 1,0 7-1,4 16 30,5 5-3,7-11-11,-3 6-7,1-9-8,0-3-1,-7-3 0,3-6-6,-3 3-31,-5-7-39,0 6-79,-2-8-113,0 1-182</inkml:trace>
  <inkml:trace contextRef="#ctx0" brushRef="#br0" timeOffset="68359.26">12716 14783 680,'0'0'238,"0"0"-209,0 0 11,0 0 38,176-63-32,-91 39-9,5-4 0,-3-7-6,-2 2-12,-21 8-7,-20 12-12,-21 5-13,-17 8-119,-6 0-119,-11 21-7,-21 2-335</inkml:trace>
  <inkml:trace contextRef="#ctx0" brushRef="#br0" timeOffset="68873.2">12828 15101 634,'0'0'62,"0"0"-37,-121 62 64,84-25-73,3 3-8,8-1 24,3 2-10,14-10-8,9 1-6,0-13-8,3-3 0,16-12-3,8-4 3,-2-4 14,8-19 4,-6-6-12,-5-3 0,1-8-3,-14 0 1,1-6-1,-8-3-1,-2-5-1,0 0 1,0 0 2,-4 16-4,0 9 4,-3 12 20,7 8 24,0 6 18,0 3-15,0 0-38,0 10-11,0 18 6,11 4 37,1 5-5,1-5-9,-2-6-4,0 5-1,-2-1-14,-3 6-4,-2 1-7,-4-1 0,4 4-1,0 0-10,-2-6-40,1 4-45,-3-4-90,0-8-102,0 2-182</inkml:trace>
  <inkml:trace contextRef="#ctx0" brushRef="#br0" timeOffset="69250.11">12964 15441 175,'0'0'667,"0"0"-639,69-130 55,-29 77 3,0-1-66,-6 9 10,-14 5 13,-11 12-13,-9 12-5,0 7-1,0 4-6,-7-1-17,-8 6-1,-4 0-1,0 2-17,-1 12-11,3 4 8,7 0-2,8-1 3,2 0 2,0 1-12,20-4 6,9 0 17,11 3 5,2 0 2,-1 2 3,-6 3-1,-13 0 7,-8-4 18,-14 8 4,0-3 12,-7 9-3,-18-11-19,1 4-17,1 0-1,6-13-3,3 2-64,5-12-114,7-2-240</inkml:trace>
  <inkml:trace contextRef="#ctx0" brushRef="#br0" timeOffset="70232.1">13920 13791 262,'0'0'144,"0"0"-5,0 0-6,0 0-18,0 0-10,0 0-19,7-15-9,-7 15-24,0 0-27,-13 14-10,-8 21-5,-6 18 0,-5 15 13,2 20 10,-1 12-1,-2 15-1,4 10-6,2 7-1,7 14-2,8 2-1,12 2 0,0-7-7,17-10-1,18-9 3,9-12-5,2-12-2,9-15 2,-4-15-4,-2-17-2,-7-12 2,-11-13-3,-8-16-4,-13-1-1,-4-4-27,-4-2-56,2-5-53,-1-17-238</inkml:trace>
  <inkml:trace contextRef="#ctx0" brushRef="#br0" timeOffset="70831.7">16111 13698 580,'0'0'168,"0"0"-86,0 0 44,0 0-89,0 0-23,113 30 33,-58 18 22,-1 16-18,1 18 10,-10 9-5,-6 15-13,-7 14-2,-14 5-6,-12 19-6,-6 2-2,-14-3-3,-28-1-6,-16-15-7,-13-11 15,-5-8-15,3-15 8,9-18-12,12-17 3,19-26-5,14-10-4,11-13-1,6-9 0,2 0-34,0-14-40,0-35-51,10-35-224</inkml:trace>
  <inkml:trace contextRef="#ctx0" brushRef="#br0" timeOffset="81921.31">16972 14016 586,'0'0'109,"0"0"-77,0 0 53,0 0-46,0 0 34,0 0 33,0 0-19,0 0-18,7 0-14,21 0-12,11 0 10,8 0-18,6 0-18,-2-14-7,-4 1-3,-11 4-6,-9 4-1,-12 2-6,-7 2-33,0-2-28,-4 3-47,-4 0-96,0 0-117,-9 7-101</inkml:trace>
  <inkml:trace contextRef="#ctx0" brushRef="#br0" timeOffset="82153.24">17006 14311 977,'0'0'99,"0"0"-86,0 0 76,141-41-58,-84 29-14,-4-5 8,-11 9 1,-8 4-16,-14 1-10,-11 3 0,0 0-16,-7 0-35,5 0-31,1 0-22,6 0-69,8 0-105,1 0-146</inkml:trace>
  <inkml:trace contextRef="#ctx0" brushRef="#br0" timeOffset="82606.07">18294 13999 753,'0'0'337,"0"0"-283,0 0-44,0 0 4,0 0-12,0 0-1,120-20-1,-71 8-48,0-2-58,-6-5-89,-12-1-119</inkml:trace>
  <inkml:trace contextRef="#ctx0" brushRef="#br0" timeOffset="82798.12">18771 13808 1038,'0'0'122,"0"0"-88,0 0-22,0 0-5,0 0 5,27 114-1,-18-86-7,-7 1-3,-2-6-1,0 1 0,0 0-33,-13-3-82,-5-3-95,-3-6-46,4-12-210</inkml:trace>
  <inkml:trace contextRef="#ctx0" brushRef="#br0" timeOffset="83010.28">18848 13726 842,'0'0'98,"0"0"-91,126 28 90,-71 8-36,-3 8-27,-18 2 23,-6 3-15,-19-2-19,-9 6-16,-13 1 2,-27 0-9,-9-2 0,-7-6-63,-2-2-72,-5-7-130,-1-20-146</inkml:trace>
  <inkml:trace contextRef="#ctx0" brushRef="#br0" timeOffset="83294.79">18073 13682 1017,'0'0'49,"0"0"19,0 0 19,-127 176-53,107-93 2,7-9 6,13-6-26,0-9-7,11-1-1,20-9-8,9-7 0,9-1-12,3-11-55,-2-10-77,0-12-258</inkml:trace>
  <inkml:trace contextRef="#ctx0" brushRef="#br0" timeOffset="84155.88">19433 14672 540,'0'0'231,"0"0"-169,0 0 74,0 0-20,0 0-67,0 0-11,0 0-1,-57-4-16,57 4-9,33 0 3,31 0 25,32 0 2,38-6-9,33 2 1,40-9-13,38-4-12,38-4 2,32 1-7,22 3 0,6 2-2,-9 12 3,-15-15-5,-38 8 0,-36-6 2,-47-12 4,-39 3 2,-42-3-1,-34 5-2,-29 9 0,-34 1 5,-11 10 0,-9-7 0,0-3-10,0 1-6,-23 5-41,-21 3-54,-5-3-109,-5-5-551</inkml:trace>
  <inkml:trace contextRef="#ctx0" brushRef="#br0" timeOffset="85596.12">20017 15565 1089,'0'0'61,"0"0"-51,0 0 13,40-124-9,7 75-14,2 3 0,-6-2 3,-14 12-1,-15 7 0,-11 14-1,-3 6 4,-7 8-5,-17 1-5,2 0-1,-7 13 2,6 10 4,10 0-2,2 8 0,11 1-1,0-2-5,22-2 4,16-7 0,4 0 3,3-3 1,-9 0 3,-7 3 5,-11-6-4,-12 3 1,-6-4-2,0 4-1,-11 0-2,-19 5-5,-9-5-56,1-10-136,3-8-105,3 0-242</inkml:trace>
  <inkml:trace contextRef="#ctx0" brushRef="#br0" timeOffset="86051.15">20454 15003 962,'0'0'17,"0"0"-16,0 0 9,0 0-9,0 0 0,0 0 0,-20 17 7,0-12 1,2-5-2,5 0 1,2 0-7,3-14-1,8-9-6,0 4-6,3 0 0,19-1-2,5 6 13,2 2 1,0 9 2,4 3-1,-1 0 13,-3 8 3,-11 20-2,-10 6-10,-8 3 5,0 9-5,-16-13 3,-15-1-6,2-6 3,-2-12-2,9-1-1,4-10 3,5-3-2,8 0 6,3 0-6,2-3-3,0-1-11,20 1 3,11 3 8,14 0 1,2 0-1,2 8-1,-7 10-3,-6 9-55,-10-5-154,-5-4-128</inkml:trace>
  <inkml:trace contextRef="#ctx0" brushRef="#br0" timeOffset="86227.2">20871 15270 927,'0'0'160,"0"0"-148,0 0 8,0 0-1,0 0-7,44 104-1,-41-76-3,-3 2-6,0 4-2,0 2-20,0 0-104,-3 1-126,-8-11-98</inkml:trace>
  <inkml:trace contextRef="#ctx0" brushRef="#br0" timeOffset="86525.95">20771 15499 859,'0'0'4,"0"0"6,120-51-20,-47 27-9,-2-5-72,-3 4 9,-20 1-88,-14 3-45,-14 0 90,-13 5 125,-6 4 178,-1 6 80,0 2-53,0 1-40,0 3-77,0 0-54,0 0-18,0 16-4,0 13 25,0 5 2,3-2-27,5 9-8,-2 2-4,-6 6-35,0 1-164,0-11-222</inkml:trace>
  <inkml:trace contextRef="#ctx0" brushRef="#br0" timeOffset="86812.25">21348 15119 945,'0'0'99,"0"0"-97,116 54 68,-67-6-9,2 3-39,-11 2 19,-24 5-12,-7 0-7,-9 1 12,-23 2-7,-10-3-2,-7-8-22,4-10 3,10-11-3,3 0-1,8-17-2,3-1-20,4-11-30,-4 0-13,-1-11-93,-2-19-167,-1-10-232</inkml:trace>
  <inkml:trace contextRef="#ctx0" brushRef="#br0" timeOffset="87170.46">21706 14770 868,'0'0'44,"0"0"-25,0 0 52,0 0-63,0 0-4,0 0-2,103 85 6,-121-61-5,-9 1 9,1-2-3,2-5 5,10-10-9,7-6 4,5 0-3,2 3 0,0 2-5,23 0 21,14 2 17,13-9 7,10 0-5,2 0-8,9-9-15,-2-5 9,-1-3-9,-13 1-10,-17 3-3,-18 8-5,-18 5-15,-2 0-46,-27 0-77,-30 18-262,-22 3-264</inkml:trace>
  <inkml:trace contextRef="#ctx0" brushRef="#br0" timeOffset="87538.32">19955 15020 769,'0'0'142,"0"0"-96,0 0 68,0 0-85,-117 112-18,86-40 24,5 12 23,2 6-16,12-6-5,5-6-17,7-11-9,24-9 1,24-11-12,12-6 1,4-4-1,0-16-14,-1-13-100,-9-8-221,-20-8-353</inkml:trace>
  <inkml:trace contextRef="#ctx0" brushRef="#br0" timeOffset="88206.05">19949 13413 741,'0'0'198,"0"0"-119,0 0 40,-121 40-78,78 15-14,10 12 10,4-2-1,9-7-15,13-6-7,7-11-8,0-7-6,0-3 3,4-4-3,6-6-21,0-3-38,8-8-95,-4-3-139,-1-7-175</inkml:trace>
  <inkml:trace contextRef="#ctx0" brushRef="#br0" timeOffset="88566.2">19907 13906 808,'0'0'90,"0"0"-11,0 0-14,0 0-56,96-139 15,-65 102 6,-8-4-3,-13 3 3,-6 9-4,-4 3-15,0 8 0,-4 11-5,-15 2-5,1 5-1,1 0-8,-4 3-19,6 15 26,6 4-4,4 2-1,5 1-6,0 3 4,19-6 5,14 0 2,7 4 1,-5-6 0,-4 2 1,-8 5 0,-9-10 0,-10 7 1,-4 2-2,0-4 1,-14 0-1,-8-3-6,-5-6-94,1-5-75,2-8-24,7 0-81</inkml:trace>
  <inkml:trace contextRef="#ctx0" brushRef="#br0" timeOffset="89067.25">20314 13226 462,'0'0'148,"0"0"-74,0 0-26,0 0-46,0 0 6,0 0 28,-52 45-4,34-36-7,3-6 17,3-3-13,3 0-11,0 0-3,9-3-8,0-14-2,0-6-3,0 1-2,0 9 0,3-3 1,12 3-1,7 3 3,8 3 2,-3 7 1,-1 0 0,-3 0 0,-10 25-6,-4 5 3,-7 9-3,-2-1 4,0 2 3,-22-2 0,-5-3 1,-4-6-3,-2-7-1,6-6 4,6-11-6,11-2 1,5-3 1,5 0 4,0-8 17,0-4-10,11-4-10,14 8 19,6 8-3,8 0-9,0 0-6,-3 22-6,-5 2-2,-9 8-1,-6 1-96,-9-1-112,-3-1-223</inkml:trace>
  <inkml:trace contextRef="#ctx0" brushRef="#br0" timeOffset="89286.99">20516 13663 907,'0'0'138,"0"0"-127,0 0 0,0 0 2,0 0 2,0 0 11,24 104-1,-24-78-10,0-1-10,0 1-4,0-2-2,0-4-34,0 1-55,0-4-135,3-2-18,-3-6-242</inkml:trace>
  <inkml:trace contextRef="#ctx0" brushRef="#br0" timeOffset="89608.26">20385 13909 817,'0'0'55,"0"0"-20,0 0-12,116-65-23,-56 46-70,-2-10-14,-7 3-34,-10 2-61,-12-1 0,-10 8-17,-6-1 196,-4 4 1,-6 4 239,-1 6 1,-2 1-47,0 3-35,0 0-56,0 0-47,0 4-31,0 17-12,0 7 25,2 4-3,1 4-18,-3-2-12,0 2-5,0-2-18,0-2-84,0-5-141,0-9-67,0-11-159</inkml:trace>
  <inkml:trace contextRef="#ctx0" brushRef="#br0" timeOffset="89918.16">20731 13508 883,'0'0'48,"0"0"2,115 0 29,-63 3-63,-3 20 26,-5 9 8,-8 9-19,-10 6-5,-7 4-9,-11 3-2,-5 1 2,-3-3-3,-3-4 0,-15 0-4,-3-8-2,-2-5-3,0-8-2,0-4 0,9-9-3,0-8-48,5-6-60,1 0-36,3 0-48,1-24-43,-3-7-330</inkml:trace>
  <inkml:trace contextRef="#ctx0" brushRef="#br0" timeOffset="92138.05">21527 13409 762,'0'0'194,"0"0"-98,0 0 9,0 0-81,0 0-19,0 0 15,-104 67 0,69-26 4,8 13 15,4-3-13,15 0-12,2-3-6,6-10-5,0-6 0,9-5 0,10-8-6,-1-5-19,0-1-52,2-13-76,2 0-162,0-8-160</inkml:trace>
  <inkml:trace contextRef="#ctx0" brushRef="#br0" timeOffset="92436.28">21604 13626 760,'0'0'193,"0"0"-164,0 0-9,0 0-5,0 0-14,-11 120 6,11-96 2,0-1 1,0-6-7,4-2 3,21-10-2,-5-5 1,11 0 5,-2-10-6,-7-17 2,7-4 2,-13-1-5,-9-7 23,-3 3 12,-4 10-4,0 9 6,0 12-12,-16 5-17,-10 0-11,-10 0-2,2 10-2,3 6-31,7 2-32,2-1-98,12-13-181</inkml:trace>
  <inkml:trace contextRef="#ctx0" brushRef="#br0" timeOffset="92691.16">21824 13387 1054,'0'0'35,"0"0"-8,142 46 30,-80 0-35,-17 2-7,-16 7 6,-16 3-8,-13 2 4,-16 2 5,-27 1 5,-3-5-6,1-11-11,1-5 7,10-10-14,2-7-1,7-11-2,13-7-16,5-7-74,7 0-178,0-7-344</inkml:trace>
  <inkml:trace contextRef="#ctx0" brushRef="#br0" timeOffset="95465.33">22376 13742 436,'0'0'144,"0"0"-50,0 0-14,0 0-31,0 0 20,0 0 1,-29 0-19,29-4 14,0 1-4,0 3-25,0 0-14,0 0-2,0 0-10,0 0-7,8 0 0,17 0 16,6-2 30,6-1-13,2-1-9,-4-6-11,-6 2-6,-6 1-5,-8 6-5,-6-1 0,-2 2-13,-1 0-44,2-4-64,0-3-88,-3-7-151</inkml:trace>
  <inkml:trace contextRef="#ctx0" brushRef="#br0" timeOffset="95893.05">22895 13483 818,'0'0'151,"0"0"-55,0 0-44,0 0-47,0 0 3,0 0 14,-5 34-5,1-2 50,-1 2-31,3 9 1,2-1-15,0-6 0,-2-5-9,2 0-3,-4-9-2,4-5-5,0-2 0,0-10-2,0-2-1,0-3 0,0 0-1,0 0-34,0 0-26,0 0-60,0 0-195,0-10-211</inkml:trace>
  <inkml:trace contextRef="#ctx0" brushRef="#br0" timeOffset="96188.02">23095 13738 896,'0'0'9,"0"0"24,0 0 2,0 0-24,0 0 9,0 0 33,12 29 2,-12-29 18,0 0 2,0 0-21,0-1-24,0-11-9,0 2 10,0-1-9,2 4-1,0 2-3,3 2-18,-1 3-1,0 0 0,-4 0-58,0 3-66,0 11-172,-6-2-439</inkml:trace>
  <inkml:trace contextRef="#ctx0" brushRef="#br0" timeOffset="98128.27">23591 13513 641,'0'0'82,"0"0"-44,0 0-26,0 0-10,0 0 11,0 0 41,-21 42-4,5-33-5,-3-2-4,1-5-5,2-2-13,3 2-7,2-2-1,6 0-3,5-2 10,0-14-20,0-4-2,0 5 0,3-2-1,12 1 1,-1 8-2,7-4 1,-4 2 1,3 8-2,-3 2 0,-3 0 0,-1 0 2,3 0-1,-3 0-2,-2 12 3,0 7 4,-6 1-4,1 6 1,-6 4 4,0 2 6,0-2-8,0-1 6,-6 3-6,-15-1 1,-3-2 0,-2-2-2,-2-3-1,2-4 4,-3-6-1,2-2-2,-2-8-1,4-1 2,15-3 3,3 0-3,5 0-1,0 0 1,2 0 1,0 0-4,0 0-1,11 0 1,11-7 7,7 5 2,4 0 5,3 2-2,6 0 10,-11 0-4,-2 0 2,-2 4-11,-11 3-9,-3 0 1,-2 1-1,-6 0 0,2 1-15,-3 4-52,-4 0-36,0-6-156,0 1-150</inkml:trace>
  <inkml:trace contextRef="#ctx0" brushRef="#br0" timeOffset="98532.34">23809 13898 551,'0'0'168,"0"0"-51,0 0-1,100-132-90,-60 87-11,-2 6 19,-6 4 3,-13 10 1,-7 8-9,-10 4-6,-2 4 10,0 6-13,0 3-16,-14 0-4,-8 0-15,-7 0 15,5 2-1,3 8 1,13-1-2,3 2 2,5 1-12,0 2 5,0-1 5,18 4 2,6-12 0,12 6 1,7-1-1,1 0 5,-1 4 0,-3-2 1,-7 2 1,-8 1 4,-10 0-1,-13 2 12,-2 0-2,-11 3 15,-20 3 11,-9 2-31,-6-3-9,3-4-2,2 0-4,5-2-6,8-4-72,10-3-178,7-9-392</inkml:trace>
  <inkml:trace contextRef="#ctx0" brushRef="#br0" timeOffset="100258.04">19197 13298 217,'0'0'236,"0"0"-201,0 0 24,0 0-11,0 0-32,0 0-9,108-47-2,-89 38-1,1 7-3,2-1 0,-6-4 1,8 3-1,-2-5-1,-4-3 11,9 0 1,-7 5 10,0-5 7,0 6 9,-5 2 11,-1 2-12,-5 2 7,1 0 3,-8 0-17,-2 0-2,0 0 5,0 0-2,0 0-7,0 0-3,0 0 2,0 0-3,0 12-4,-8 8 7,-3 4 7,1 5-2,-4 0-6,1-5-9,-1 9-1,1-6-3,-1-3 7,1 10-5,0-2-8,-1-6 6,-1 9-3,3 0 1,-1-3-2,2 4 2,2 1 4,-1-2-4,3 0-3,-3 2 3,-1 1-3,0 0 2,0-1-1,1-4 0,3-3 1,-1 3-5,2-3 1,-1 3 4,3 1-6,2 3 6,-5 3-4,4 2 2,-1 1-1,-3 10 5,5-7-1,-2 3-1,2-3-6,0-4 8,2 4-8,-6 7 4,6 0 3,0 5-6,-2 7 5,2 0-3,0 5 2,0 8-3,0-3 1,0 5 0,0-3 0,0-5-1,0-1 0,2-6 2,6 3-4,-5-4 3,0 1-1,3-1 1,1-3-2,5 2 3,1-5 0,6 4 1,2-12 2,1-5-1,1-13 1,-5-10-2,-5 0 3,-4-10-5,-3-3-1,-3 2-2,-1-3 0,-2-2-8,0 2-60,0-8-57,0 0-214,5-36-510</inkml:trace>
  <inkml:trace contextRef="#ctx0" brushRef="#br0" timeOffset="101021.97">24156 12904 503,'0'0'135,"0"0"-115,0 0 102,0 0-2,116 158-59,-80-80 13,-1 16-10,2 6-13,-2 5 2,-4 13-1,-4 9-18,-9 5-2,-9 5 1,-7 6-5,-2-4-2,0 8-3,-14 5-9,-15-2 6,-10-4-3,-6-9 3,-6-13 2,-3-15-2,5-5-2,-2-13 8,5-10-7,9-12 4,4-18-5,11-6-1,4-9-7,2-13-2,5-6-5,2-7-3,4-6-1,5 0-55,0-4-62,0 0-22,-4-12-166,-9-25-555</inkml:trace>
  <inkml:trace contextRef="#ctx0" brushRef="#br0" timeOffset="107670.06">9266 16860 385,'0'0'180,"0"0"-87,0 0 65,0 0-23,0 0-52,0 0-20,0 0-18,-4-4-11,33 4 22,13 0-15,16 0-5,8-12-16,4 2-16,1-2-4,-13 6 0,-14 1-32,-12 5-48,-22 0-106,-10 5-138,-10 13-48</inkml:trace>
  <inkml:trace contextRef="#ctx0" brushRef="#br0" timeOffset="107825.04">9333 17115 606,'0'0'179,"0"0"-122,0 0 70,0 0-75,0 0-13,172-36 13,-81 14-34,-7 3-18,-10 7-58,-30 2-258,-28 2-341</inkml:trace>
  <inkml:trace contextRef="#ctx0" brushRef="#br0" timeOffset="108462.11">5026 16549 753,'0'0'178,"0"0"-101,0 0 71,0 0-68,0 0-54,0 0-16,-17-6-1,17 42-1,0 4 22,0 4 6,0-2-8,0 2-11,0-9-4,0-8-2,4-4 0,2-9-8,1 4-2,1-10 1,4 1-2,5 0-1,6-6-13,10 2-22,7-5-14,5 0-29,5-8-121,-4-24-219</inkml:trace>
  <inkml:trace contextRef="#ctx0" brushRef="#br0" timeOffset="108629.77">5487 16561 73,'0'0'718,"0"0"-678,0 0-23,0 0 44,168-66-39,-93 48-4,-3-4 0,-10 8-13,-17 9-5,-19 5-91,-21 0-130,-5 0-168</inkml:trace>
  <inkml:trace contextRef="#ctx0" brushRef="#br0" timeOffset="108882.18">5549 16540 404,'0'0'273,"0"0"-240,0 0 92,-60 133-3,45-70-61,1 3 12,6 1-14,-2 0-20,1-4-16,3-5 3,-1-12-9,5-7-5,2-16 0,0-2 2,0-10-10,15 1-4,20-9 2,7-3 0,9 0-2,7-3-1,6-9-86,-4-2-136,-6-15-266</inkml:trace>
  <inkml:trace contextRef="#ctx0" brushRef="#br0" timeOffset="109115.72">6103 16561 441,'0'0'702,"0"0"-681,0 0-10,0 0-6,0 0 17,-12 134 19,5-76-3,4 5-20,-4-5-10,4-8-3,3-10-1,0-10-4,7-8 0,13-16-1,2 3-4,2-9-36,6 0-35,-7 0-69,-15 0-207</inkml:trace>
  <inkml:trace contextRef="#ctx0" brushRef="#br0" timeOffset="109260.31">6016 16878 948,'0'0'29,"0"0"-29,0 0-3,128-74-35,-65 60-142,-13 3-80</inkml:trace>
  <inkml:trace contextRef="#ctx0" brushRef="#br0" timeOffset="109602.15">6411 16906 680,'0'0'219,"0"0"-175,0 0 22,0 0-37,129-120-19,-93 78 0,-4-7 12,-9 5-14,-12 8-5,-11 14 5,0 8 9,-11 6-11,-16 3-6,-4 5-9,2 0 2,1 17-8,12 1 3,6 5 7,10 0 5,0 3-9,23 0 6,14-4 3,6 1 2,0-9 0,1 7 10,-10 2 4,-12 0-9,-11 8-5,-11-4-2,-4 5-5,-31-1-14,0 3-100,2-10-62,8-16-66,8-8-123</inkml:trace>
  <inkml:trace contextRef="#ctx0" brushRef="#br0" timeOffset="110111.99">6955 16677 764,'0'0'249,"0"0"-228,0 0 27,0 0-16,0 0-32,0 0 4,-72 95 3,65-69-2,7 1 2,0 4-6,0-4 1,0-8-2,4-3 0,17-2 2,-2-5-2,8-9 0,2 0-6,-4 0 4,2-9 0,-7-17 4,-3-2-1,2-6 3,-9-2 0,-3 4 6,-2 9-8,-5 6 1,0 7 4,0 7-4,0 1-3,0 2-4,-3 2-8,-3 15 6,-3 1 5,-1-9 1,9 0-1,1-9-5,0 0-15,0 0-40,7-4 32,10-6 12,10 1 11,-5 0 6,9 5-1,3 4 2,-5 0-1,0 9 14,-4 18 3,-8 1-8,-5 5 6,-10 4-7,-2 9-8,-23-2-14,-10-4-108,-9-4-193,13-14-159</inkml:trace>
  <inkml:trace contextRef="#ctx0" brushRef="#br0" timeOffset="110248.15">7210 16409 742,'0'0'0,"0"0"-62,0 0-74</inkml:trace>
  <inkml:trace contextRef="#ctx0" brushRef="#br0" timeOffset="110493.5">7599 16508 1076,'0'0'30,"0"0"-23,17 107 44,-12-40-8,-3 4-17,-2 1-6,0-9-3,0-10-7,0-7-6,0-13 13,0-8-12,9-8-2,6-9-1,3-8-2,7 0 0,0 0-7,0-12-37,2-12-71,-15-2-141,-12-9-316</inkml:trace>
  <inkml:trace contextRef="#ctx0" brushRef="#br0" timeOffset="110622.99">7514 16844 844,'0'0'136,"0"0"-129,0 0-7,126-60-2,-59 29-174,-1 4-84</inkml:trace>
  <inkml:trace contextRef="#ctx0" brushRef="#br0" timeOffset="110997.91">7995 16423 715,'0'0'58,"0"0"-40,136-62 30,-66 40-31,2 8-12,0 0 20,-12 14-3,-12 0-2,-13 0-9,-15 18-8,-9 4 6,-7 10 15,-2 8 41,-2 18-14,0 8-6,8 11-16,0 13-6,3 0-5,3 6-3,-1-2-3,-2-8 10,-11-12 0,0-9 14,-20-3-6,-17-10 2,-13-6 2,-3-2-6,-5-12-15,5-14-8,3-5-5,3-13 0,3 0-25,6-13-70,5-28-198,8-22-543</inkml:trace>
  <inkml:trace contextRef="#ctx0" brushRef="#br0" timeOffset="112001.97">11264 16281 701,'0'0'128,"0"0"-76,0 0 27,0 0-43,0 0-15,-143 102 6,109-95-9,5 0-10,4-7 3,3 0 4,9 0-2,-2-22-3,12-7-2,3-6-7,2 5-1,25-2 0,6 1 2,5 9-1,3 3-1,-2 10 2,-1 9 5,-5 0-1,-6 23-4,-11 12 1,-9 9 1,-7 11 8,0 3-2,-17-8 2,-16 4-1,0-6-3,-1-8-5,-6-10 0,8-8-3,0-4 5,1-16-3,15 2 4,1-4-2,3 0 0,12 0 5,0-10-5,0-4 0,17 6-3,16 4 10,6 4-8,0 0 9,-3 0 0,-5 14-5,-9 8-3,-1 0-2,-4 0 0,0 4-2,-1-2-6,-3 3-54,8-1-81,1-4-131,3-8-206</inkml:trace>
  <inkml:trace contextRef="#ctx0" brushRef="#br0" timeOffset="112361.95">11622 16736 671,'0'0'114,"0"0"-35,101-131 31,-53 69-71,-5 4-19,-12 2 15,-18 10-19,-13 9 1,0 11 10,-2 8 9,-21 6-23,4 10-13,-1 2 0,-1 0 4,10 0-1,3 2-2,6 15-2,2 1-7,0 3 8,6 2 0,21 5-4,8-6 3,7 4 1,3-2 10,-5 2 3,-6-1 3,-12 2 9,-11-3-12,-11 6 1,0-7-1,-2 9 2,-23-5-15,1 4 0,-2-9-10,1 0-68,2-8-117,-1-7-141,2-7-206</inkml:trace>
  <inkml:trace contextRef="#ctx0" brushRef="#br0" timeOffset="112713.86">10742 17098 855,'0'0'134,"0"0"-107,0 0 15,0 0-7,213 0 12,-47 0 12,36-18-10,26-4-22,27 2 3,13-10 12,4 9-5,0-12-5,-22 8-14,-17-9-4,-38 8-5,-44 1-1,-41 6-7,-50 5 0,-29 5 4,-27 9-5,-4 0-15,-24 0-30,-36 0-17,-26 23-77,-24 8-120,-13-4-239</inkml:trace>
  <inkml:trace contextRef="#ctx0" brushRef="#br0" timeOffset="113269.24">10869 17834 512,'0'0'175,"0"0"-125,0 0 76,0 0-30,0 0-50,0 0 50,13-58-48,8 14-16,9-11-8,2 8-4,-14-3-6,-3 18 0,-11 1-10,-4 9-3,0 17-1,-10-7 0,-15 12-6,1 0-3,-2 0-7,2 21-6,11 2 14,6-5 0,7 3-9,0-2-9,5 3 8,20 6 6,12-2 2,5 0 8,3-4-1,-3 10 0,-11-6 3,-10 14 3,-8-3-2,-13-6 1,0 5 11,0-6-3,-16 7-5,-2-16 0,1 12-3,-3-15-2,3-11-10,7 7-41,1-14-25,-1 0-89,10-26-43,0-6-249</inkml:trace>
  <inkml:trace contextRef="#ctx0" brushRef="#br0" timeOffset="113848.18">11412 17409 656,'0'0'41,"0"0"-37,0 0 9,0 0-11,0 0-1,0 0 8,-65 28 6,50-28 19,-1 0 1,3 0 12,2 0-34,2-5-2,2-7 11,7 1-3,0-1-6,0 2-12,0-3 1,19 8 0,0-9-1,8 7 6,2-5-1,2 5-2,-2 7 10,-4 0-9,-6 0 0,-5 7-4,-5 5 2,-3 2 1,-4 7 10,-2 2 4,0 3-1,0 9-5,-15-3 1,-5-9-2,-7 3-3,-2-13-3,3 1-5,2-5 10,7-6-7,9 8 0,4-11 4,1 0 0,3 0 6,0 0 1,0 0-6,0 0 4,9 0 1,7 0 4,-1-6-1,1 6-7,-1 0-1,-1 0-8,1 6 1,1-2-1,-3 6 0,4 2-10,-2-3-55,7 14-63,1-9-113,0-7-75</inkml:trace>
  <inkml:trace contextRef="#ctx0" brushRef="#br0" timeOffset="114073.28">11833 17584 850,'0'0'218,"0"0"-189,0 0-4,0 0-13,0 0 1,0 0 24,0 98-9,0-57-3,0-6-3,0 9-15,0 7-4,0 0-3,0 14 0,0-14-40,0 0-31,0-15-116,0-19-53,-2 3-97</inkml:trace>
  <inkml:trace contextRef="#ctx0" brushRef="#br0" timeOffset="114245.57">11686 17969 831,'0'0'174,"0"0"-151,0 0-20,99-108 1,-34 74 0,2-9-4,-1 8-32,-6 12-83,-8 1-38,-17 14-126,-10-6-19</inkml:trace>
  <inkml:trace contextRef="#ctx0" brushRef="#br0" timeOffset="114411.1">12192 17642 314,'0'0'265,"0"0"-65,0 0-33,0 0-101,0 0-26,0 0-11,0 14 18,0 16-6,0 7-21,0-2-10,0 9-6,0-4-4,0 1-11,0 9-74,0-14-81,0-2-137,0-29-78</inkml:trace>
  <inkml:trace contextRef="#ctx0" brushRef="#br0" timeOffset="114740.15">12146 17513 748,'0'0'280,"0"0"-265,0 0 10,138-27 21,-82 27-30,2 9 9,0 22 11,-8 1 3,0 8-18,-10 7-3,-20 16-7,-11 5-3,-9 17 8,-2-17 9,-23 8-10,-3-6 10,-3-21-13,6 9-6,2-35 7,3 0-10,5-10-2,1-13-1,7 8-2,7-4-7,0 3-28,0-7-18,0-7-26,0-18-74,0-30-207,4-17-137</inkml:trace>
  <inkml:trace contextRef="#ctx0" brushRef="#br0" timeOffset="115362.15">12959 17253 888,'0'0'101,"0"0"-101,0 0 0,0 0 0,0 0 8,0 0-7,-46 46 6,28-43-5,2-3 4,-4 0-1,7-3 6,3-11 0,2 4-10,6-2-2,2-2 1,0 0-3,2 2-1,16-2 0,2 10 3,2-4 0,5 6 1,-2 2 0,2 0-1,-4 0 0,-2 2-2,-1 13 5,-5 0-2,-5 11 1,-4 2 0,-4 7 8,-2 6 12,0-7-12,-4-2 8,-15-1-10,-1 1 6,3-10-8,1-4 4,3-8-3,5-10 0,-2 0 1,6 0 4,-1-5-8,1-9-3,4 0-9,0 6 3,0 3 0,17 5 3,8 0 3,6 0 2,14 0 5,4 0 11,9 9 25,2 0-7,2-9 6,-2 0 12,-8-18-3,-12-5 2,-13 15-16,-9 3-4,-9-8-15,-3 5-12,2-10-6,-4-6-28,-4-2-66,0 0-149,-10 3-670</inkml:trace>
  <inkml:trace contextRef="#ctx0" brushRef="#br0" timeOffset="115893.12">10666 17311 67,'0'0'822,"0"0"-742,0 0 32,0 0-2,0 0-90,0 0-3,-112 76 12,74-4 3,12 17 0,7 8 5,13 7 6,6-7-24,14-10-1,28-7-16,18-8 2,21-6-4,21-3-31,7-32-103,-2-13-579</inkml:trace>
  <inkml:trace contextRef="#ctx0" brushRef="#br0" timeOffset="128389.43">8708 5999 203,'0'0'109,"0"0"-84,0 0 51,0 0-42,0 0-14,0 0-7,0 0 5,0 0-8,-24-28-10,24 28-7,-5 0-67,5 8-36,0 6-53</inkml:trace>
  <inkml:trace contextRef="#ctx0" brushRef="#br0" timeOffset="128824.1">10157 5233 467,'0'0'526,"0"0"-482,0 0 59,0 0-1,0 0-77,0 0-17,-27 123 16,15-26 11,-2-5-15,-2-5-13,0-7 2,3-8-7,-3-9-1,8-10-2,-1-14-20,5-12-49,2-14-57,-6-13-136,4-8-17,-3-28-84</inkml:trace>
  <inkml:trace contextRef="#ctx0" brushRef="#br0" timeOffset="129032.08">10046 5264 569,'0'0'163,"0"0"-77,87-119 79,-44 113-72,3 6-43,1 11 5,-3 33 11,-7 14-25,-7 0-10,-9 4-13,-6 0-13,-10 0-1,-5 11-6,0 0 2,-7 0-37,-13 1-36,-5-4-66,-8-9-77,-3-14-77,-5-15-13</inkml:trace>
  <inkml:trace contextRef="#ctx0" brushRef="#br0" timeOffset="129496.97">10106 5993 223,'0'0'194,"0"0"-86,0 0 39,-60-134-52,64 103-66,36-4-14,19 0 0,12 1 6,5-3 0,4 4-1,-6 3-10,-16 9 1,-12 6 10,-13 15-3,-19 0 19,-5 0 15,0 0 1,-7 18 19,9 15 1,-1 8-15,-10 8-22,6 9-18,-6 4-8,0 2-9,0 2 1,-6 1-2,-6-14-11,3-7-35,2-15-13,1-16-47,4-15-24,-10 0 24,3-34 75,3-17-79,-1-23 57,7-11 53,0-3 18,22 11 32,7 16 31,10 20 20,-6 15-29,11 18-1,0 8-29,1 8-1,-4 23-8,-22 8-11,-7 4-4,-12 3-6,-5 2 6,-17-6-11,-19-1-4,8-10-3,0-9 0,9-10-37,17-7-60,4-5-62,3-12-56,0-23-193</inkml:trace>
  <inkml:trace contextRef="#ctx0" brushRef="#br0" timeOffset="129686.86">11007 5697 442,'0'0'458,"0"0"-433,0 0 55,0 0 1,0 0-19,80 136-10,-78-83-22,-2 0-19,0 5-5,0-3-5,-6-3-1,-8-2-23,-1-10-75,-3-8-83,3-12-26,3-20-16,1 0-82</inkml:trace>
  <inkml:trace contextRef="#ctx0" brushRef="#br0" timeOffset="129851.22">11043 5828 448,'0'0'184,"0"0"-33,0 0 33,144-97-101,-94 97-30,-15 0 6,-12 18-24,-15 8-30,-8 12 3,-4 0-2,-19 8-6,-9-2-40,4 3-81,1-10-153,5-10-64</inkml:trace>
  <inkml:trace contextRef="#ctx0" brushRef="#br0" timeOffset="130510.16">11419 5985 574,'0'0'279,"0"0"-246,119-136 99,-82 83-89,-8 2-37,-9-2 7,-13 2-8,-7 5 9,0 5-10,-12 9 32,-3 4 2,-5 10-15,1 4-3,7 5 3,-1 9-11,3 0-3,-1 14 0,-3 13-8,4 9-1,3 8 4,7 9-4,0-2 0,0 4 1,5-6-1,15-8-16,2-7 4,7-12 1,5-10-2,-1-8 7,1-4-4,-3 0 1,-7-4 4,-8-12 5,-6-5 0,-2 6 3,-6 4-3,0 6 6,0 5 1,-2 0 10,0 0-14,0 0-3,5 0-12,5 5 7,9-2 5,7 1 0,4-4 5,3 0-2,-4 0-2,-7-7 1,-9 4 0,-6 3-1,-4 0-1,7 17 0,8 27 6,0 16 19,5 15-5,-6 15-5,-5 9-4,-10 13-8,-2-6-2,-20-9-1,-20-21 0,-16-20 2,-4-22 2,-1-22 1,3-12 12,11-30 1,12-24-7,12-14 15,19 3-26,4-7 3,33 4 3,27 4-6,17-1-3,5 12 1,-4 5-53,-18 7-105,-15-2-589</inkml:trace>
  <inkml:trace contextRef="#ctx0" brushRef="#br0" timeOffset="132349.03">12778 5753 880,'0'0'87,"0"0"-86,0 0-1,0 0 19,0 0-1,0 0-4,35 122-12,-35-111 6,0 0-5,0-5 3,0-4 2,0-2 8,0 0 6,0-19-18,0-8-4,8 1-5,15 6-13,1 3 14,3 14 3,4 1-5,-2 2 3,-5 8 2,-12 14-4,-3 6 4,-9-2 1,0-4 0,0-10 1,0-5 2,-2-3-1,2-4 0,0 0 7,0-4 6,0-21-15,3-3-19,13 0 12,5 6 2,1 5 3,3 17 1,3 0-2,-1 0 1,-3 11-1,-1 10 3,-10 5-2,-1 3-1,-6 4 0,-4-3-3,-2-5 2,0-8-5,0-8-4,5-7 9,2-2-26,15 0-19,11-20 7,5-10-56,2-7 14,-6 2 66,-10 9 18,-8 3 19,-10 11 31,1 5 39,-7 3 1,0 4-25,0 0-28,0 0-37,0 11-10,0 8 10,0 3 0,0-2 3,3-6-3,7 2 0,8-7-3,4-5 1,5-4-3,4 0 4,-1-11 1,-2-12-4,-7 0 4,-8-3 4,-4 5 1,-4 1-3,-3 11 19,-2 4 23,0 5 14,0 0-31,0 0-27,0 5-7,0 4 1,0 6 6,0 2-5,0-3 4,6-2-4,11-3 3,10-7-4,6-2-4,7 0-4,6-20-5,-3-8-16,-6-10 12,-6-10-1,-4-3 14,-14-7 10,-8 5 2,-5 4 25,0 13 20,-7 16 12,-4 9-16,3 6-6,-4 5-7,-3 8-29,1 28-1,3 17 0,7 5 2,4 7 2,0-2 1,0-3-5,17-9-2,14-12 2,6-13-4,5-17-2,7-9-10,2-4 2,0-27-9,-13-8-18,-5-7-6,-15-5 8,-13-5 31,-5-6 8,0-3 2,0-5-1,-7 6 10,1 8 11,-2 16 9,2 15-4,3 14-6,-1 11 9,0 4-30,0 33-11,-4 12 11,4 7 4,4 8-4,0-4 1,0 5 0,2-5 0,14-2-1,9-11 0,2-12-1,8-12-4,3-14 3,6-9-8,-6 0 10,2-9-10,-10-12 9,-10 5-1,-7 4 2,-11 6 0,0 3-1,-2 3 1,0 0-2,0 0-6,0 0-6,12 9 14,-3 3 0,11-8-6,6-4-8,13 0 5,5-16 9,3-10-2,-12 4 1,-10 3 1,-14 5 8,-9 14 22,-2 0 7,0 11-17,0 27-17,0 17 36,0 17-10,0 9-11,2 8-3,0 3-3,0 0-8,-2-8-3,0-9 1,0-19-2,-4-22-1,0-17-1,-5-14-17,-3-3 0,4-40-3,-3-20-32,9-27 8,2-11 20,0-7-22,13 10 11,14 10 36,8 25 1,-2 21 35,1 16 6,-3 15-4,-6 8-7,-1 0-9,-7 0-3,-13 14-11,-4 10-2,-4 4-1,-26 0-4,-4 1 0,-3-5-61,3-11-104,3-11-126,11-2-140</inkml:trace>
  <inkml:trace contextRef="#ctx0" brushRef="#br0" timeOffset="134516.12">15220 5395 1056,'0'0'100,"0"0"-91,0 0 7,0 0-14,0 0 15,33 130 0,-33-69 6,0 6-11,0-8 4,0 2-7,0-11-2,0-12-5,0-8-2,13-14 1,8-10-1,2-6-4,5 0-8,3-24-1,1-6-4,-6-4 4,-8 5 0,-2-4 2,-8 8 11,-3 6 0,-3 4 2,-2 14-1,0-5 2,0 0 2,0 4 8,0-2-2,0 4 2,0 0-1,0 0-4,0 0-7,0 0-1,0 0-5,0 6-3,0 12 8,0 6 2,0 0-2,0-2 1,0 2-1,2-2-1,5-10 1,9 2 1,-7-4-1,12-8-6,7-2-3,-4 0-1,10-9 2,-3-17-2,-4-1-2,2-4 6,-7-4 0,-4 0 3,-5 8 2,-4 3 1,0 7 0,-3 9 0,2-1 0,-2 7-4,1-1 2,1-3 0,2 2 2,1-4-1,2-1 0,-2 0 1,0 4 0,-9 5 1,0-3 0,-2 1 0,0 2-1,0 0-8,-12 7 8,-14 14 4,-4 5 1,3 5-3,2 7 6,3 1-5,9 0 0,2-1-3,6-6-2,5-6 1,0-6-1,22-8 0,11-12-1,10 0-2,9-7 4,-9-16 0,7-3-2,-5-8 3,-6 1 0,6-6 2,-3-3-1,-6 3 0,3 7 0,-4 6 5,-8 10-3,-6 4 6,-11 7 0,-10 5-6,0 0-3,0 0 0,-12 12 2,-17 12-2,-11 3 9,3 8-9,1-1 0,9-1-2,9 1 2,1-8 0,13-3-4,4-2-12,0-12-7,28-4-16,10-5 11,0 0-9,4-21 10,-3-7 20,-14-4 6,-4-12 1,-9 0 10,-8 3 9,-4 9 31,0 18-1,0 11-2,0 1-8,0 2-18,-2 0-19,-6 14-2,2 11 1,4 5 2,2 0-1,0-3-2,20-1 0,9-9 0,13-6 2,1-11-2,1 0-1,-2-4-3,-3-22-11,-4-2 5,-10-11 3,-10-10 7,-6-9-11,-7-20 9,-2-6 0,0 3 2,0 9 3,-2 24 2,-3 20 16,1 12-1,-2 16-11,-3 13-9,-7 35-5,1 19 5,-3 18 5,5 2 0,13 5 4,0-3-5,0-9-1,13-12-3,12-14 0,14-18-1,8-19 0,2-17-6,0-3 6,-7-38-2,-3-12 3,-11-5 0,-8 0 1,-8 14 0,-10 18 7,-2 11 2,0 13 4,0 2 0,0 0-14,0 10-13,0 18 12,-9 2 1,4 5 0,5-5 0,0-8-1,8-5 1,15-5-4,2-12-8,6 0-3,3-9-1,-1-14 2,-6 0 1,-7 0 12,-9 6 1,-7 3 1,1 10 2,-5 1 9,0 3 8,0 0-11,0 0-8,0 19 1,0 3 1,0 0-1,0-4 0,0-6-2,16-4 1,4-2-1,6-6 0,3 0 4,0-4-4,-4-15 0,-5-8-4,-7-9 1,-11-5-2,-2 3 0,0 8 2,-15 10 2,-11 8-3,-6 12 3,-6 0-12,5 0-1,4 7-1,13-3-1,12-1-15,4-1-20,0 7-11,24-8 3,13-1 47,13 0 0,3 0-1,5 0 12,2 0 2,0 13 4,-6-2 26,-12 5 8,-10 4-23,-14 1 0,-14 2 8,-4 2-15,0-3 2,-11-7 1,-13-3-5,3-9-3,4-3 0,5 0 1,10-10 14,2-17-19,2-4 0,29-13 0,8 6-4,3 6 3,-2 10 2,3 10 3,-11 9 10,5 3 4,-4 3-8,-8 22 11,-5 16-10,-1 2 1,-16 12 20,-3 1-29,0-2 9,-13 1-4,0-9 7,2-11-7,8-7 4,3-12-8,0-7-4,20-9 1,20 0 3,9-14-4,4-11-3,-11 1-5,-10 2-10,-9 2-12,-19 0-20,-4 2-53,-14 1-209,-32-4-277</inkml:trace>
  <inkml:trace contextRef="#ctx0" brushRef="#br0" timeOffset="134673.87">16499 5502 413,'0'0'434,"0"0"-434,0 0-43,145-136-152,-69 99-365</inkml:trace>
  <inkml:trace contextRef="#ctx0" brushRef="#br0" timeOffset="134809.03">17039 5166 261,'0'0'583,"0"0"-403,0 0-15,0 0-77,114-115-36,-110 110-35,-4 2-17,0 3-3,-22 0-71,-28 0-164,-21 12-295</inkml:trace>
  <inkml:trace contextRef="#ctx0" brushRef="#br0" timeOffset="134973.09">15666 5145 991,'0'0'0,"0"0"-32,0 0-61,0 0-378</inkml:trace>
  <inkml:trace contextRef="#ctx0" brushRef="#br0" timeOffset="135448.07">14551 5418 363,'0'0'685,"0"0"-663,0 0 55,0 0-77,0 0-1,0 0-25,-14-14-53,14 16-146,0 13-106</inkml:trace>
  <inkml:trace contextRef="#ctx0" brushRef="#br0" timeOffset="135647.77">14096 5663 843,'0'0'109,"0"0"-108,0 0 10,130-22-2,-56-1-3,5 0-6,-12 2-26,-18 1-253</inkml:trace>
  <inkml:trace contextRef="#ctx0" brushRef="#br0" timeOffset="136450.09">18854 5242 642,'0'0'304,"0"0"-286,0 0-5,0 0 26,40 144 5,-23-84 0,-4-2-12,-8-2-2,-5-1-6,0-7-8,0-12 2,0-18-9,-5-6 1,1-10-2,4-2-1,0 0-1,0 0 5,20-24-8,11-6-3,8 6 0,-4 7 0,-1 15 1,-8 2-1,1 0 2,-9 5-1,-7 15 6,-9 6 0,-2 4 1,-9-2 1,-22 4-2,-11-6-7,0-6 1,-6-8-1,11-12-20,7 0-23,10-10-22,14-26-94,6-8-117,9-2-145</inkml:trace>
  <inkml:trace contextRef="#ctx0" brushRef="#br0" timeOffset="136847.64">19159 5578 567,'0'0'40,"0"0"118,0 0-51,0 0-54,51 109-12,-35-89-25,3-5-9,6-8 1,4-7-2,4 0 4,4-7-3,-6-11 5,-7-4 12,-6 1 9,-12-1 3,1 12 5,-6 8 13,3 2-11,-4 0-16,4 18-27,5 26 1,4 24 6,1 14 12,1 13-1,-3 9-1,-10 0-11,-2 3 0,-13-7-4,-23-19 0,-6-25 0,-1-19 2,-4-29 4,4-8 10,6-18 0,6-30-3,8-14-9,12-11-3,11-3-3,0 4-2,25 3-1,15 6-2,5 6-26,3 3-27,2 1-44,-5-2-251,1-6-338</inkml:trace>
  <inkml:trace contextRef="#ctx0" brushRef="#br0" timeOffset="137066.01">19990 5368 1115,'0'0'77,"0"0"-52,0 0-6,8 104 3,-3-42 22,-5 7-13,0 1-5,0-5-5,0-14-6,12-9-1,5-14-12,20-16 0,9-9-1,16-3-1,11-23-12,-3-17-48,-18 2-67,-31-2-335</inkml:trace>
  <inkml:trace contextRef="#ctx0" brushRef="#br0" timeOffset="137207.63">19936 5661 1143,'0'0'61,"0"0"-55,127-116-12,-35 84-1,-3 1-93,-13-5-281</inkml:trace>
  <inkml:trace contextRef="#ctx0" brushRef="#br0" timeOffset="143838.05">7375 16450 5,'0'0'208,"199"-72"-207,-99 72-1,-9 19-71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4:52:27.1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13459 16036 257,'0'0'105,"0"0"-71,0 0 52,0 0 7,0 0-12,0 0-14,0 0-14,-18-24-15,13 24 9,-3-9 7,-6 4-32,-3 1-9,-6 4-2,-4-4 2,-2 4 9,-2-4 0,0 4-5,-3-5-5,-1 0 5,-3 2 0,5 1-7,-4-1-1,8-2 3,0-1-4,-2 3 0,-2-6-3,-5 5 0,-2 4-1,-7 0-3,1 0 2,-4 0-1,-1 0 1,-2 0 1,4 0-4,-1 0 2,8 0 2,7 0 0,6 0-2,1-1 0,2 1-2,1 0 0,-1 0-1,3 0 1,-1 0 0,2 0 0,-1 0 1,4 0-1,-2 0 1,1 0 0,-9-4-1,0 0 2,-2 4-1,-5-5 0,1 5-1,-3 0 0,3 0 1,-6 0 0,3 0 2,0 0-3,-4 0 1,4 0 0,-2 0 3,0 0-2,-1 0 1,2 0-2,-3 0 2,-1 5-3,-1 0 0,-2 8 0,5-6 1,-5-1-2,7 2 2,3-8-1,3 7 4,2 1-1,-1-4-3,-1 4 1,-6-3-1,4 5 0,-9-1-1,5 3 1,2 2 0,-1-10 0,-1 10-1,2-2 1,-7-3 1,4 10 0,3-5-1,2-1 0,6 4 0,-1 1 0,0 0 0,-2 7-1,-1-6 1,-5 5 0,1 3 1,1 3-1,0 2 0,5 3 0,7-2 0,-3 3 0,7-6 0,-1 1 2,4 15-2,-4-2 0,-1 3 0,5 3 0,-4 4 3,3-1-6,7 1 3,0-4 0,0 2 2,3-2 2,5 0-4,1 3 2,2 1-2,0-2 1,0-2 4,0 4-1,0-1 0,2 0-3,7-7 2,0-2-2,2-3 3,0 3-4,5-8 2,-1 3 2,-2 2-4,3-10 3,0 18-3,-3-13 4,2 0-2,1 9 4,-2-1-4,-1-4-1,-1 1 1,1 4 0,-2-8 0,1 14-1,5-10-1,-6-6 0,4 2 0,-1-12 1,-3 12-1,5-11 0,-5 6-1,4-6 1,1 6 1,-3-14-1,7 8 0,-1 6 1,2-10 0,2 5-1,-4-3 1,0-9 0,3 8-1,1 5 0,1-16 1,-2 2 4,3 0-3,6-2-1,10 1 4,-2-4-1,1-4-2,5 4 0,-5-3-2,4 6 2,1 2-2,-7 0 2,0-11-2,-2 6-1,4-9 1,-5 0 1,-1 0 1,-1 0-2,3 0 2,4 0-2,2 0 1,1 0-3,-5 0 2,4 0 0,1 0 4,-1-3-4,5-6-2,-1 9 2,2-11 1,0 8-1,-2-5 0,3-6 1,1 7-1,0 7 1,-2-12-1,1 9 2,0-3-2,0-12 0,-2 10 1,2-14 0,-2 7-1,0 4 0,-2-8 1,1 15 2,3-13-3,0 2-1,7 1 1,2-3 0,0 5 2,-4-7-2,-3 9 0,-2-2 0,-4-2 0,-3-10-4,5-6 3,-7 9 1,1-20 1,5 27 1,-6-12-2,3-6 2,-8 20-4,0-20 3,-1 5-1,-6 9 3,4-10-1,-3-2-2,-4-13 1,-3-3-1,-2 0 5,-2 7-5,-3 3 4,3 0-4,-3-1 0,-1-6 2,-1 2-1,-2-3 1,1-9-1,-5 0 0,2 7 0,-7-12 0,2 9 0,-1 10-1,-3-2 0,0 5 8,0-3-8,2 2 4,0-3-1,0 4-1,0-1 3,-2 4-3,0 5-2,0-4 5,0 2-1,0 3-3,-6-1 0,-1 6 5,-7 0-3,5 0 2,-1-5-4,0 4-1,6-12 2,-3 8 1,-1-7-3,3 6 0,-2 1 0,-2 5 1,5 3-1,-4-3-1,4-5 1,0-3 1,0-2 3,-2 0-4,3 3-3,-1-8 3,0 1 2,-2 10-2,2-6 0,0 6-2,-3 7 4,3-8-4,-1 5 2,-2 4-1,3-5 1,-4 5 0,1-2 0,0 5 0,0-2 2,-2-10 0,3 8-4,1-1 1,-2 4 1,4 8 2,3-4-2,-4 6-1,4-6 1,0 6 0,0-2 1,0 2 6,0 3-3,0-2-2,0 1 4,0 4-3,0 0-3,0 0-1,0 0-7,0 0-61,7 4-97,1-4-428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4:48:14.1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1608 984 465,'0'0'395,"0"0"-327,0 0 79,0 0-90,0 0-26,0 0-22,0 0 10,-28 129 36,28-65-28,-10 2-3,6 1-10,-5-8 0,3-7-6,1-11 0,3-9-2,-1-10-3,3-6 0,0-5-1,0-4-1,12-2-1,22-5 1,5 0 1,19 0 6,5 0-8,-1-17-27,6-3-60,3-6-83,-16-3-190,-8-8-268</inkml:trace>
  <inkml:trace contextRef="#ctx0" brushRef="#br0" timeOffset="197.87">2269 976 1154,'0'0'2,"128"-41"2,-33 18 0,4 3-2,-5 2 8,-13 12-10,-19 6-42,-15 0-152,-25 0-107,-20-2-56</inkml:trace>
  <inkml:trace contextRef="#ctx0" brushRef="#br0" timeOffset="503.13">2353 1030 470,'0'0'407,"0"0"-369,-89 115 43,76-49-23,11 30 5,-3 13 5,5 17-14,0 8-21,0 6-4,0 13-15,-3-9 5,1-10-5,0-15-2,2-23 6,0-12 0,0-16 1,14-5-1,-1-11-7,3-12-2,1-6-4,12-7-1,11-10 0,7-2-1,9-12-3,0-3-2,6 0-55,2-10-50,8-28-157,-5-34-581</inkml:trace>
  <inkml:trace contextRef="#ctx0" brushRef="#br0" timeOffset="1035.85">4546 972 930,'0'0'39,"0"0"-21,-122-30 90,71 30-55,-3 20-30,-8 24-9,-6 21-10,5 39 2,9 19 1,8 14 4,18 9 3,16 6-1,12-1 2,0 2 1,24-10-5,2-11-3,1-23 8,-11-17 5,-12-18 5,-4-18-13,0-12 19,-17-14-10,-4-9-8,-8-9 4,-6-7-8,-10-5-10,3 0-1,6 0-37,7 0-31,17 0-53,6 18-232,6 0-153</inkml:trace>
  <inkml:trace contextRef="#ctx0" brushRef="#br0" timeOffset="1336.02">4310 3009 962,'0'0'15,"-26"104"21,26-58-1,0-3-23,9-7 0,17-11-5,1-6 1,9-13-2,1-6 0,5-13 21,4-28 7,-9-11 4,-6-3-20,-17 4 11,-14 9-2,0 7 2,-9 10-5,-20 9-3,-5 6-15,-8 8-6,-3 2-2,5 0-5,5 0-20,7-5-38,16-10-81,12-18-257</inkml:trace>
  <inkml:trace contextRef="#ctx0" brushRef="#br0" timeOffset="1689.89">4959 421 1024,'0'0'58,"0"0"-36,0 0-22,0 0-10,0 0-5,4 176 15,-4-85 61,0-8-12,0-8-19,0-11-2,0-14-11,0-16-11,11-5-2,10-15-4,6-9 3,4-1-3,0-4-14,2-7-54,-10-19-92,-19-8-197</inkml:trace>
  <inkml:trace contextRef="#ctx0" brushRef="#br0" timeOffset="1830.61">4834 962 1037,'0'0'65,"0"0"-38,0 0-26,156-62-2,-60 20-14,0 8-126,-17-6-235</inkml:trace>
  <inkml:trace contextRef="#ctx0" brushRef="#br0" timeOffset="2406.95">6440 1427 732,'0'0'123,"0"0"1,0 0-42,0 0-46,0 0 11,-79-106-18,39 95 5,-6 8-7,-9 3-1,-9 3-14,-3 29 3,2 15-7,14 20-6,13 15 0,18 19-2,14 16 0,6 20 4,6 13-3,22 8 1,6-3-2,-5-13 5,-8-21-1,-15-21 12,-6-12 5,0-14 7,-24-16-2,-10-16-11,-6-14-5,1-16 0,-7-8 1,2-4-4,6 0-7,2 0-10,15-2-23,7 2-34,9 0-49,5 2-306,0 12-116</inkml:trace>
  <inkml:trace contextRef="#ctx0" brushRef="#br0" timeOffset="2708.96">6197 3292 819,'0'0'94,"0"0"-92,-10 125 33,10-75-26,2-17 0,16-6-4,5-5 1,6-20 4,2-2-3,7-5 18,-5-30 49,-4-5-29,-14-1-4,-12-2-6,-3 11 3,-7 10-9,-12 10 0,-8 5-7,-5 7-20,3-1-2,3 1 0,1 0-29,7 0-46,7 0-115,2-15-193</inkml:trace>
  <inkml:trace contextRef="#ctx0" brushRef="#br0" timeOffset="3097.56">6582 842 836,'0'0'46,"0"0"61,0 0-20,0 0-65,0 0-19,0 0-3,7 16-5,-3 35 5,-2 9 48,1 13 8,-1 0-19,0-1-13,4-10-13,6-13-2,1-8-4,5-17-5,6-4 3,5-14-1,3-6-4,8 0-17,-2-18-38,-15-14-66,-13-9-213</inkml:trace>
  <inkml:trace contextRef="#ctx0" brushRef="#br0" timeOffset="3241.52">6519 1226 1029,'0'0'42,"0"0"-42,0 0-11,132-25 10,-47-1-50,1-1-160,-19 12-224</inkml:trace>
  <inkml:trace contextRef="#ctx0" brushRef="#br0" timeOffset="3735.82">8102 1451 738,'0'0'292,"0"0"-282,0 0 78,0 0-41,0 0-14,0 0-17,-100-86-4,62 86-4,-5 0 5,1 16 7,-2 26-8,0 9-1,4 13-7,10 18 2,12 15-3,15 14 0,3 17-3,0 8 1,15 3-1,2 4 0,2-7 3,-3-3-2,-6-9 0,-10-16 0,0-11 2,-26-14 2,-10-16 19,-7-13-2,1-13 15,4-24-16,5-9-4,10-8-1,-8 0-4,6-10-10,1-8-2,5 6-19,13 6-28,6 4-33,0 2-74,6-2-317</inkml:trace>
  <inkml:trace contextRef="#ctx0" brushRef="#br0" timeOffset="4124.46">8000 3523 1027,'0'0'33,"0"0"-26,0 0-4,-32 147 2,28-97-2,4 1-1,0-2 2,0-11-1,0-10-3,11-16 3,9-8 0,9-4 1,9-13-3,4-20 17,-1-25-12,-14-2 21,-14-1-20,-13 5 8,0 24 19,-11 6 8,-16 4-14,-4 12 6,-5 10-18,0 0-16,-2 3-3,5 20-1,10-7-39,10-2-96,13-14-183,0-7-369</inkml:trace>
  <inkml:trace contextRef="#ctx0" brushRef="#br0" timeOffset="4538.87">8169 838 809,'0'0'217,"0"0"-184,0 0-2,0 0-31,0 0 0,5 152 12,-3-68 46,-2-3-16,0-13-15,6-10-9,3-14-3,5-13-9,5-7-2,2-15-2,7-9-2,10 0-4,3-4-26,-1-23-58,-13-12-115,-25-1-346</inkml:trace>
  <inkml:trace contextRef="#ctx0" brushRef="#br0" timeOffset="4673.5">8010 1257 1015,'0'0'66,"0"0"-62,130-82-8,-34 48-58,0-5-94,-27-3-290</inkml:trace>
  <inkml:trace contextRef="#ctx0" brushRef="#br0" timeOffset="5281.13">9075 1805 472,'0'0'479,"0"0"-437,0 0-41,0 0 11,0 109-3,0-32 57,0 3-5,0 4-27,0-5-10,0-17-4,0-12-11,0-8-2,0-9-5,0-10-2,10-9 1,8-8-1,5-6-12,7 0-38,8-14-41,-6-15-107,-8-3-251</inkml:trace>
  <inkml:trace contextRef="#ctx0" brushRef="#br0" timeOffset="5424.75">8963 2256 851,'0'0'0,"0"0"-26,0 0 18,162-123-85,-93 96-99,-11 16-220</inkml:trace>
  <inkml:trace contextRef="#ctx0" brushRef="#br0" timeOffset="5812.96">9482 2348 1009,'0'0'35,"0"0"-25,0 0 15,0 0-21,152-131-3,-115 78 12,-3 7 19,-14-5-5,-13 18-12,-7 8 12,0 7-3,0 12-21,-9 2-3,-7 4-1,-4 0-7,1 0 3,4 4 0,7 6-4,3 9-25,5 1-32,0 6 24,18-6 20,18-3 11,4 7 11,0 7-2,-5 1 2,-7 6 0,-13-8-2,-9-2-6,-6 2 4,0-9 4,-6 4 9,-12-9-8,0 0-1,2-6-46,3-10-89,7 0-64,6-4-194</inkml:trace>
  <inkml:trace contextRef="#ctx0" brushRef="#br0" timeOffset="6337.85">9981 2031 919,'0'0'79,"0"0"-70,0 0-9,0 0-3,0 0 3,-2 142 3,2-93-2,0-10 0,0-7 2,0-3-3,0-3-3,14-6 3,2 0-3,5-16 3,4-4 0,-5 0 0,-2-8 0,2-18 9,-3-2-8,0-4 23,-2-2 2,-1-4-18,-6 11 4,-4 4-5,1 2 5,-5 19 2,0-3-7,0 5-7,0 0 0,0 0-3,0 0-5,0 0-1,0 0 6,0 0 3,0 0 0,0 0-6,0 0-6,4-13-3,8-4-11,5-2-2,1 0 5,3 14 23,3 5 3,5-2-2,0 2 8,0 7 5,-9 12 1,-5 12-9,-3-2-4,-8 6-2,-4 5 2,0-4-4,-2 6-9,-22-10-92,-6-6-57,-1-8-101,1-14-146</inkml:trace>
  <inkml:trace contextRef="#ctx0" brushRef="#br0" timeOffset="6466.76">10213 1833 674,'0'0'205,"0"0"-205,0 0 0,0 0-45,0 0-147,0 0-218</inkml:trace>
  <inkml:trace contextRef="#ctx0" brushRef="#br0" timeOffset="6682.97">10531 1895 689,'0'0'122,"0"0"-73,0 0 76,32 139-62,-18-74-18,-4 7-6,2-8-16,-9-6-1,3-11-9,0-10-4,-1-10-3,6-15-1,4-7-3,17-5-2,11 0-3,11-15-7,4-17-64,-15-8-151,-16-12-318</inkml:trace>
  <inkml:trace contextRef="#ctx0" brushRef="#br0" timeOffset="6819.07">10563 2201 905,'0'0'68,"0"0"-66,0 0-4,134-62-183,-65 20-136</inkml:trace>
  <inkml:trace contextRef="#ctx0" brushRef="#br0" timeOffset="7057.6">11043 1773 1150,'0'0'39,"0"0"-34,188-5 28,-91 35 3,-8 9 0,-11 5-9,-27 10-1,-26 13-20,-25 16-1,-12 8 4,-44 3 0,-12-6-9,-15-20-4,7-12-23,-2-13-20,-13-13-42,-5-11-138,-22-15-216</inkml:trace>
  <inkml:trace contextRef="#ctx0" brushRef="#br0" timeOffset="7357.33">8951 1682 906,'0'0'53,"0"0"21,-144 112-2,92-23-27,9 9-9,10 6 3,18 9-9,15-11-7,0 0-14,20-8-4,22-7-2,12-7-3,17-12-51,16-15-110,7-30-191</inkml:trace>
  <inkml:trace contextRef="#ctx0" brushRef="#br0" timeOffset="8056.09">12333 1898 635,'0'0'117,"0"0"-27,0 0-5,-145 16-33,91 14-6,-4 14 2,10 2-19,7 5-19,14-1-3,17-5-4,10-8-3,0-10 0,16-3-1,17-21-4,7-3 5,5 0-12,-5-19 10,-7-16-13,-8-15-6,-6-6 15,-12-2 6,-4-10 8,-3-8-4,0-7 2,0 13-2,-3 20 10,-4 20 27,4 20 12,2 6-4,-1 4-21,2 0-28,0 28-8,0 18 6,0 10 2,8 7 6,7 3 1,7 4-6,-5-1 1,8-2-2,-8-10-15,2-14-95,1-14-170,-7-24-218</inkml:trace>
  <inkml:trace contextRef="#ctx0" brushRef="#br0" timeOffset="8544.56">12800 1956 993,'0'0'23,"0"0"41,0 0-33,0 0-27,0 0 4,0 0-6,-66-26-1,60 26 3,-4 0 6,-8 0 1,7 0-6,2 0 1,-5 0-5,8 0-1,0 0 6,-3 0 0,4 0-3,5 0 2,0 0-1,0 0-4,0 0-1,0 0-1,0-9-9,-1-2-4,-4-3 3,1 1 12,-3-3 2,2 1-1,5 5 11,-4 5 10,4 5 10,-2 0 1,2 0-19,0 8-14,0 19-1,0 18 1,0 26 24,0 12 0,0 12-7,4-4-12,7-14-4,2-13 2,1-20-3,6-14 1,3-8-2,4-14-20,-2-8-31,4 0-70,-8-4-137,-7-27-311</inkml:trace>
  <inkml:trace contextRef="#ctx0" brushRef="#br0" timeOffset="8710.03">12456 2185 1050,'0'0'17,"0"0"-17,0 0 2,0 0-2,178-70 0,-105 47-8,-6 0-99,-11 5-128,-11 8-88</inkml:trace>
  <inkml:trace contextRef="#ctx0" brushRef="#br0" timeOffset="9149.99">13457 2014 1055,'0'0'31,"0"0"-22,0 0 18,-141 78-20,107-29 0,6-9-5,3 9-1,12-13 0,7-6-2,6-10 1,0-6-7,21-10-10,18-4-13,9-4 0,2-33-8,-2-9 14,-9-5 23,-12-18 1,-10 2 16,-9-5 14,-2-3 1,-6 14-7,0 18 21,0 16 17,0 13 2,-6 14-1,4 0-25,0 0-22,0 21-16,-2 14-4,-1 27 4,5 3 6,0 13-6,5 4 0,15-12-3,-4 6-17,10-23-52,-2-12-35,1-20-116,0-21-162</inkml:trace>
  <inkml:trace contextRef="#ctx0" brushRef="#br0" timeOffset="9369.8">13766 1910 875,'0'0'176,"0"0"-102,0 0-24,0 0-48,0 0 2,-2 139 15,0-75 1,0-4-1,2-3-6,0-9-3,0-10-8,9-10 2,11-6-2,5-12-2,3-9-6,1-1-46,-2-3-80,-5-20-128,-15-4-207</inkml:trace>
  <inkml:trace contextRef="#ctx0" brushRef="#br0" timeOffset="9481.58">13787 2198 779,'0'0'47,"0"0"-47,0 0-43,0 0-113,0 0-167</inkml:trace>
  <inkml:trace contextRef="#ctx0" brushRef="#br0" timeOffset="9899.93">14531 1963 559,'0'0'342,"0"0"-310,0 0 38,-156 51-17,109-16-10,7 8-10,0-2-7,15 3-11,5 6-10,18-9-2,2-2-3,0-12-5,27-17 4,18-6-2,5-4 2,3-18-23,-2-16-37,-18-16 23,-8-11 9,-15-17 26,-10-12 3,0 0 9,-2 1 0,-16 21 23,9 27 11,-4 8 22,2 25 2,4 5-8,1 3-38,6 11-21,-7 27 1,4 19-1,-3 16 13,6 2 0,0 7-6,14 10-6,5-6 0,-8-7-1,3-11-19,0-28-44,-2-17-58,7-16-93,4-7-109,2-22-130</inkml:trace>
  <inkml:trace contextRef="#ctx0" brushRef="#br0" timeOffset="10120.21">14780 1893 783,'0'0'196,"0"0"-94,0 0-62,0 0-33,0 0 19,6 164 17,-6-91-6,6-2-14,-2-11-3,8-9-2,10-12-15,5-6-1,-3-17 5,7-10-7,3-6 0,-1-4-28,0-12-43,-10-16-77,-14-10-155,-9 1-202</inkml:trace>
  <inkml:trace contextRef="#ctx0" brushRef="#br0" timeOffset="10255.33">14758 2188 889,'0'0'166,"0"0"-133,0 0 33,0 0-66,0 0-2,138-103-12,-71 67-126,-5 0-113,-12 2-187</inkml:trace>
  <inkml:trace contextRef="#ctx0" brushRef="#br0" timeOffset="10695.99">14858 1301 1034,'0'0'21,"0"0"-15,0 0-6,167-72 0,-80 60 4,1-4-4,-6 2 1,-9 7 2,-8 2 1,-7 5 7,-11 0 19,-11 2 7,-9 12-20,-9 1-17,-5 18 6,-5 7 2,0 18 21,-4 26 4,-2 15-6,3 23-2,0 16-9,5 17 3,6 9-2,-2 3 3,3-5-6,-13-14 1,-4-9-2,-4-17 4,-29-13-3,-15-21-2,-10-21 8,-4-16-3,-5-19 6,-4-14-13,3-14-2,2-4-7,8 0 4,12-26-5,12-8-2,16-16-51,16-16-39,2-23-112,35-17-542</inkml:trace>
  <inkml:trace contextRef="#ctx0" brushRef="#br0" timeOffset="10921.83">16395 1852 1162,'0'0'23,"0"0"-16,169-47 3,-89 33-10,-11 3-83,-17 4-231,-27-2-244</inkml:trace>
  <inkml:trace contextRef="#ctx0" brushRef="#br0" timeOffset="11071.62">16457 2087 963,'0'0'192,"0"0"-175,127-4 36,-35-10-26,8-9-20,-13 4-7,-21-1-38,-30-4-304</inkml:trace>
  <inkml:trace contextRef="#ctx0" brushRef="#br0" timeOffset="11651.88">18339 1171 1134,'0'0'0,"0"0"5,0 114-5,0-50 13,0 1-3,0-5 8,-5-14-4,2-6 4,3-12 7,0-6-4,0-5-9,14-8-7,15-3 0,15-6-1,8 0-4,8-4-9,3-14-84,-10-6-165,-17-15-386</inkml:trace>
  <inkml:trace contextRef="#ctx0" brushRef="#br0" timeOffset="11819.98">18802 1168 1078,'0'0'48,"0"0"-39,187-66-9,-82 42 2,-2 12-2,-14 5 0,-24 0-146,-34 3-211</inkml:trace>
  <inkml:trace contextRef="#ctx0" brushRef="#br0" timeOffset="12079.16">18900 1171 785,'0'0'13,"-42"110"71,30-33-26,8 3-30,2 5 12,0-4-4,0-3-4,-3 0-1,5-19 12,0 1-1,0-9-9,7-10-7,6-3-6,5-10-8,4-8-6,11-12-2,10-6-1,14-4-3,2-22-44,-3-10-106,-7-8-275</inkml:trace>
  <inkml:trace contextRef="#ctx0" brushRef="#br0" timeOffset="12363.69">19540 1249 1149,'0'0'56,"0"0"-56,0 0-24,0 0 24,14 158 8,-14-93 0,0 2 6,0 2-1,0-18 1,0-8 0,0-11-10,0-14-3,0-4 3,8-5-4,19-9-3,15 0-10,3-20-40,4-16-78,-14-3-216,-19 3-298</inkml:trace>
  <inkml:trace contextRef="#ctx0" brushRef="#br0" timeOffset="12515.53">19473 1586 1104,'0'0'49,"0"0"-49,0 0-13,124-75-80,-54 53-21,-6 5-145,-12 1-65</inkml:trace>
  <inkml:trace contextRef="#ctx0" brushRef="#br0" timeOffset="12903.84">20044 1624 998,'0'0'24,"0"0"-9,0 0-11,0 0-1,123-94-3,-88 41 11,1-3-2,-14 0-3,-11 18-2,-11 12 0,0 12 14,-9 8-18,-18 4-3,-4 2-2,4 0-3,3 12 2,6 7 2,4 2-13,14 6-14,0-4 5,12 1 4,22 1 21,1 1 1,7-2 0,-3 0 0,-8 2 0,-12-4 0,-14 2-3,-5 1-9,0-4 3,-20 1-9,-5-7-24,7-6-37,3-4-17,9-5-7,6-9-99,0-13-90</inkml:trace>
  <inkml:trace contextRef="#ctx0" brushRef="#br0" timeOffset="13556.92">20534 1354 903,'0'0'49,"0"0"-19,0 0-30,0 0-11,0 0 9,0 0 2,2 62 1,-2-39-1,0 3 5,-5 3 3,5-9-7,0 0-1,0-4 5,0-9-3,0 5 1,9-9-3,1-1 1,1 2 2,-2-4 2,5 0-1,1 0 1,1 0 10,-3 0 0,3-9 7,-3-3-6,0-3-1,-2-6 1,2 4-7,-1 2 4,-3 2-4,-1 0 7,-3 8-8,-3-4-3,-2 1 2,0 5-5,0-14-1,1 5-1,3 3 4,-4 2-2,2 7-1,-2 0 0,0 0-1,0-2-4,0 2-8,0 0-11,0 12 4,0 16 19,0-3 1,0 3-1,0-4 5,0-6-2,0-6-1,0-7-1,0-2 0,0-3 3,0 0 3,0-12 6,11-16-13,4-4-28,3 6 21,3 1 6,-4 11 1,-1 10 0,-3 4 0,8 0 1,1 4-1,5 13 1,-3 3 3,-8 4-2,-2 8-2,-8-4 0,-6 4-1,0 0-74,-9-8-109,-18 0-187</inkml:trace>
  <inkml:trace contextRef="#ctx0" brushRef="#br0" timeOffset="13701.02">20761 1145 524,'0'0'421,"0"0"-421,0 0-57,0 0-503</inkml:trace>
  <inkml:trace contextRef="#ctx0" brushRef="#br0" timeOffset="13933.91">21228 1185 925,'0'0'24,"0"0"-3,19 145 67,-9-73-63,0-2-12,-1-4 7,-1-12-6,2-16-6,-1-16 12,2-8 2,7-6 1,7-8-7,10 0-8,8-8-8,-1-16-10,-5-5-118,-24-8-260</inkml:trace>
  <inkml:trace contextRef="#ctx0" brushRef="#br0" timeOffset="14061.99">21145 1416 828,'0'0'136,"0"0"-136,0 0-11,168-39-138,-104 13-181</inkml:trace>
  <inkml:trace contextRef="#ctx0" brushRef="#br0" timeOffset="14433.38">21618 1048 754,'0'0'58,"113"-30"-37,-33 27 29,1 3-44,-7-2 12,-6-1 14,-8 1-23,-15 0 13,-18 2-10,-16 0-12,-9 0-7,-2 2 7,0 17 19,0 9 31,0 5-15,0 8-17,4 17-9,8 7-3,0 10 0,7 10 4,-6-5 2,3-3 30,-9-2 15,-7-9-17,-2-12-4,-34-8-8,-15-5 3,-10-11-7,-7-8-15,2-8-9,7-8-9,1-6-50,-4-2-81,1-16-424</inkml:trace>
  <inkml:trace contextRef="#ctx0" brushRef="#br0" timeOffset="14839.15">18807 2486 1010,'0'0'46,"0"0"-46,0 0-2,151 16 2,-4-16 17,38 0 8,41-1 2,34-18-14,22-3 2,27-3 7,10-1 8,1 1-3,-5 1-16,-18 2 7,-25 0 4,-37 6-1,-53-2-12,-49 6-2,-51 8-7,-37-5 3,-24 9-6,-20 0-15,-1 0-31,-49 0-81,-29 4-155,-24 15-348</inkml:trace>
  <inkml:trace contextRef="#ctx0" brushRef="#br0" timeOffset="15326.87">20298 3359 651,'0'0'45,"0"0"7,0 0 90,0 0-60,0 0-2,0 0-6,160-103-28,-108 41-19,-5 2-10,-10-2 7,-14 11-19,-12 7 1,-11 13-4,0 11-2,-7 6 0,-17 9-1,-5 5-5,0 0-7,4 5 2,1 13 1,12 8-7,10 2 11,2 4-1,0 0-11,29 0 11,9 1 7,9-4-1,-6 0 1,-4-4 1,-15-1 2,-9 2-2,-10 3 1,-3-3 8,-3-3-1,-14 2-1,-10-10-3,4-2-5,-1-8 0,0-3-57,10-2-96,1 0-153,7-21-243</inkml:trace>
  <inkml:trace contextRef="#ctx0" brushRef="#br0" timeOffset="15717.65">20991 2733 878,'0'0'157,"0"0"-153,150-53 33,-101 53 2,-7 0-39,-15 19-3,-10 7-5,-17-2 2,0 4-7,-22 0 13,-16-6 11,0-2-7,9-2-1,10-10 3,9-2-6,8-4-2,2-2-1,0 2-5,6 6 7,21 1 1,12 8 5,1 1 12,-7 0-1,-4 6-4,-12-4 1,-9 1 0,-8-1-1,-4-1 13,-31 8 9,-11-3 2,-8-7-24,-4-3-5,-2-7-5,2-5-2,5 0-19,10-2-106,9 0-364</inkml:trace>
  <inkml:trace contextRef="#ctx0" brushRef="#br0" timeOffset="16196.37">15851 4772 906,'0'0'74,"0"0"-69,0 0 19,154-42 5,-70 20-22,0 2-7,-3 8-48,-25 7-222,-20 2-201</inkml:trace>
  <inkml:trace contextRef="#ctx0" brushRef="#br0" timeOffset="16371.27">15846 5013 990,'0'0'71,"0"0"-63,0 0 25,0 0-14,0 0 11,212-20-13,-101 10-17,-13 0-59,-19-4-250,-19-3-302</inkml:trace>
  <inkml:trace contextRef="#ctx0" brushRef="#br0" timeOffset="23056.98">18924 4271 301,'0'0'448,"0"0"-403,0 0 33,0 0-9,0 0-60,0 0 28,0 0 26,-26 59-10,1-35-21,-2-7-12,-2 1 0,-2-7-4,2-6-3,5-5-6,6 0-1,5 0 5,6-10-7,7-10-4,0-6 0,0-6-2,27-1 2,8 2-2,6 4 2,1 6-1,3 5 2,-6 7-1,-3 9 1,-7 0-1,-8 11-1,-8 21-3,-3 4-5,-6 6 9,-4 4 6,0 0-6,-10 7 0,-17-2 6,-6 2-4,-5-5 2,0-8-3,-2-7-1,6-13 4,5-13-3,8-7 3,2 0 0,9 0 1,5 0-3,5-2-2,0-3-4,0-2 4,9-1-5,16 3 2,6 2 3,4 3 5,-1 0 2,-3 3-3,0 12-2,-6-3-1,2 2 0,-10-4-1,-1-2-1,-3 0-6,1 3-65,-3 3-85,2-2-99,-4 4-64</inkml:trace>
  <inkml:trace contextRef="#ctx0" brushRef="#br0" timeOffset="23417.82">19219 4824 502,'0'0'121,"0"0"-10,0 0 21,113-138-65,-79 92-21,-4-4-6,-11 2-4,-8 10-23,-11 8 1,0 5 4,0 11 5,-13 6-16,-5 4 10,-4 4-16,5 0 3,1 2-7,0 14 3,7 2-1,7 1-5,2 2-17,3 1-6,25-1 1,10-3 28,4-3 3,5 2 2,5-1 18,-11 4 11,-8 2-8,-10-1 3,-16 2-15,-7 0 1,0 3 4,-21 1-14,-14-1 5,-3 2-10,2-6-37,1-5-73,4-1-98,0-9-96,2-4-148</inkml:trace>
  <inkml:trace contextRef="#ctx0" brushRef="#br0" timeOffset="23813.71">17926 5351 400,'0'0'330,"-120"9"-315,95-9 62,21 0 111,4 0-126,45 0-58,28 0 27,39 0 18,32-18-8,42-4 0,40 0-4,42-5-5,31 3 3,33 5-6,18 4-8,7 1-4,-6 13-15,-29-8 10,-44 7-9,-41-1 3,-57-11 3,-49 1-8,-39-5 3,-46 6-5,-20 2 2,-22 2-2,-4 0 1,0 6-26,-27 2-54,-33 0-126,-31 2-395</inkml:trace>
  <inkml:trace contextRef="#ctx0" brushRef="#br0" timeOffset="24429.99">18321 6421 644,'0'0'123,"0"0"-115,0 0 25,0 0 5,0 0-31,126-141 5,-78 95 5,-6-4-3,-13 4-4,-13 7 3,-16 14 3,0 6 6,-2 10-7,-23 9-8,-4 0-7,-2 0 0,2 7 0,2 10 0,10 7 0,11 4-7,6 7 1,2 4 6,34-6 0,16 2 0,5-1 1,6 1-1,-12-3 7,-11-6 2,-17 1 0,-19-3 6,-4 3-2,-8 1-5,-24-2 3,-4-4-10,5-4-1,-3-6-56,7-9-80,8-3-52,1 0-167</inkml:trace>
  <inkml:trace contextRef="#ctx0" brushRef="#br0" timeOffset="24977.04">18898 5793 445,'0'0'241,"0"0"-237,0 0 36,0 0-10,0 0-22,0 0-3,-74 49 7,57-46 4,0 1-5,5-4-3,1 0 5,1 0-2,8-7-11,2-7 2,0-3 9,0-1-11,12-2 0,3 0 2,7 5-2,3-2 3,4 7 10,-2 6 5,-3 1-1,-4 3-1,-4 0-5,-5 8-7,-5 15 3,-1 0 6,-5 10 3,0-5 2,0 4-8,-11 3 2,-12-4-3,-3 1-2,-3-3-3,-3-8-2,5-3-1,6-6-2,3-9 0,9-3-5,5 0 5,4 0 1,0-4 0,4-10 0,21 4 3,8 5 17,5 3 1,4 2-1,1 0 2,-4 5-12,-3 13-7,-5 1-3,-4 6-12,-2 3-84,-5-2-130,-5-6-164</inkml:trace>
  <inkml:trace contextRef="#ctx0" brushRef="#br0" timeOffset="25211.31">19455 6108 1102,'0'0'43,"0"0"-41,0 0 25,0 0-15,0 0 7,-20 136 6,20-93-4,0-2-14,0-1 1,-2-4-7,2-8 3,0-1-4,-2-5-23,2-6-53,0 2-87,-3-10-134,-1-6-116</inkml:trace>
  <inkml:trace contextRef="#ctx0" brushRef="#br0" timeOffset="25374.93">19261 6435 834,'0'0'63,"0"0"-45,0 0 9,0 0-23,172-99-4,-99 73-7,2 0-90,-13 0-103,-14 2-92</inkml:trace>
  <inkml:trace contextRef="#ctx0" brushRef="#br0" timeOffset="25550.21">19797 6145 192,'0'0'407,"0"0"-239,0 0 33,0 0-79,0 0-65,0 0-23,0 29 7,-8 3 11,8 0-28,-2 5-16,2 2 0,-2 1-7,2 1-1,0-4-24,0-7-38,0-6-133,0-11-107,0-13-99</inkml:trace>
  <inkml:trace contextRef="#ctx0" brushRef="#br0" timeOffset="25831.98">19836 5990 894,'0'0'182,"0"0"-173,0 0 6,175 5 32,-98 29-11,2 9 3,-7 7-1,-12-1-14,-19 16-5,-21-3-2,-20 3-1,0 0 3,-33-10-1,-5-4-4,-2-7-3,4-5-8,0-7-2,12-16-1,6-6-16,0-10-19,5 0-33,-5-13-60,5-18-187,-2-15-170</inkml:trace>
  <inkml:trace contextRef="#ctx0" brushRef="#br0" timeOffset="26431.93">20483 5559 921,'0'0'0,"0"0"-2,0 0 1,0 0 1,0 0 4,0 0-4,-40 86-4,9-78-22,4-8 26,0 0 4,7-3 5,4-11-5,6 0 8,10-4-9,0 5-3,0-4-2,10 2-5,11 6 3,3-3 4,7-1-1,0 6 1,5 3 0,0 4 2,-3 0 2,-4 14-2,-1 6-1,-9 10-1,-8 5 5,-11 1 7,0 6 12,-2-4-1,-23 0 2,-6-2-5,-1-4-9,2-8-4,1-6-3,7-9 0,8-6-2,5-3 1,7 0 2,2 0-5,0 0-16,11 0 16,11 0-5,7 0 5,10 0 3,9 0 10,12 2 10,7-2 11,4 0 17,3 0-12,-5-12 14,-12-10-13,-13 0-11,-19 6-7,-13 0-9,-9-3 0,-3 5-12,0-6-1,-24 5-33,-10 2-46,-13 8-122,-13 5-261</inkml:trace>
  <inkml:trace contextRef="#ctx0" brushRef="#br0" timeOffset="26807.99">18389 5666 871,'0'0'46,"0"0"41,-129 37 20,63 21-69,-11 14-1,0 16 19,1 5-11,12-3 1,23-3 5,21-14-11,20-3-15,0-4-14,31-9-11,14 1 0,15-8-12,11-4-53,3-4-39,2-16-138,-9-14-259</inkml:trace>
  <inkml:trace contextRef="#ctx0" brushRef="#br0" timeOffset="27219.71">17886 6982 734,'0'0'71,"0"0"-71,-138 18 52,120-12 63,13-1-66,5-5-16,0 3-1,20-3-21,38 0 21,36 0 27,37 0-6,50-18-13,47-8-17,50-8 5,46-2-5,27-4-4,13 0-7,-5-10 1,-7-3-1,-23 1 13,-22 0 2,-27 14 4,-51 2 9,-46 8-15,-51 5-6,-54 2-16,-31 8-2,-26 8-1,-17 3-7,-4 2-31,-19 0-34,-31 0-24,-22 3-104,-19 16-228</inkml:trace>
  <inkml:trace contextRef="#ctx0" brushRef="#br0" timeOffset="27744.57">19462 8119 686,'0'0'140,"0"0"-73,0 0 49,0 0-72,63-134-10,-26 70 4,7-8 1,-1-5-21,-3 8-1,-13 14 10,-20 18-20,-7 20 0,0 5-7,-13 9 0,-10 3-8,-10 0-13,-1 4-3,-1 15-6,6-1 20,15 4 2,1 2 6,13 1-4,0 2 2,15 1-8,24-2 1,1 0 9,6 3 2,-1-2 1,-5-3 1,-11 1-2,-11-5 12,-14 0 1,-4-2 10,-8 0 2,-21 2-12,-1 1-10,-3-9-3,9-1 0,5-7-37,4-2-59,3-2-71,6 0-139,2-20-172</inkml:trace>
  <inkml:trace contextRef="#ctx0" brushRef="#br0" timeOffset="28180">20003 7189 1053,'0'0'44,"0"0"-44,155-74 45,-100 74 9,-14 0-43,-18 16-10,-17 10-1,-6 4 1,-14 5 1,-24 6 8,-3-5-6,0 2 0,9-6-1,7-12 0,12-6 1,11-6-4,2-6 0,0 2-3,5 0 3,21-2 1,14 2 3,10 1 3,6 0 0,-8 7 3,-7 3 7,-15 4-2,-15 5-10,-11 5 12,-13 2 21,-32 1 5,-15 0-8,-3-7-4,1-4-5,4-7-13,5-2-4,6-5-9,14-3 0,4-4-11,15 0-45,12 0-68,2 0-205</inkml:trace>
  <inkml:trace contextRef="#ctx0" brushRef="#br0" timeOffset="29419.55">16383 9440 906,'0'0'81,"0"0"-64,0 0 85,0 0-71,0 0-22,0 0 6,94 22 4,-24-26-13,5-15-6,-4-4-17,-13 9-142,-31 4-223</inkml:trace>
  <inkml:trace contextRef="#ctx0" brushRef="#br0" timeOffset="29580.96">16419 9631 979,'0'0'55,"0"0"-23,0 0 48,0 0-50,0 0-9,186 20-7,-88-38-14,-1 0-15,-16-2-180,-24 0-331</inkml:trace>
  <inkml:trace contextRef="#ctx0" brushRef="#br0" timeOffset="30279.86">19065 9298 768,'0'0'59,"0"0"-7,0 0 74,0 0-102,0 0-10,0 0 3,-116 101-4,90-94-4,-3-2 13,2-5 6,4 0-6,10 0-3,6-12 7,7-5-13,0 0-13,18-6 0,13 0-1,11 9 0,1-1 1,-3 9 0,-1 6 2,-6 0-2,-4 14 0,-13 18 0,-5 10 7,-11 7 2,0 2 2,-29 4 1,-6-1-1,-7-6-2,5-6-2,-1-12-4,4-5 0,6-9-1,3-9 0,5-7 1,5 0 0,3 0 1,10-7-4,2-4 0,0-3-3,10-2 3,13 9 0,2 0 1,-1 7-1,0 0 3,3 0 3,5 10-2,-4 2-1,1-2-3,-2 6 0,-6-2-1,-3 0-27,0 4-94,-1-1-187,-6-4-242</inkml:trace>
  <inkml:trace contextRef="#ctx0" brushRef="#br0" timeOffset="30609.77">19444 9552 945,'0'0'16,"47"-126"-10,-13 81 86,-11 10-57,-11 21-28,-12 8 4,0 4 8,-18 2-5,-11 0-14,-9 0 0,-2 15-3,14-1 4,3 1-1,13 2 0,10 2-4,0 3-1,24 2-2,16-2 2,8 3 5,12-5 5,-6-2-3,1 2 4,-15-9 17,-17 12 2,-7-2-6,-16 8-13,-2 5 5,-35 0-10,-11 6-1,-4 2-98,1-8-155,9-3-147</inkml:trace>
  <inkml:trace contextRef="#ctx0" brushRef="#br0" timeOffset="30948.15">18069 10367 1076,'0'0'33,"0"0"-29,0 0 26,0 0 35,0 0-51,172 28 11,24-28 3,40-23-18,47-12 2,35-11 22,43-6 12,28-1-8,1 7-12,-16 0-2,-46 14-9,-56 6 1,-69 1-4,-65 2-10,-56 3-2,-44 3-8,-22 5-22,-16 9-28,-4 1-27,-48 2-98,-28 0-443</inkml:trace>
  <inkml:trace contextRef="#ctx0" brushRef="#br0" timeOffset="31547.31">17505 12216 855,'0'0'58,"0"0"-32,44-111 90,-10 60-92,6-10 8,2-2 4,-11 10-11,-13 2-9,-7 14-4,-11 2-2,0 11-3,-11 4-7,-9 8-4,3 7 4,3 5-1,0 0-4,8 0-11,2 10 9,1 8 6,3 12-6,0 4 7,20-2 0,23 6 0,10-6 0,7 2 2,-4-5 1,-18-3-2,-14 3 5,-17-5-3,-7 4 11,0-2-2,-15 1-7,-4-1 0,-5-11-5,4 2-14,-2-12-56,-3-1-91,6-4-80,0-9-118</inkml:trace>
  <inkml:trace contextRef="#ctx0" brushRef="#br0" timeOffset="32011.99">17990 11030 979,'0'0'8,"0"0"11,0 0 58,137-55-67,-124 73-8,-4 14 3,-9 7-5,0 4 11,-5-2-7,-14-2 3,-5-9-3,7 0-4,0-12 1,-1-2 0,7-5-1,1-7-16,6-3 2,4 2 10,0-2-1,0-1-8,16 3-7,6-3 20,12 0 3,3 3-3,-1 5 3,-5 7 13,-9 2-1,-10 8 5,-10-5 6,-2 7 22,-7-2-11,-21 3-3,-2-3-22,-1-5 0,-2-3-9,6-8-2,-2-2-1,8-7-7,15 0-22,-1 0-37,7-14-78,19-8-200,10-7-228</inkml:trace>
  <inkml:trace contextRef="#ctx0" brushRef="#br0" timeOffset="32269.71">18851 11153 1085,'0'0'35,"0"0"-18,0 0 52,-111 148-31,86-63-1,-2 17 5,7 4-9,5 0-14,6-8-8,9-17-8,0-16-3,11-12-2,16-11-2,4-15-38,2-20-42,3-7-77,1-5-167,-2-20-166</inkml:trace>
  <inkml:trace contextRef="#ctx0" brushRef="#br0" timeOffset="32633.86">19083 11833 819,'0'0'134,"29"-107"-114,2 37 75,5 3-47,-7-4-34,-9 17 24,-9 17-11,-9 11-12,-2 11-6,0 7 1,-15 6-10,-8 2-2,-5 0-9,5 12-2,3 4-5,3 2 7,12 2-9,5 0 8,0 3-1,10 6 2,25-7-1,11 2 12,8-6 0,0-2 3,-7 8 3,-7-2 12,-12 10 6,-14 1 1,-14 1 1,0 2-3,-19 0-7,-8-1-9,1-6-6,2-7-1,1-10-38,1-8-66,5-4-103,0-16-126</inkml:trace>
  <inkml:trace contextRef="#ctx0" brushRef="#br0" timeOffset="33173.94">19635 10816 974,'0'0'39,"0"0"-34,0 0-5,0 0 7,0 0 0,0 0-2,-66 64-4,51-62 0,1-2 4,1 0 6,2-5-7,4-9 2,4-1-6,3 1 6,0 6-6,5-4-5,17 3 1,-3 0 7,5 1-3,2 6 7,1 2-3,1 0-4,0 2 8,-6 15-3,-9 2 2,1 8 4,-5 4 5,-9 1-2,0 9-1,-20-3-2,-16 6-1,-2-3-1,-5-2-8,10-9 0,2-12-1,5-10 4,10-8-2,2 0 2,10 0 1,2 0-5,2 0 1,0-2-1,8-4 0,19-2 5,4 8 7,10 0-3,-5 0 6,1 0-11,0 11-3,-7 10-1,-3 1-34,-7 2-76,-3 1-181,2-8-230</inkml:trace>
  <inkml:trace contextRef="#ctx0" brushRef="#br0" timeOffset="33385.02">20098 11296 1114,'0'0'71,"0"0"-68,0 0 31,0 0-3,26 138-20,-17-96 0,-5-1 0,3-3-7,-7-4-1,2-1-3,1-5-2,-3-5-31,0 0-73,0-5-154,0-6-123</inkml:trace>
  <inkml:trace contextRef="#ctx0" brushRef="#br0" timeOffset="33580.96">19932 11758 847,'0'0'156,"0"0"-141,0 0 22,66-114-18,-11 84-19,7-4-5,5-3-39,1-6-66,4-1-51,-5 6-32,-13 8-63</inkml:trace>
  <inkml:trace contextRef="#ctx0" brushRef="#br0" timeOffset="33761.4">20557 11328 514,'0'0'239,"0"0"-45,0 0-55,0 0-64,0 0-26,0 0-1,0 50 9,2-14-22,4 4-18,1 3-4,-1 8-11,4 2 0,-4 0-2,1-4-30,-3-8-38,-4-10-70,0-15-201,0-9-181</inkml:trace>
  <inkml:trace contextRef="#ctx0" brushRef="#br0" timeOffset="34059.96">20531 11107 1018,'0'0'57,"0"0"-51,124-32 49,-64 32-28,6 8-19,-5 26 5,-5 8 13,-7 16 12,-9 10-5,-9 8 3,-8 11-3,-17 8-12,-6 4-2,-4-8 5,-23-13-11,-2-14 6,2-16-11,2-6-7,2-11-1,2-12-2,1-7-34,5-12-29,1 0-33,3-10-125,3-28-166</inkml:trace>
  <inkml:trace contextRef="#ctx0" brushRef="#br0" timeOffset="34749.81">21243 10610 738,'0'0'136,"0"0"-121,0 0 17,0 0-24,0 0-2,0 0-1,-25 79-3,14-72 3,0-2 1,5-5 21,-8 0 25,5 0-2,5 0-10,-3 0-12,7-3 7,0-6-12,0 0-5,0-3-16,9-4 1,6 4 3,4 1-3,-5 6 1,5 0 2,-6 5-1,3 0 0,1 0 1,-1 10 0,-1 11 2,-3 5-8,-3 1 9,-6 5-5,0 1-1,-3-3-2,0 6 2,-19-2 1,-10 0-2,2-1-2,-1-8 3,7-4-5,1-8 4,1-4-2,11-9 3,1 0 1,7 0 1,-5 0 2,5 0-5,0 0-1,0 0-1,0 0-4,12 3 4,17 4 4,13-2 6,3-5-1,6 0 2,5 0 13,-2-5 6,4-11 11,-6-2-8,-7-1 1,-11 5 4,-14 0-4,-9 4-7,-11 5-15,0-8-12,0-1-4,0-4-76,0-3-73,0-6-383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4:50:41.3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13854 2234 62,'0'0'64,"0"0"-39,0 0 9,0 0-12,0 0-15,0 0 7,0 0 24,-65-3 7,61-2-16,-2-4-7,1 2-9,0-2-6,0 6-2,1-4 10,0 4 6,-4-1-5,6 0 4,-2 4 3,-1 0 20,2 0-3,0 0-4,-1-3-2,-4 2-2,3-4 0,-1 0-9,2 5 3,0 0 5,-3 0 6,0 0-3,-2 0-10,1 0-1,-4 0-8,3 0-10,-2 0 3,4 0-5,0 0-1,5 0 7,2 0 2,0 0 7,0 0 4,0 0-7,0 0 1,0 0-16,0 0 0,2 3 3,19-1 0,6 0 9,8-2 11,7 0 10,10-16-1,6-6-12,-7 2-5,-9 9-2,-8 4-7,-12 5-1,-11 2-1,-1-3 2,-4 3 1,-2 0 2,-1 0-1,-1 0 0,-2 0-4,0 0-2,0-5 1,0 5-3,0 0-40,-11 0-135,-20-12-487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4:50:17.5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3287 894 417,'0'0'218,"0"0"-136,0 0 58,0 0-64,0 0-51,0 0 12,0 0-5,-14-24-8,8 17 3,-8-5 15,-1-1 0,0 5-12,-6-3 6,-1 4-10,-1 1-9,-1-2-9,0 2 1,-3-1 2,-3 4-7,0 3 0,-3 0-2,3 0 0,6 2-1,-3 14 1,0 3-2,-3 10-2,5 11 0,-2 0 2,3 13 0,3 3 0,4 4 0,5 7-1,8 2 2,2 8-1,2 6 0,0 12 2,10 7-1,12 14 1,6 4-1,-1 10-1,-1 6 2,-1-6-1,-5-4 0,0-4-1,-6-7 0,-5-6 0,-9-7 1,0-15 1,0-7 1,-16-8 8,-13-9 4,-7-13 7,-2-7 2,1-14 1,-6-9 3,3-8-11,-7-12-2,-4 0-3,2-18-3,-3-14-8,10 1-1,7 4-9,8 10-12,13 12-36,14 5-5,12 0-219,27 0-413</inkml:trace>
  <inkml:trace contextRef="#ctx0" brushRef="#br0" timeOffset="515.8">3157 3662 433,'0'0'649,"0"0"-637,0 0 1,0 0 1,-45 102-9,42-59 2,1 10-5,2-1 1,0-4 1,0-8-3,2-15 0,13-4 1,8-5-1,8-7 2,4-9 1,4 0 0,1-30 4,-9-7-1,-4-5 2,-8-11-2,-11 4 3,-8-4 15,0 12 18,-5 17-8,-17 3-3,-1 9-10,-6 6-16,2-1-6,-2-1-1,0 0-16,8-6-85,5-21-310</inkml:trace>
  <inkml:trace contextRef="#ctx0" brushRef="#br0" timeOffset="1346.15">341 1333 813,'0'0'229,"0"0"-177,0 0 50,0 0-67,0 0-28,0 0-7,-25 28-10,25 11 10,0 9 8,0 1-5,2 0 4,4 3-3,6-2-3,-3-6-1,2 0-42,0-14-82,-11-4-98,0-16-75,0-10-96</inkml:trace>
  <inkml:trace contextRef="#ctx0" brushRef="#br0" timeOffset="1516.1">264 1419 681,'0'0'30,"0"0"59,58-104-19,-22 70-35,7 5-19,-6 0-12,-1 12-4,-1 10-32,-10 2-73,-9 5-59,-13 9-101,-3 14 13</inkml:trace>
  <inkml:trace contextRef="#ctx0" brushRef="#br0" timeOffset="1700.89">336 1624 376,'0'0'14,"0"0"69,0 0 57,0 0-24,0 0-54,129-52-33,-93 40-15,-9 0-11,-2 3-3,-2 4-27,0-1-77,-3 1-139,-7 5-190</inkml:trace>
  <inkml:trace contextRef="#ctx0" brushRef="#br0" timeOffset="1897.35">370 1840 454,'0'0'55,"0"0"-30,0 0 26,0 0-2,0 0 36,0 0-10,129 11-42,-90-31-33,-1-9-52,-9 2-154,-13-2-160</inkml:trace>
  <inkml:trace contextRef="#ctx0" brushRef="#br0" timeOffset="2143.66">643 1542 387,'0'0'300,"0"0"-263,0 0-29,0 0-2,0 0 18,36 112 31,-13-66 1,-6-6-19,1-12 1,-3-4 6,-1-14-3,-3-7-9,-5-3-1,2 0 9,1-9 10,6-19 1,-1-16-22,-1-4-21,-5 4-8,-5-2-6,-2 2-52,3 11-110,0 8-147,5 4-205</inkml:trace>
  <inkml:trace contextRef="#ctx0" brushRef="#br0" timeOffset="3163.63">1105 1412 772,'0'0'237,"0"0"-231,0 0 12,0 0-13,0 0 0,-98 120-4,80-80 1,3-2 3,5-2-4,8-2-2,2-9 1,0-10-6,9-2-2,11-12-22,3-1-6,3-8-20,1-22 31,-7-7 18,-4-4-2,-5-1 9,-9 0 4,-2 12 2,0 10 37,0 10 39,0 6-27,0-1-1,0 5-36,0 0-14,-2 7-4,-1 17-12,1 6 12,2 1 0,0 0 0,5-3 0,15-2 0,5-9-3,6-5-1,-2-12 0,0 0-2,-2-9-8,3-21-15,-5-4 0,-9-9 0,-8-6 0,-8-4 16,0-5 5,0 8 8,-8 1 0,-6 12 20,1 13 8,2 8 10,-3 8-8,8 0-9,1 4-1,1 4-9,-1 0-11,0 27-11,3 10 3,2 3 6,0 4 2,0 2 4,2-1-3,15-2 2,-2-3-3,0-4 0,3-9 0,0-5 0,0-12 0,-2-8-3,2-2-8,1 0-18,2-14 13,-1-9-6,-3-1-5,-5-1-1,-1-5 13,-3 5 5,-5-3 9,-2 9 2,-1 1-1,0 4 9,0 11 17,0 1 17,0 2-4,0 0-35,0 0-4,0 2-11,0 15 5,4 6 6,7 7 1,-3 2 1,6-1-1,-1-7 1,1-7-2,-1-5 0,-2-5-3,5-7-3,-3-4-11,3-23 10,-1-4-11,-2-6-26,-6 6 23,-2 0 13,-3 6 6,-2 4 2,0 8 4,0 3 18,0 8 18,0 2 8,0 0-22,0 0-16,0 0-10,0 12-9,0 9 6,0 4 3,14 5 4,5 0-2,-1-5-1,-3 2-1,2-5-3,-9-6-123,-1-11-122,2-5-251</inkml:trace>
  <inkml:trace contextRef="#ctx0" brushRef="#br0" timeOffset="4062.99">2018 1284 761,'0'0'83,"0"0"-54,0 0-16,0 0-11,0 0 4,0 0 6,-72 118 17,58-89-10,5 3-4,9-6-13,0-1 5,0-9-7,0-8-6,4-4 2,23-4-39,-3-7-1,8-19 9,-8-3 6,-10-7 8,-4 4 5,-5 0 16,-5 8 9,0 7 40,0 9 32,0 8-4,0 0-20,0 0-37,0 0-20,0 13-4,0 6 4,0 11 5,0-4-4,16 4 2,2-9-2,6-7-1,1-2-1,2-12 1,2 0-18,-5 0 2,1-19-1,-3-14 0,-4-2-23,-10-9 7,-5 0 15,-3-8-5,-3-4-9,-14 10 32,1 1 11,5 15 29,2 12 3,-2 0-16,2 6-2,-3 12 2,6 0 1,6 0-12,0 0-16,0 4-3,0 12-9,0 8 8,0 15 4,0-9 0,14 10 0,-1 1 2,3-2-1,-1-3 2,-4-7-3,3-2 0,1-7 0,-3-4 1,1-5-1,5-11-2,3 0-8,4 0-2,2-7 5,-2-11-24,-5 0 28,-5-4-6,-3 4 9,-6 0 0,-3-1 7,-3 8-4,0 7 5,0 4 17,0 0-12,0 0-13,-5 4-1,-4 12-6,4 0 2,5 9 2,0-8 1,0 1 2,0 0 0,12-10 0,1-6-2,7-2 1,1 0 1,-1-14 0,0-1-9,-3-2-42,-5-7-35,-8 10-48,-4 3-61,-2 6-119</inkml:trace>
  <inkml:trace contextRef="#ctx0" brushRef="#br0" timeOffset="4245.89">2189 1173 907,'0'0'20,"0"0"3,0 0-10,0 0-8,124-90-3,-100 80-2,-8 1-21,-12 8-198,-4-10-383</inkml:trace>
  <inkml:trace contextRef="#ctx0" brushRef="#br0" timeOffset="5091.69">4031 753 587,'0'0'206,"0"0"-129,0 0-56,0 0-21,0 0 0,0 0 20,-13 113 23,-3-70-5,-3-14-10,-12 7-2,-6 3-8,2-10-9,-1 0-3,12-15 1,4-11-2,4-3 3,3 0-1,-1 0 8,10-1-15,4-12-4,0 2-4,14-1-4,12 3 4,10 6 0,2 3-2,4 0 6,9 0 4,1 0 0,8-11 0,0-4 3,-6-12 0,-3 13-1,-27-3 3,-11-6 8,-13 3 13,0-6 22,-15 5 12,-17 4-45,4 7-4,3 3-11,5 2-1,7 5-7,4 0-81,3 8-166,6 9-396</inkml:trace>
  <inkml:trace contextRef="#ctx0" brushRef="#br0" timeOffset="6059.95">4652 1770 573,'0'0'142,"0"0"29,0 0-47,0 0-56,0 0-23,0 0-24,0-19-21,0 41-9,0 15 9,0 12 22,0 15 10,0 20 6,0 1-2,0 4-13,0-4-11,0-17-3,0-8-2,2-16-4,6-8-1,3-14-2,3-4 2,3-6-2,8-12 1,5 0 3,7-1 2,1-20-6,-9-4-26,-9 1-40,-13-1-45,-7 1-150,0 7-138</inkml:trace>
  <inkml:trace contextRef="#ctx0" brushRef="#br0" timeOffset="6217.89">4542 2282 900,'0'0'15,"0"0"16,0 0-19,137-86-8,-77 61 1,0 7-5,-7 6-106,-6-3-172</inkml:trace>
  <inkml:trace contextRef="#ctx0" brushRef="#br0" timeOffset="6621.71">5414 2340 788,'0'0'10,"0"0"29,0 0 2,133-72-21,-104 46-8,-4-4-2,-5-9 0,-17 7 6,-3-2 6,0 4 36,-5 13-4,-9 3-34,-10 7-18,2 7 0,-9 0-1,-6 18 0,0 14-1,6 2 0,-1 10 1,12 9 1,10 0 1,7 5 4,3-3-1,3-6-1,25-12-1,10-7 0,7-9 11,6-14 12,7-3-3,-2-4-7,-3-11-4,-6-18-9,-7-5-4,-11 4-51,-9-4-86,-15 4-104,-5 6-221</inkml:trace>
  <inkml:trace contextRef="#ctx0" brushRef="#br0" timeOffset="6846.84">5338 1656 819,'0'0'117,"0"0"-93,0 0-5,0 0-13,0 0 4,134-43-7,-83 31-3,0-3-59,-13-2-178,-9 3-241</inkml:trace>
  <inkml:trace contextRef="#ctx0" brushRef="#br0" timeOffset="7287.63">5800 1313 837,'0'0'11,"0"0"0,0 0 1,140-29-1,-97 29 9,-8 0-2,-15 14-18,-11 7 1,-9 7 7,-3 2 2,-25 0 0,-4 1-2,2-9-3,3-2-3,11-4 1,5-6 0,7-7-3,4-3 0,0 0-7,0 2-2,17 1 9,8 3 0,8-6 3,8 3 2,-2 2-1,-7-1-2,-8 3 5,-13 6 4,-11 4 0,0 0 5,-4 10 6,-23-2 18,-2 5-18,-9-6-7,5-6-8,0-6 1,1-8-3,8-1 2,3-3-6,6 0-1,8-9-60,7-13-111,0-8-158</inkml:trace>
  <inkml:trace contextRef="#ctx0" brushRef="#br0" timeOffset="7581.76">6265 1231 848,'0'0'191,"0"0"-162,0 0-29,0 0-6,0 0 6,0 0 16,34 146 0,-28-82 2,-1-3 6,2-3 2,-1-5-7,5-12-9,3-10-5,3-8 5,8-12-6,4-8 1,2-3 5,7-5-5,-3-18-5,-1-7-59,-7 0-78,-18-6-170,-9 2-239</inkml:trace>
  <inkml:trace contextRef="#ctx0" brushRef="#br0" timeOffset="7733.47">6247 1538 993,'0'0'33,"0"0"-7,0 0 0,0 0-26,156-75-2,-100 53-92,-9 2-156,-9-3-347</inkml:trace>
  <inkml:trace contextRef="#ctx0" brushRef="#br0" timeOffset="8338.53">6704 2300 656,'0'0'186,"0"0"-97,0 0-15,0 0-53,0 0-19,87-123 3,-58 69 0,-4-9 0,-7 2-2,-7 18 2,-9 10 3,-2 15 4,0 11-9,0 7 3,-16 0-6,-7 11-12,2 10 3,3 2-4,3 0-3,15 3-6,0 6-5,12-3 5,20 3 11,8 3 9,-4-10 2,-5 9 0,-4-8 2,-12 1 7,-3 1-2,-12-9-2,0 9-1,-8-1 4,-14-8-3,5 2-5,-1-13-39,4-4-68,8-4-30,4-8-77,2-17-144</inkml:trace>
  <inkml:trace contextRef="#ctx0" brushRef="#br0" timeOffset="8893.73">7184 1995 607,'0'0'156,"0"0"-95,0 0-32,0 0-26,0 0 5,-16 109 9,6-80 5,7 15 7,3-8-1,0-2-9,0-3-7,3-13-2,7-2-7,0-2 1,10-2 0,-12-6-2,13-6 5,0 0 5,-3-4 3,7-14-1,-10-12-2,1-3-5,-3 0 0,1-4-6,-4 5 4,-5 5-2,2 12 7,-7 6 6,0 7-5,0 2-9,0 0-2,0 0-18,0 2 2,0 22 16,0-6 0,0 3 4,0 4-3,0-9 3,0-4-4,0-3-2,0-9 2,0-11 2,0-11 2,11-19-4,5 10-19,0 0 18,3 7 0,-1 16 0,-3 2 1,8 6 0,-5 0 0,-3 12 0,8 6-2,-10 4 7,-1 10-3,-4-6-1,-4 10-2,-4-1 1,0-2-51,-8 6-97,-16-9-171,4-10-181</inkml:trace>
  <inkml:trace contextRef="#ctx0" brushRef="#br0" timeOffset="9029.1">7389 1766 445,'0'0'388,"0"0"-388,0 0 0,0 0-143,0 0-290</inkml:trace>
  <inkml:trace contextRef="#ctx0" brushRef="#br0" timeOffset="9276.95">7851 1743 767,'0'0'53,"0"0"-38,8 126 63,-3-65-44,-1 11-1,-1 9-4,-3-14 4,0-7-8,0-16 1,10-16-1,0 0 2,7-14-16,4-4-5,5-10 2,8 0-2,1-8-6,1-13-23,-9-4-150,-19-3-138</inkml:trace>
  <inkml:trace contextRef="#ctx0" brushRef="#br0" timeOffset="9426.77">7819 2115 835,'0'0'113,"0"0"-113,0 0 0,0 0-41,170-118-75,-118 97-74,-9 8-191</inkml:trace>
  <inkml:trace contextRef="#ctx0" brushRef="#br0" timeOffset="9875.89">8564 1930 981,'0'0'46,"0"0"-40,0 0 9,0 0-3,-128 127-8,107-73 0,-1 2-1,7-6-1,9-8-1,6-8-1,0-8-1,9-17-3,19-6-10,13-3 3,-1-9-28,4-21 38,-5-16-60,-13-11 26,-6-6 11,-15-8-6,-5-1 30,0-4 8,-14 14 13,3 8 14,-2 11 19,4 26 21,5 5-24,1 7-13,3 5-8,0 5-30,0 24-2,0 12 2,0 5 6,9 17 9,6 4 6,3 17 1,-2 2-13,2-8-5,-4-7-1,-4-25-3,-3-10-4,-7-22-47,7-8-70,-2-6-130,3-10-120</inkml:trace>
  <inkml:trace contextRef="#ctx0" brushRef="#br0" timeOffset="10132.87">8838 1821 757,'0'0'221,"0"0"-213,0 0-5,0 0 11,29 140 21,-25-72-3,3 7-5,-3-3 2,3-2-10,0-16-4,8-10-1,-1-12-4,8-20-1,6-2-3,-3-10 4,7 0 2,3-21 0,-6-2-12,-2-7-35,-14 8-76,-10 2-108,-3-6-240</inkml:trace>
  <inkml:trace contextRef="#ctx0" brushRef="#br0" timeOffset="10282.75">8802 2153 920,'0'0'85,"0"0"-75,120-70 6,-54 42-10,-6 7-5,-14 1-1,-10 1-35,-20 0-241</inkml:trace>
  <inkml:trace contextRef="#ctx0" brushRef="#br0" timeOffset="52785.72">7287 1720 78,'0'0'108,"0"0"2,0 0-4,0 0-32,0 0-6,0 0-9,0 0 15,0 0-9,-48 50 19,32-50-16,1 0-13,-1-4-13,5-7 11,3-1-14,3 3-16,5-1 6,0 8-11,0-1-5,0-2-2,0 3-6,7 0-1,-5-2-4,2 3 0,-1 1 0,1 0 2,2 0-2,4 0 1,-10 0-1,0 0 1,0 0-1,0 0 0,0 0 1,0 0 1,0 0 2,0 0 1,0 0-1,0 0 5,0 0 3,0-7 13,0 7-9,0-2-7,0 0-6,0 0-3,0-2-1,0 1-4,9-2 1,5 3-10,3-2-7,1-2 5,-7 4-7,3 2 18,-6 0 5,-1 0-1,-5 0 2,-2 0-1,0 0 5,0 0 4,0 0-3,0 0-4,0 14-2,2-2 4,1 8 1,1-3 0,1-2-4,-5-7 2,1 0-2,-1-2-1,0-4 3,0 5-1,0-5 1,0 1-2,0 1 3,-10 1-2,0-2 7,-2 1-4,2 1 2,-1-5 0,0 0 0,6 0 0,-1 0 0,4-3-2,-3 3-1,1-2 6,-2-2-8,0 4 6,6-1-4,-6-3-3,6 4-1,0 0 0,0 0-45,0 0-74,0 0-291</inkml:trace>
  <inkml:trace contextRef="#ctx0" brushRef="#br0" timeOffset="58937.54">4941 4453 396,'0'0'135,"0"0"-30,0 0 1,0 0-29,0 0-3,0 0-13,0 0-1,0 0-6,-4-21-8,4 21-16,0 0-5,0 0-6,-5 0-14,5 3-5,-2 11-2,2 8 2,0 9 7,0 1 2,0-4-1,0 0-1,0 0 0,0 2 3,0-4-1,0 3-4,0-2 1,-2-7 0,2-2 0,0-6-5,0-1 2,0-4-1,0 0-2,15-5 5,10-2-3,12 0 8,8 0 2,2-11 2,-6-1-5,-8 3-6,-6-2-3,-8 3-1,2-2-38,2-4-55,5-4-121,-1-12-200</inkml:trace>
  <inkml:trace contextRef="#ctx0" brushRef="#br0" timeOffset="59327.91">5616 4195 631,'0'0'113,"0"0"-6,0 0-61,0 0-18,114-20 24,-44-1 21,1 1-9,1-4-26,-6 9-14,-19 1-13,-12 6-9,-16 8-2,-11 0-22,-8 0-99,0 0-86,0 10-35,-22 3-162</inkml:trace>
  <inkml:trace contextRef="#ctx0" brushRef="#br0" timeOffset="59839.33">5717 4247 6,'0'0'129,"0"0"-28,0 0 25,0 0-33,0 0 7,0 0-23,-4 0-22,-2 0-17,6 0 5,-2 0-8,2 0 1,0 0 8,-3 0 9,3 0-3,-1 0 10,1 0-17,0 0-11,-2 0-8,2 0-13,0 0-5,0 0 1,0 0-5,0 0-2,0 0 1,0 0 1,0 0-2,0 0 1,0 0 0,0 0 0,0 0-1,0 0-2,0 0 1,0 0-4,0 0-6,0 0-7,0 0-1,0 0 3,0 0 8,0 0-2,-2 0-8,0 0-22,-3 2-37,1 6-83,-6 5-38,4 1-92</inkml:trace>
  <inkml:trace contextRef="#ctx0" brushRef="#br0" timeOffset="60594.79">5705 4189 416,'0'0'185,"0"0"-56,0 0-28,0 0-24,0 0-21,0 0-4,0-14-8,0 14-10,0 0-7,0 0-9,0 0-7,0 7-7,0 20-1,0 17 4,0 16 6,0 10 4,0 5 8,10 5-1,-2-5-5,-1 6-8,-3-3 2,-1-5-5,-3-5-1,0-5 2,0-10-8,0-1 3,0-12-1,0-2-1,0 1 1,0-13 1,0-1 0,0-10 1,0-9 0,0 2-3,0-2 7,0-2-2,9-3 1,6-1 0,14 0 2,7 0 8,9 0-9,8 0-8,0-7-1,4-4-1,2-4-39,-5-8-76,-10-14-187,-15-18-608</inkml:trace>
  <inkml:trace contextRef="#ctx0" brushRef="#br0" timeOffset="61141.63">6533 4173 292,'0'0'405,"0"0"-292,0 0 14,0 0-84,0 0 2,0 0-9,0 0-11,-58-49 5,38 49-11,0 0 4,2 0 0,2 0-6,3 17-7,-3-1-3,5 12-5,-2 5 2,0 6-3,8 7 5,3 2-2,2 1 4,0 4 0,0-7 2,7 1-7,6-7 1,-9 2-2,3 1-2,-3-6 0,-2 1-13,-2-2-36,0-4-44,0-1-131,0-11-115</inkml:trace>
  <inkml:trace contextRef="#ctx0" brushRef="#br0" timeOffset="61293.79">6134 4775 191,'0'0'521,"0"0"-502,0 0 26,105-125-32,-41 93-11,3 1 3,-5 8-5,-8 5-102,-11-4-186</inkml:trace>
  <inkml:trace contextRef="#ctx0" brushRef="#br0" timeOffset="61549.22">6757 4215 908,'0'0'114,"0"0"-67,0 0-17,0 0-28,0 0-2,-53 132 8,38-70 18,-5 7 9,5 1-2,-6-5 4,10-4-11,5-6-14,6-12-8,0-5-4,15-12 2,10-7-2,4-9-31,8-8-76,-3-2-156,-5-4-270</inkml:trace>
  <inkml:trace contextRef="#ctx0" brushRef="#br0" timeOffset="61812.07">6949 4328 975,'0'0'96,"0"0"-94,0 0-2,0 0 2,0 0-2,-17 161 24,5-95 4,9-1 6,3-5-10,0-10-11,6-5-5,16-11-1,3-9-5,3-6 3,12-12-4,0-7-1,3 0-43,-7-26-64,-9-10-158,-21-6-305</inkml:trace>
  <inkml:trace contextRef="#ctx0" brushRef="#br0" timeOffset="61961.65">6899 4648 881,'0'0'223,"0"0"-215,0 0-4,0 0 1,118-56-5,-49 28-70,-9 3-151,-20 2-240</inkml:trace>
  <inkml:trace contextRef="#ctx0" brushRef="#br0" timeOffset="62190.75">7262 4311 1005,'0'0'65,"0"0"-65,0 0-8,0 0 8,125 110 22,-96-61 1,-2-3-2,-17 2 4,-7 1-16,-3-8 5,0-1 3,-19-4-10,0-5 0,3-12-7,7-7-17,5-12-80,2 0-80,-5-17-97</inkml:trace>
  <inkml:trace contextRef="#ctx0" brushRef="#br0" timeOffset="62597.89">7389 4142 1022,'0'0'40,"0"0"-40,0 0 0,169-33 0,-84 23 5,4-1 2,-10-1-1,-15 4 1,-20 2 2,-19 6-7,-9 0 1,-5 16-1,-1 15 6,0 10 12,1 18 19,-5 16 0,6 20-9,3 9-12,1 9 5,4-6-10,-2-8 1,-5-10-10,-1-11 2,-8-10 6,-4-13-3,0-8 13,-21-11-5,-14-8 1,-7-7-4,-12-7-7,3-5-3,-3-9-1,4 0-3,16 0-21,8-31-34,19-10-49,7-15-168,10-12-466</inkml:trace>
  <inkml:trace contextRef="#ctx0" brushRef="#br0" timeOffset="62891.16">8617 4539 1088,'0'0'49,"0"0"-41,0 0 44,151-30-5,-95 20-28,0 7-7,-11 0-12,-9 2-1,-17-2-58,-15 3-119,-4-1-186</inkml:trace>
  <inkml:trace contextRef="#ctx0" brushRef="#br0" timeOffset="63098.79">8658 4812 1033,'0'0'21,"0"0"20,126 0 28,-57-7-40,-7-7-16,-6-2-13,-20 7-7,-17-1-108,-9 3-149,-10 0-192</inkml:trace>
  <inkml:trace contextRef="#ctx0" brushRef="#br0" timeOffset="65987.37">10893 3784 347,'0'0'175,"0"0"-77,0 0 23,0 0-1,0 0-33,0 0-22,0 0-12,2-13-16,-2-1-2,0 6-5,-4-6 5,-5 0-18,-4 6 0,-3-6-3,-5 6-4,-5 1-1,2-1 1,-1 3-4,-6 4 4,-7 1-1,4 0-3,-6 1-3,3 13 2,5 2 1,-5 4-3,12 8-2,2 11 0,3 7 0,7 9 0,2 9 1,6 1 0,5 4 0,0-3 3,0 7 1,5 4-1,8 8 0,3 5 5,2 4-7,2 8 1,-2 4-3,0 3 1,-6-5 1,-1-10-1,-3-11-2,-7-15 2,-1-17 8,0-12 4,-3-4-1,-16-15-3,-10 6 5,2-7-7,-8-13-3,-3-6-2,-4-2-1,-1-24-2,6-2 0,3 1 0,16 12-10,10 7-20,8 8-24,0 9-39,22 29-126,16 11-56,2 6-217</inkml:trace>
  <inkml:trace contextRef="#ctx0" brushRef="#br0" timeOffset="66466.37">10692 5854 936,'0'0'42,"0"0"-3,0 0 8,0 0-27,0 0-8,-33 121-1,33-85-3,0-8 0,7-1-8,9-6 8,12-11-5,3-1-3,6-9 6,-2 0 1,5-16 1,-7-21-5,-4-2 2,-11-4 0,-15-3-3,-3 7-1,0 7 21,-25 6 28,0 11-11,-6 11-14,-2 2-16,3 2-9,-5 0 0,6 16-3,3 12-29,16-2-63,10-10-94,0-16-512</inkml:trace>
  <inkml:trace contextRef="#ctx0" brushRef="#br0" timeOffset="67261.67">11276 3164 472,'0'0'100,"0"0"21,0 0 29,0 0-75,0 0-22,0 0-6,11-46-23,-11 46-11,0 0 6,0 0 6,2 16 1,1 9-3,-3 7 6,0 3-10,0 3-2,-11-1-9,-6 0 0,-4-4-6,1-4 4,-3-2-5,2-7 4,-2-8-3,3-6 0,0-4 1,2-2 2,0 0-2,3 0 2,4-14-5,3-2 0,8-4-2,0 1 2,3 2-1,17 7 1,5 3-1,2 2 1,6 5-1,2-3-2,3-1 3,3 1 1,-1-5-1,-5 0 1,-6-1-1,-8-2 1,-4-1 0,-8-5 0,-4-4 1,-5-2-1,0 0 2,-7-2-2,-11 4 6,0 6-3,1 5-2,3 6-2,5 4-1,0 0-22,9 0-112,0 8-255,0-2-341</inkml:trace>
  <inkml:trace contextRef="#ctx0" brushRef="#br0" timeOffset="67967.87">11669 4593 498,'0'0'392,"0"0"-358,0 0 16,0 0 10,0 0-32,0 0-14,135-69-5,-98 33-3,-12 4-2,-10-3 1,-15 3 2,0 4 2,0 4 0,-21 12-4,-3 10 2,-8 2 2,-1 12-6,-2 16-3,1 7 4,3 6 1,6 8 3,8 5-1,3 2 3,10-4 3,4-6-9,0-8 2,18-6 4,13-7-5,7-14 5,8-11 1,4 0 0,1-20-4,-9-4-7,-12-5-7,-8-4-91,-20 1-196,-2-10-265</inkml:trace>
  <inkml:trace contextRef="#ctx0" brushRef="#br0" timeOffset="68209.53">11437 4163 741,'0'0'42,"0"0"67,0 0-53,0 0-22,0 0 13,156-75-17,-113 60-20,-4-1-10,-1 4-23,-7 1-124,-4 2-139,-11 7-318</inkml:trace>
  <inkml:trace contextRef="#ctx0" brushRef="#br0" timeOffset="68648.87">11907 4157 57,'0'0'729,"0"0"-699,0 0 59,0 0-56,0 0-20,100-119 5,-79 80 15,-4-10-1,-4-5-2,-5 6-18,-8 7 0,0 18 5,0 6-5,0 14-7,-11 3-5,-3 0-3,-6 2-1,-2 12-7,8 8 3,3-10-12,9 4-2,2 0-3,0-4 0,7 2 3,17 0 19,7-2 3,5 4 0,-1 0 0,1 4 2,-9 0-1,-9 3 6,-7 7 8,-11 2 8,0-3-6,0 5 0,-13-3-7,-8-3-7,2-5-1,1-8-2,4-7-23,5-8-53,3 0-57,6-12-53,0-24-272</inkml:trace>
  <inkml:trace contextRef="#ctx0" brushRef="#br0" timeOffset="68957.67">12331 3643 830,'0'0'60,"0"0"-15,0 0 29,0 0-63,0 0-3,0 0 35,46 95 9,-36-45 13,-6 8-15,1 8-9,-5-2-13,3-8-8,2-5-10,2-13-8,5-14 8,-2-6-7,3-13 0,3-5-3,3 0 7,6-8 1,9-15-5,-2-1-3,-4-1-30,-12 8-35,-9 6-49,-7-3-115,-5 6-236</inkml:trace>
  <inkml:trace contextRef="#ctx0" brushRef="#br0" timeOffset="69122.59">12313 3993 674,'0'0'200,"0"0"-173,0 0 34,0 0-48,141-89-7,-79 63-6,3 8 0,-10-5-82,-6 3-175,-13-4-184</inkml:trace>
  <inkml:trace contextRef="#ctx0" brushRef="#br0" timeOffset="69863.46">13590 4064 618,'0'0'103,"0"0"54,0 0-39,0 0-81,0 0 2,0 0-9,-62-54-13,35 54 3,2 0 2,-1 0 7,6 4 0,4 16-13,5 14-8,7 8 0,2 11 1,2 1 1,0-1-2,0 2 1,8-9-4,6 4-2,-3-10-1,-5-2 1,1-1-3,-5-7-3,0-4-2,-2-2-22,0-4-46,0-4-69,0 3-127,-8-8-57</inkml:trace>
  <inkml:trace contextRef="#ctx0" brushRef="#br0" timeOffset="70239.78">13220 4622 570,'0'0'58,"0"0"47,0 0-57,100-123-24,-42 85 9,9 4-17,1-2-2,-2 2-4,-3 5-7,-12 2-1,-7 10-2,-7 0-90,-9-3-71,-3-1-12,-10-2 73,-6 0 100,-2 2 37,-5 7 114,-2 0 14,0 0-16,0 11-16,0-2-13,0 5-58,0 0-19,0 4-30,-4 25-11,-7 16 17,-3 6 8,7 7-12,3 1 0,2-1-4,2-4-7,0-7-4,0-6 0,4-14-13,5-5-35,-3-10-41,4-10-83,1-2-91,0-5-44</inkml:trace>
  <inkml:trace contextRef="#ctx0" brushRef="#br0" timeOffset="70489.73">14018 4203 689,'0'0'114,"0"0"67,0 0-99,0 0-62,0 0-11,0 0 11,10 72 52,-6-22-29,-2 2-6,5 3-14,-1-2-4,2-2-11,2-9-6,-1-12 0,5-10 2,-1-6-4,1-10 1,5-4-1,2 0-5,-1-6-27,4-10-44,-13-7-116,-11 6-219</inkml:trace>
  <inkml:trace contextRef="#ctx0" brushRef="#br0" timeOffset="70622.52">13991 4458 866,'0'0'12,"0"0"-6,0 0-6,0 0-81,121-87-91,-81 61-167</inkml:trace>
  <inkml:trace contextRef="#ctx0" brushRef="#br0" timeOffset="70838.76">14337 4124 755,'0'0'144,"0"0"-98,0 0-29,0 0 60,138 107 5,-109-54-47,-4 5-5,-15 3-18,-10-3-1,0 5-6,-6-5-3,-20-10-2,6-12 0,6-16-54,-8-14-71,13-6-134,4-21-174</inkml:trace>
  <inkml:trace contextRef="#ctx0" brushRef="#br0" timeOffset="71303.77">15083 4235 998,'0'0'77,"0"0"-66,0 0 40,0 0-36,-135 64-9,104-24 0,8-4-2,6 1-3,10-6 3,7-3-3,0-2 0,2-6-1,16-5 0,9-11-1,4-4 1,4-7-1,7-18 3,-3-18-2,-4-6 1,-8-9 1,-9-12 1,-12 3-1,-6-5-2,0 1 2,0 11-1,-6 16 4,-1 15 14,1 14 9,1 10 0,5 5 0,-4 7-24,-1 32 0,5 14-4,0 10 9,0 4 3,18 1-8,5-2 10,1-3-14,2-1 0,-1-5 0,-5-3 0,-7-12-21,-5-8-30,0-10-49,-1-12-90,5-12-188</inkml:trace>
  <inkml:trace contextRef="#ctx0" brushRef="#br0" timeOffset="71581.62">15496 4131 795,'0'0'154,"0"0"-98,0 0 74,0 0-110,0 0-17,0 0 8,55 80 34,-45-24-19,-8 7 1,-2 0 4,2-5-12,2-10-8,6-11-8,5-13-1,1-10 0,4-6 0,4-8 3,5 0 2,5-8-7,-3-11-11,-4 0-31,-11-1-32,-12 3-76,-4 1-176,-6 0-264</inkml:trace>
  <inkml:trace contextRef="#ctx0" brushRef="#br0" timeOffset="71749.63">15461 4389 616,'0'0'386,"0"0"-370,0 0 41,187-88-17,-107 71-33,-9 0 1,-15 0-8,-19 5-35,-18 0-157,-17 3-183</inkml:trace>
  <inkml:trace contextRef="#ctx0" brushRef="#br0" timeOffset="73173.78">5737 6685 549,'0'0'191,"0"0"-76,0 0-12,0 0-58,0 0-14,0 0-3,0 0-6,-36-35 3,14 34 3,-4-1 11,-11 2-9,-1 0-1,-8 0-8,8 0-6,-2 10 0,-2 15-6,8 4-5,-4 16-4,-1 13 0,13 10 0,7 12 0,1 8 1,11 8 5,3 7-2,2 11 1,2 1 6,0 3-6,13 6 2,10 6-4,3 9 0,3 1 3,2-2-4,-9-10 2,-10-15 0,-6-18-2,-6-16 2,-11-17 8,-11-12 1,-16-9 5,-1-9-10,-5-13 6,-9-8-7,-3-11 2,-2 0-5,9 0-4,8-8 0,15-4-5,10 4-20,14 4-26,2 2-48,15 2-157,22 0-267</inkml:trace>
  <inkml:trace contextRef="#ctx0" brushRef="#br0" timeOffset="73622.76">5597 9370 877,'0'0'208,"0"0"-197,0 0 15,0 0-12,0 0-11,-29 124 3,29-86-2,0-4 1,4-7-3,12-5 0,3-13-2,6-6 2,2-3 3,4-10 2,2-20 7,-6-13-8,-4-2 0,-10-4-2,-11 8 1,-2 2 3,0 11 21,-5 8 0,-10 8-4,-5 4-19,0 4-5,-1 4-1,2 0-26,3 0-50,10 0-106,2 0-233</inkml:trace>
  <inkml:trace contextRef="#ctx0" brushRef="#br0" timeOffset="74381.65">6343 6132 616,'0'0'180,"0"0"-151,0 0-20,0 0 13,0 0 15,-8 126 8,1-93-1,-7 0 4,-8 1-8,-2 0-5,-1-1-6,-6-5-14,3-7-6,4-5-3,-1-7 1,8-8-2,2-1 11,1 0-5,3-5-1,4-9-4,7 0-1,0 0-2,0 2-3,12-1 0,10 3 0,8 5-3,9-1-7,1 3 8,3 3 2,-6 0 0,-1-4 3,-3-1-5,-2-1 4,-4-9-2,0-3 4,-10 3-3,-3-6 4,-9 3-1,-5 3 1,0-8 20,-2 1-3,-19 6-6,4 2-14,-6 5 1,5 9-6,0 0 3,1 0-55,4 14-82,10-2-263</inkml:trace>
  <inkml:trace contextRef="#ctx0" brushRef="#br0" timeOffset="75895.66">6479 7656 353,'0'0'130,"0"0"-57,0 0 26,0 0-60,0 0 4,0 0 25,-3 21 16,3-16-21,3-1-11,8 1 3,3-5-12,-2 0-7,7 0-10,3 0-8,3-1 7,1-19-5,2-5-8,-2 0-3,-8 1-1,-5 0-5,-4 0 2,-5 1 0,-2 1-2,2 2-2,-4 8 3,0-2 1,0 9-2,-6-6 0,0 2-1,-3 2-1,-2 2-1,0 5 4,-4 0-3,-6 0-1,3 0 0,-2 7-1,0 11 0,2 8-2,-3 6 0,4 8 2,2 7 1,3 5-2,6-3 2,6 6 0,0-6 0,0-5 1,6-6 0,10-11-1,9-6 5,8-11-1,3-6 9,10-4 11,6-3 8,-1-17-3,-4-1-11,-8 0-8,-11 3-6,-6 6 0,-6 1-4,-3 0-30,5-9-96,-5-18-344</inkml:trace>
  <inkml:trace contextRef="#ctx0" brushRef="#br0" timeOffset="78857.64">6492 7042 409,'0'0'139,"0"0"-28,0 0-15,0 0-23,0 0 0,0 0-18,0 0-18,0 0 2,-4 0-5,20 0 0,11 0 17,-1 0 3,10 0-6,0-2-13,1-7-1,3 6-5,-10 0-7,-6 0-8,-10 1-6,-5-2-4,-5-1-1,-2 5-2,-2 0-1,2 0 0,0 0-27,0 0-40,1 0-52,-3 0-188,5-7-129</inkml:trace>
  <inkml:trace contextRef="#ctx0" brushRef="#br0" timeOffset="79523.78">6941 6731 594,'0'0'94,"0"0"-80,0 0 82,0 0-78,0 0-16,0 0 32,22-34 21,-13 31-3,3-6 18,-4 3-18,12-2-26,0-4-11,3 10-3,-1-2-6,-2 4 0,0 0-5,-5 0 0,-1 4-1,-5 10-2,-3 0-4,1 0 2,-4 0 4,-3 1 4,0 2 3,-3 9-2,-10-1 1,-8 1 1,0-2-6,5-9 2,-3 4 3,6-7-6,9-6 7,0-2-5,-1-4 4,5 0 1,0 0 1,0 0-3,0 0 2,0 0 3,0 0-10,0 0-2,3 0 1,17 0-1,-5 0 4,13 0 3,12 0-5,-4 2 7,5 3-7,-12 4 1,-12-9-2,-5 9 1,-7 4 0,-5 5 0,0 3 3,0 11 6,-5-6 8,-13-3 1,-11 5 3,-11-8-7,0 4-1,0-2-6,-2-12 2,10-3 1,10-3-2,1-2-5,9-2-3,5 0 0,3 0-9,4 0-50,0-2-101,6-16-338</inkml:trace>
  <inkml:trace contextRef="#ctx0" brushRef="#br0" timeOffset="80063.75">7530 6505 544,'0'0'125,"0"0"-49,0 0 57,0 0-86,0 0 0,0 0 15,0-6-28,0 10-17,2 18 10,0 6 16,4 11 2,1 12-1,-4 3-15,5 10-6,-3-5-5,-3 1-9,0 0 4,-2-10-2,0-6-3,0-8-1,3-7 2,3-8-4,-2-5-1,3-7-2,0-8 0,-2-1-1,1 0 1,7 0 6,7 0-7,5 0 5,2-12-2,2-4-4,-2-2-6,-3 2-34,-6-4-23,-10 8-18,-5-6-67,-3 0-119,-9 2-196</inkml:trace>
  <inkml:trace contextRef="#ctx0" brushRef="#br0" timeOffset="80282.93">7498 6886 658,'0'0'148,"0"0"-141,0 0 53,0 0 3,132-102-13,-82 82 19,0-4-4,-7-5-19,-12 9-15,-10 6-19,-5 2-9,-9 9-3,-7 3-41,0 0-147,-16 0-309</inkml:trace>
  <inkml:trace contextRef="#ctx0" brushRef="#br0" timeOffset="83276.02">8452 7256 561,'0'0'102,"0"0"27,0 0-27,0 0-53,0 0 6,0 0-1,0 0-12,0-45-6,0 45-8,0 0 0,0 0-9,-2 0-8,0 18-11,2 20 3,0 16 8,0 14 18,0 7-2,2-1-14,1-4-3,5-7 0,-6-8-8,2-9 8,2-8-5,2-9-2,1-3 2,-3-9 0,6-2-3,-6-8-2,5-3 1,5-4 2,5 0 0,0 0-1,0-9-2,-6-4-23,-6-3-27,0 0-29,-7-5-98,-2 0-155,0 2-325</inkml:trace>
  <inkml:trace contextRef="#ctx0" brushRef="#br0" timeOffset="83472.71">8280 7756 226,'0'0'630,"0"0"-613,0 0-1,0 0 53,166-85-53,-102 64-5,-8 2 9,-12 3-17,-10 7-3,-12-1-62,-1 1-87,-9 4-100,-3-2-113</inkml:trace>
  <inkml:trace contextRef="#ctx0" brushRef="#br0" timeOffset="83934.96">8922 7820 710,'0'0'140,"0"0"-106,0 0 84,0 0-85,0 0-14,91-108 23,-70 67-18,-10 1-7,-8-8 1,-1 6-1,-2 11-6,0 6-7,0 10 6,-8 9-4,-11 0-6,5 6-4,-15 0-3,10 6-16,3 8-4,3-2-9,13 1-4,0-1-11,0 2 19,15-2 18,9-1 12,8 1 2,-3-2 2,4 3-2,-2 2 4,-6 1 6,-7 4 21,-11 4-3,-7 5-3,0 4 3,0-3-16,-16-2 1,0-3-10,0-5-3,10-7-2,4-7-49,-3-3-39,5-3-56,0-10-49,11-19-205</inkml:trace>
  <inkml:trace contextRef="#ctx0" brushRef="#br0" timeOffset="84565.55">9355 7506 706,'0'0'71,"0"0"-1,0 0 55,0 0-112,0 0-8,0 0-5,-12 7 2,8 13 12,4 0 6,-2 6 6,2-1-8,0 3-3,0-3-4,0 0-4,0-1-3,0-2 0,9-6 2,5-6-4,1-3 1,-1-7 0,-1 0 0,5 0 1,-1 0 1,8-12 5,-3-8-7,-1 5-2,-2-5 3,-7-4-2,0 2 1,-7-1-3,2 2 1,-2 0 3,-5 8 0,0 3 3,0 6 6,0 4 4,0 0 4,0 0-14,0 0-7,0 22-1,0 8 1,0 2 1,-3-4-1,1-7 1,2-10-1,0-5 1,0-6-1,0 0 1,0-12 4,11-20-1,9-8-4,0 0 0,-3 6-1,3 10 0,-1 10 1,-1 6 0,-3 8 0,4 0-3,-4 0 1,-1 18 2,-1 5 1,-6 6-1,4 3 2,-5 0-3,-6 0 3,0 3-4,0 0-7,-6-3-56,-8 0-49,1-7-106,-5-8-112</inkml:trace>
  <inkml:trace contextRef="#ctx0" brushRef="#br0" timeOffset="84708.68">9476 7245 937,'0'0'0,"0"0"-18,0 0 4,0 0-201,0 0-138</inkml:trace>
  <inkml:trace contextRef="#ctx0" brushRef="#br0" timeOffset="84984.74">9975 7145 1086,'0'0'29,"0"0"-24,0 0 45,0 154-22,0-84 2,0 8-1,0-4-5,0-3-8,0-11 4,0-9 1,0-12-11,4-11-2,14-12-8,2-9 2,9-7 1,5-5 4,4-17-7,-3-4-7,-8 1-28,-8 4-41,-11-3-84,-8-1-178,-8 2-309</inkml:trace>
  <inkml:trace contextRef="#ctx0" brushRef="#br0" timeOffset="85137.58">9946 7575 899,'0'0'90,"0"0"-83,0 0 25,0 0-17,153-122-15,-99 96-5,-8 6-100,-11-1-128,-14 9-154</inkml:trace>
  <inkml:trace contextRef="#ctx0" brushRef="#br0" timeOffset="85704.74">10846 7429 549,'0'0'188,"0"0"-123,0 0 89,0 0-113,0 0-26,0 0 19,-126 49 4,94-20-4,3 3-6,5 8 4,3-1-17,13 0-2,1-2-8,7-5-2,0-9-2,7-8 0,22-7-1,4-8 1,15-6 1,6-22-2,0-7 0,-12-8-2,-13-2-9,-13-9 4,-12-5 5,1-6-1,-5-1 0,0 8 3,-17 15-1,5 11 2,1 16 3,4 9 17,0 7-1,3 0-2,-3 4-13,3 26-2,4 14 2,0 8 12,0 9 3,2 0 1,18 0-7,-2 1-5,0-7-8,-1-6-2,-10-7 1,2-12 0,-5-10-16,-1-8-30,3-8-41,-4-4-138,6 0-136</inkml:trace>
  <inkml:trace contextRef="#ctx0" brushRef="#br0" timeOffset="85983.75">11138 7293 918,'0'0'74,"0"0"-44,0 0 26,0 0-21,36 113 26,-26-48-16,-2 10-4,-4-1-15,-4-5-8,10-14-7,0-13-4,5-14 0,8-14-3,4-9-2,2-5 5,11-3-5,3-17-2,-6-6-1,-6 3-43,-10-2-28,-15 3-65,-6 2-147,-4 4-249</inkml:trace>
  <inkml:trace contextRef="#ctx0" brushRef="#br0" timeOffset="86166.73">11140 7608 710,'0'0'324,"0"0"-321,141-72 33,-70 43-9,-6 3-22,-14 6-5,-22 4-20,-23 3-91,-6 4-111,-19 1-234</inkml:trace>
  <inkml:trace contextRef="#ctx0" brushRef="#br0" timeOffset="88353.54">13719 7221 915,'0'0'59,"0"0"-55,0 0 7,0 0 7,0 0 6,145-62 3,-91 20-15,-2-11 0,-4 5 1,-15-8 12,-9 3-3,-11 0-19,-11 6 3,-2 7-5,0 2 1,-2 20 2,-19 2 0,5 8-2,-1 5 2,-2 3 5,3 0-4,-3 11-3,6 23-2,0 8 4,6 16 3,7 8 0,0 9 3,0-3-3,0 1-4,0-1 1,0-6-4,0-11 1,4-3-1,-4-21 0,4-13 2,-1-6 0,-1-12-2,2 0 2,4-4 9,3-27 1,7-8-10,3-1-1,6 3-1,-4 3-2,1 15-3,-1-1 3,-4 13 0,-1 7 0,-4 0-3,-3 9-4,-4 16 6,4 7 0,-5 8-1,-1 3 1,6-7-4,-6 0-10,3-18 0,4-6 3,5-12-1,12 0 0,12-26 7,5-15 1,-6 0 0,-2-1-6,-13 4 5,-14 14 4,-7-2 4,-4 12 0,0 6 18,0 2 22,0 6-5,-2 0-23,-14 6-9,3 17-2,3 6 7,2 8-4,8-2-2,0 2 4,9 4-5,13-11 2,6-4-2,8-13-1,1-13 0,0 0 6,3-13-1,-3-23 0,-11-6 0,-3-8-4,-13-3 4,-10 2-3,0 7 0,-2 5-1,-13 15-1,4 8-3,2 10-10,0 6-9,5 0-19,4 0-26,0 0-16,0 4-12,13 2 60,9 5-4,10 3 27,5-3 9,2 7 3,-4 3 0,-8 1 3,-5 5 15,-10 8 23,-8 0 8,-2-2-14,-2-3-1,4-4-17,7-11-9,9-8-1,9-7 5,13-7 0,8-25-3,-1-9-4,-2 1-2,-14 0 0,-13 2-2,-11 16 5,-9 3 29,0 11 21,-12 8-7,-12 0-29,-2 8-9,1 16-3,5 10 9,11 1-1,9 0-5,0-2-4,14-6-2,16-4 5,17-11-10,5-3 5,2-9-1,-7 0-4,-7-19-10,-16-6-64,-15 2-146,-9-11-502</inkml:trace>
  <inkml:trace contextRef="#ctx0" brushRef="#br0" timeOffset="88817.58">16780 6566 818,'0'0'117,"0"0"-82,0 0 90,0 0-68,0 0-44,-138-46 12,105 46 7,2 31 2,2 5-8,4 16 4,9 8-7,10 8-6,6 7-6,0-5 1,0 0-7,10 0-3,3-7-2,9-3 0,-7 1-32,-5-4-46,-10-10-69,0-1-182,-19-21-92</inkml:trace>
  <inkml:trace contextRef="#ctx0" brushRef="#br0" timeOffset="89147.59">16288 7303 594,'0'0'128,"0"0"-7,0 0-16,51-108-90,16 63-8,10-2-5,12-8-2,4 7 0,-5 1-19,-9 6-107,-19 11-65,-14-5-41,-15 16 16,-8-4 37,-9 4 179,-8 4 188,-2 1 38,-4 4 6,0 8-39,0 2-50,0 0-28,0 0-46,-9 16-41,-2 19-14,0 16 15,5 6 3,2 3-13,4 0-4,0-4-8,0-4-6,15-3-1,2-13-18,-1-8-48,2-16-58,7-12-144,-6 0-118</inkml:trace>
  <inkml:trace contextRef="#ctx0" brushRef="#br0" timeOffset="89374.74">17233 6800 984,'0'0'63,"0"0"19,0 0-50,0 0-23,0 106 23,0-56-12,0 2 5,2-3-7,2-10-5,5-3-4,0-11-5,4-9-1,8-11-3,6-5 0,8 0-15,-2-15-29,-1-6-77,-14 1-190,-18 1-276</inkml:trace>
  <inkml:trace contextRef="#ctx0" brushRef="#br0" timeOffset="89502.7">17235 7062 757,'0'0'106,"0"0"-90,0 0 27,0 0-43,0 0-120,116-100-95,-83 76-192</inkml:trace>
  <inkml:trace contextRef="#ctx0" brushRef="#br0" timeOffset="89717.61">17531 6771 700,'0'0'164,"0"0"-79,0 0 21,0 0-54,132 7-5,-95 27 5,-5 17-10,-10 4-9,-8-1-16,-12 11 1,-2-12 4,-4 6-13,-22-16-7,7-6-1,4-13-1,3-12-29,5-7-44,5-5-107,0 0-147,2-5-338</inkml:trace>
  <inkml:trace contextRef="#ctx0" brushRef="#br0" timeOffset="89862.85">18125 7060 982,'0'0'106,"0"0"-98,148-107 23,-87 81-31,-6 3-9,-19 19-164,-26 4-236</inkml:trace>
  <inkml:trace contextRef="#ctx0" brushRef="#br0" timeOffset="90010.63">18151 7229 1064,'0'0'65,"0"0"-43,0 0 4,128 0-8,-53-17-13,-7 0-5,-11-3-39,-30 8-292</inkml:trace>
  <inkml:trace contextRef="#ctx0" brushRef="#br0" timeOffset="90506.67">19332 6611 986,'0'0'82,"0"0"-37,0 0-6,0 0-10,2 132 22,1-61-5,0-5-20,-1-2 4,0-8-7,5-6-11,-2-8-6,8-10-3,-2-3-1,-1-11-1,9-4-2,0-9-2,8-5-13,4-1-17,-4-13-38,-9-11-92,-14 7-224</inkml:trace>
  <inkml:trace contextRef="#ctx0" brushRef="#br0" timeOffset="90664.57">19245 7028 915,'0'0'48,"0"0"-37,0 0 12,118-116-16,-55 90-7,-3 3-68,-11 12-220,-8 1-360</inkml:trace>
  <inkml:trace contextRef="#ctx0" brushRef="#br0" timeOffset="91053.63">19803 7062 932,'0'0'15,"0"0"39,0 0-3,0 0-50,73-122 2,-30 57 0,-4 2 3,-9 8 14,-20 15 8,-10 18 3,0 9-4,-10 4-9,-10 9-16,0 0 0,0 0-2,2 9 0,6 4-1,9 9-3,0 4 2,3 2-6,0 3 2,6-1 0,22-1-2,3-2 6,4 5-2,1-6 4,-6-5 0,-4 4 0,-15-3-1,-8 6-3,-3-4-5,0-2-14,-23-2-14,1-10-31,1 3-67,4-13-37,8 0-69,1 0-218</inkml:trace>
  <inkml:trace contextRef="#ctx0" brushRef="#br0" timeOffset="91937.59">20249 6784 741,'0'0'77,"0"0"-61,0 0 36,0 0-48,0 0 0,0 0 0,-14 108-2,14-70 8,0-3 17,0 0-14,0-10-2,0-8-11,7-2 7,1-6-6,4-1-1,1-2 3,-1-6-3,0 0 11,5-3 4,0-17 9,0 1-3,0-1-6,1-4-4,-7 4-4,0 2-2,-4 0 0,-1 1 4,-4 8 2,-2 1 9,0 8-11,0 0 1,0 0-4,3 0-3,-1 0 0,-2 0-2,0 0 1,0 0-2,0-2 1,0 0-1,0 2 0,0-2 0,0 2 1,0 0 0,0 0 0,0 0-1,0 0 1,0 0 1,0-8-1,0 8 1,0-4-1,0 4-1,0 0 2,0 0 3,0 0-1,0 0 3,0 0-2,0 0 3,0 0 3,0 0 2,0 0-3,0 0-5,0 0-5,2 16-5,3 10 2,4 6 3,-3 0 2,3 4 1,1-10-2,-8-3-1,2-8 1,-4-8-1,0-3 1,2-4 0,-2 0-1,2 0 8,3-7 0,-1-17 1,8-11-9,-1-2-4,5 1 4,-2 8-1,7-4-1,-2 11 2,0 6-1,-1 7 1,-4 8-2,3 0-1,-4 8 0,1 16 2,-3 2 1,-3 2 4,-5 5-2,-1-1 0,-2-3-1,0-5 0,0-14 0,2-6-1,0 0 0,1-4-1,-1 0-16,1 0-32,1-2-69,-4-12-152,0-4-227</inkml:trace>
  <inkml:trace contextRef="#ctx0" brushRef="#br0" timeOffset="92066.93">20403 6571 968,'0'0'3,"0"0"-2,0 0-2,0 0-193,0 0-250</inkml:trace>
  <inkml:trace contextRef="#ctx0" brushRef="#br0" timeOffset="92357.3">20929 6549 1087,'0'0'55,"0"0"-47,0 0 11,0 0 9,24 153 6,-15-89 3,0 7 0,-2 1-10,-5-3-1,-2-7-9,7-14-7,-2-14 1,7-11-3,4-9-3,5-14-2,8 0 0,6-2 5,3-23-6,-1-4-2,-8 0-28,-10-5-34,-15 5-38,-4 0-125,-23 0-270</inkml:trace>
  <inkml:trace contextRef="#ctx0" brushRef="#br0" timeOffset="92531.72">20851 6842 878,'0'0'249,"0"0"-231,0 0 41,140-99-15,-59 71-35,-12 2 0,-14 8-2,-18 6-7,-21 10-2,-16 2-69,0 0-159,-42 0-534</inkml:trace>
  <inkml:trace contextRef="#ctx0" brushRef="#br0" timeOffset="93407.73">17025 8528 622,'0'0'73,"0"0"-49,0 0 66,0 0-47,65-114-32,-41 74 7,1-6 6,-2 1-7,-10 4 29,-4 4 0,-9 7-6,0 6-10,0 4-3,-9 6-6,-4 12-20,-6 2-1,0 0 0,-4 2-3,5 17 1,5-2 2,7 0-6,6 2 5,0-5-1,8 6 2,21 0 0,11 0 3,3 8 7,1-4 10,-5 8-2,-5 4-6,-7-1-2,-11 9 4,-9-4-5,-7-2 5,0 0-4,-4-3 2,-19-10-2,0-6-5,6-5-4,0-14 1,12 0-4,-2 0-18,3 0-43,4-5-109,0-12-195</inkml:trace>
  <inkml:trace contextRef="#ctx0" brushRef="#br0" timeOffset="93652.15">17681 8342 969,'0'0'97,"0"0"-95,0 0 31,0 0 6,159-32-25,-102 20-3,-10 0-5,-7 5-6,-13 3-15,-12 4-55,-8 0-92,-4 0-106,-3 0-68</inkml:trace>
  <inkml:trace contextRef="#ctx0" brushRef="#br0" timeOffset="93857.31">17712 8608 820,'0'0'127,"0"0"-124,0 0 38,0 0 26,116-14-37,-64-6-13,0 1-17,-9 2-1,-5 1-107,-7-4-136,-10 4-215</inkml:trace>
  <inkml:trace contextRef="#ctx0" brushRef="#br0" timeOffset="94337.73">18372 8171 906,'0'0'53,"0"0"-42,0 0 71,136-68-61,-89 64-11,-5 4 10,-11 0-3,-11 5-12,-11 15-3,-9 1 4,0 9 10,-20 2 4,-11 4-5,-7 0-9,7-9-2,6-8 2,12-2-4,7-13 2,6 1-2,0-2 4,0-3 4,0 0-4,15 0 0,16 0 1,10 0 6,2 0-10,2 7 7,-11 15-6,-8 1 6,-10 4-4,-14 5 2,-2 2 7,-18 1 11,-27 3 13,-15-6-2,-8-4-4,-8 1-12,-2-5-2,-5 6-7,3-6-10,2-5-2,9-4-19,16-11-81,12 0-167,10-4-744</inkml:trace>
  <inkml:trace contextRef="#ctx0" brushRef="#br0" timeOffset="111153.65">7052 10224 519,'0'0'189,"0"0"-96,0 0-11,0 0-43,0 0-18,0 0 39,0 0 23,94-3-20,-42 3-9,2 0 0,9-11-17,-9-3-13,-13 7-2,-8 0-14,-17 1-5,-5 6-3,-3-1 0,-8 1-2,0 0-29,0 0-36,0 3-33,0 8-73,-4 0-136,-8 1-116</inkml:trace>
  <inkml:trace contextRef="#ctx0" brushRef="#br0" timeOffset="111423.43">7101 10548 478,'0'0'222,"0"0"-158,0 0 20,0 0-3,0 0 18,151 5-8,-94-7-37,3-14-8,-5-2-17,-7 3-10,-11 1-5,-12 2-8,-12 12-5,-10-3-1,-3 3-4,0 0-52,-1 3-105,-10 10-161,5-5-334</inkml:trace>
  <inkml:trace contextRef="#ctx0" brushRef="#br0" timeOffset="112021.85">8959 9939 622,'0'0'101,"0"0"-3,0 0 51,0 0-81,0 0-54,0 0-1,-10 72 26,10-14-1,10 5 4,-2-1 0,3-2-15,-5-5-5,-2-4-10,-4-2-2,0-5-1,0-12-2,-4-2 2,-2-14-8,6-8 3,-3-1 0,3-7 0,5 0 7,22 0 3,16-9 3,1-9-9,-2 6-8,1 4 0,-8 4-1,11 2-41,-2-1-50,-2-8-136,3-7-259</inkml:trace>
  <inkml:trace contextRef="#ctx0" brushRef="#br0" timeOffset="112316.57">9848 9865 970,'0'0'19,"0"0"-12,0 0 55,161-51-18,-90 38 0,2 1-12,-8 4-7,-14 4-12,-19 1-10,-10 3-2,-11-2-2,-5-1 1,-4 1-38,-2 0-17,0 0-31,0 2-124,-15-2-76,-14 2-64</inkml:trace>
  <inkml:trace contextRef="#ctx0" brushRef="#br0" timeOffset="112680.75">9896 9851 408,'0'0'103,"0"0"16,0 0-8,0 0-60,0 0 16,0 0 11,-59 134-9,54-79-6,0-1-4,5 8-11,0 6 2,0 9-13,5 7-4,2 0-1,0 4-16,-1 0 3,-2-3-11,-2-10 6,-2-8-5,0-11-2,0-12-4,0-13 4,0-13 0,0-9-1,0-4 1,0-5-2,0 0 3,5 0-4,21 0-4,8 0 5,11-6-5,4-5-7,0 1-59,3 1-66,-6-15-305</inkml:trace>
  <inkml:trace contextRef="#ctx0" brushRef="#br0" timeOffset="113207.53">10378 9939 687,'0'0'69,"0"0"100,0 0-68,0 0-69,0 0-26,0 0-3,4 31 32,-1 19 25,-3 12-11,0 8-1,0 7-10,0-5-12,-5 4-6,-4-6-9,1-6-3,3-10-3,5-13-2,0-14 3,0-8-6,0-11 1,2-8 2,20 0 2,1-3-1,1-16-4,-2-5-26,-6 2-44,-6 3-52,-10 3-156,0 5-217</inkml:trace>
  <inkml:trace contextRef="#ctx0" brushRef="#br0" timeOffset="113351.52">10236 10529 594,'0'0'76,"0"0"10,0 0 21,0 0-98,0 0-3,131-108-6,-82 84-65,-2 6-99,-10 2-125</inkml:trace>
  <inkml:trace contextRef="#ctx0" brushRef="#br0" timeOffset="113813.57">10679 10569 702,'0'0'45,"0"0"-17,0 0 50,0 0-34,0 0-21,141-58 7,-112 12 2,-9-4 10,-6 0 14,-4-4-13,-6 13-18,-4 11-7,0 9-4,0 7-3,-11 3-4,-9 11-6,-4 0-1,2 0-2,-6 13 1,8-1 1,10 4 0,3-2-2,7 0-2,0 4-9,0 0-4,19-3-9,13-4 8,8-1 7,-4 0 9,-1 2 2,-6 0 0,-4 2 1,-10 4-1,-5 4 1,-8-1 11,-2 4-3,-2 3-1,-21-1-4,1-3 0,7-7-4,2-9 0,10-6-3,3-2-35,0 0-29,2-11-65,27-18-127,2-9-31</inkml:trace>
  <inkml:trace contextRef="#ctx0" brushRef="#br0" timeOffset="114369.71">11206 10247 499,'0'0'163,"0"0"-15,0 0-55,0 0-66,0 0-11,0 0 20,-10 38 10,6-16-10,1 2-7,3 0-3,0 2-10,0-2-12,3-6 5,11-2-6,3-4 0,1-4 3,6-8-2,6 0-1,-2-2-1,6-20 2,-6-2-1,-1-6-2,0-4 3,-9 1-4,-1-6 3,-6 7-2,-3 10 0,-4 1 0,-2 14 1,-2 4 11,0 3 1,0 0-14,0 3 1,0 21-1,-2 2 0,-11 1 3,3-3-3,1-7 1,5-2-1,2-8 0,2-7 1,0 0 2,0 0-2,5-19 9,19-4-10,3-3-6,0 0 4,0 8 0,-11 4 2,8 5 0,-4 9-4,-1 0 4,8 0-1,-8 9 2,-2 10-2,-5 6 1,-6-3-1,-2 6 1,-4-3 1,0 4-1,-7 5-43,-15 0-55,2-6-74,1-3-48,0-13-79</inkml:trace>
  <inkml:trace contextRef="#ctx0" brushRef="#br0" timeOffset="114498.64">11546 10056 609,'0'0'56,"0"0"3,0 0-23,9-112-36,1 107-117,3 5-200</inkml:trace>
  <inkml:trace contextRef="#ctx0" brushRef="#br0" timeOffset="114767.46">11887 9927 824,'0'0'74,"0"0"-61,0 0 67,56 130-14,-49-67-29,-7 7 3,0 1 1,0-7-11,-7-8-1,7-7-5,0-12-3,0-11-2,17-6-10,10-14-1,14-6-3,-2 0 1,9-8-6,-10-14-8,-11-3-44,-10-4-43,-16 3-129,-1 2-115,-18 6-219</inkml:trace>
  <inkml:trace contextRef="#ctx0" brushRef="#br0" timeOffset="114889.84">11876 10297 613,'0'0'51,"0"0"-5,0 0-33,134-68-13,-86 46-65,-11 1-201</inkml:trace>
  <inkml:trace contextRef="#ctx0" brushRef="#br0" timeOffset="115291.52">12217 9796 839,'0'0'13,"0"0"24,181-51-5,-98 35-23,-5 8-2,-12 6-2,-19 2 6,-14 0-5,-22 0-1,-9 10-2,-2 14 1,0 12 38,-13 19 12,-7 1-4,3 14-19,-6 3-3,14-1-9,9 6-3,0-8 1,0 0-2,9-4-2,-7-10 0,-2-6 4,0-5 4,0-8 0,-20-2-2,-18-3-5,-8-9-2,1-4-12,1-9 2,1-10 2,5 0-4,9 0-21,7-17-27,6-8-42,9-15-169,7-16-408</inkml:trace>
  <inkml:trace contextRef="#ctx0" brushRef="#br0" timeOffset="116146.65">12475 9203 653,'0'0'33,"0"0"60,0 0 9,0 0-78,0 0-11,0 0 15,112-67 4,-76 62 9,1-2 0,10 5 6,5-1-12,8-1-22,0 4 3,1 0 4,-3 0-2,-8 16-2,0 9-11,-10 3-4,-7 2 3,-12 0 3,-9 7-4,-9 1 0,-3 3 3,0 5 4,-3 3 0,-12-1 3,2 6 9,-5 2-8,4 2-2,-1 2-3,4-4 0,6 3-3,5-10-2,0-3-4,0-2 3,16-9-2,11 1 0,4-6 0,2-10 2,7-4-3,-4-6 2,-4-6 0,-6-4 0,-12 2-2,-6-2 2,-8 0 1,0 0 0,0 0 2,0 0 0,-4 2 0,-17 14-3,-2 4-1,-6 9 0,2 6 5,4 7 1,6 15 0,7 7 2,4 9 5,2 12-10,4 6-1,0 1 3,4 0-3,11-6 2,-1-5 5,-10-15-3,-4-8 6,0-10 0,-20-9 3,-11-10 6,0-7-5,-3-10-12,-1-5-1,4-7 3,-5 0-7,5 0-12,4-5-58,-2-7-42,-4-9-104,-5-16-469</inkml:trace>
  <inkml:trace contextRef="#ctx0" brushRef="#br0" timeOffset="117061.12">9023 9307 3,'0'0'376,"0"0"-256,0 0 23,0 0-41,0 0-8,0 0-20,17-14-46,-44 14-2,-11 0-6,-12 0 13,9 0 6,-9 0 20,5 0-34,-3 9-10,4 3 5,0 6-4,1 6-3,12 1-6,5 8 5,7 11-4,12 6-7,5 11 6,2 6-3,0 8 5,0 0-3,8 4 3,-2-3-6,3-6 4,-9-9-3,0-9-1,0-3-1,-27-3-1,-1-11 2,-2-4 1,-3-14-4,6-10 4,2-2-1,8-5-2,6 0 2,8 0 1,3 0-4,3 0 0,23 0-2,15 0 0,3 0 1,7 14-2,3 27 3,-12 13 0,-6 16 1,-16 15 1,-14 6 1,-6 10-3,0-6 6,-22 0 7,0-11 0,4-11 4,7-5-3,8-15 8,3-14-13,0-12-3,14-10-3,19-6-2,13-8 2,12-1 1,2-2-4,9 5-27,-3-4-78,-12-1-224</inkml:trace>
  <inkml:trace contextRef="#ctx0" brushRef="#br0" timeOffset="117931.69">13513 11753 776,'0'0'99,"0"0"22,0 0-19,0 0-73,0 0-19,0 0-3,50-140 5,-23 79-1,0-9 6,2 4-6,-9 5-1,-9 21-1,-9 10-2,-2 18-3,-5 6-1,-17 6-2,-2 0-1,-2 6 0,1 14-2,7 1 2,5 0 0,11-1-1,2 3-5,8-5 6,30 2 5,9-9-4,4 4 7,7 5 15,-11 0-12,-7 6 2,-13 9-4,-14-10-1,-6 3-2,-7 4 0,-11-6 3,-24 10-1,1-9-3,0-9-5,5-6 3,11-11-5,7-1 2,9 0-27,2 0-17,5-19-83,26-10-168,0-9-34</inkml:trace>
  <inkml:trace contextRef="#ctx0" brushRef="#br0" timeOffset="118135.09">14174 11393 945,'0'0'33,"0"0"24,0 0 2,157-43-48,-104 32-4,-4 4-7,-9-4 0,-6 8-69,-17 0-83,-4-1-93,-7 4-157</inkml:trace>
  <inkml:trace contextRef="#ctx0" brushRef="#br0" timeOffset="118343.8">14286 11615 610,'0'0'250,"0"0"-237,0 0 61,0 0-11,151-9-51,-101-13-3,-6 4-9,-9-2-6,2 3-94,-9-1-138,-6-3-185</inkml:trace>
  <inkml:trace contextRef="#ctx0" brushRef="#br0" timeOffset="118741.56">14852 11205 801,'0'0'29,"0"0"33,147-42 12,-88 38-55,-11 4-3,-15 0-2,-12 14 5,-15 14-13,-6-3 9,0 4 17,-24 1-12,-3-5-5,1 0-9,5-10-4,15-10-1,2 0 2,4-5-1,0 0 1,0 0 4,0 0-1,23-6 2,11 2 2,9 4 5,-4 0-5,-1 1-1,-9 21-4,-9 1-1,-14 8-3,-6 2 5,-6 1 13,-31 1 15,-15-4 3,-6-2-13,2-8-11,6-7-3,7-8-10,9-6-1,14 0-32,11-15-176,9-24-837</inkml:trace>
  <inkml:trace contextRef="#ctx0" brushRef="#br0" timeOffset="138263.21">7005 13008 906,'0'0'31,"0"0"-2,0 0 63,0 0-25,0 0-31,0 0 0,121-18-7,-53 4-15,2 0-7,1-2 0,-24 11-7,-10 1-37,-13 4-114,-20 0-132,-4 0-115</inkml:trace>
  <inkml:trace contextRef="#ctx0" brushRef="#br0" timeOffset="138418.54">7121 13283 724,'0'0'219,"0"0"-200,0 0 27,0 0 34,185-66-38,-81 31-30,6 12-12,-12 14-22,-24 9-311</inkml:trace>
  <inkml:trace contextRef="#ctx0" brushRef="#br0" timeOffset="139286.71">10720 12789 667,'0'0'284,"0"0"-266,0 0-9,0 0 3,0 0 12,0 0 28,-6 70-39,-6-60-2,-9 2 3,4-10 2,-2-2 8,-1 0-5,7 0-5,2-18 1,1-1-10,10-6 2,0 1-2,0 4-1,6-6-4,20 4 1,8 2 2,-3 2-3,5 7 0,-5 8-1,-4 3 0,-3 0 1,0 0-1,-3 23 0,-1 3-2,-5 6 3,-6 3 1,-2 2-1,-7 2 0,0 1 3,-11-1-1,-16 1-1,-5-4 3,-12 6 2,-7 2-6,-5-4 0,5-1 1,4-21 0,12-7 1,3-11 0,12 0 2,9-8-2,9-13 4,2 4-6,4 1-1,19 5 0,12-1 1,5 12 1,3 0 1,3 3 8,-8 15 0,-9 8-2,2 6 2,-8-5-8,-7 0-2,3-6 0,-3-1 0,2-13-32,4 8-56,-6-10-96,-5-5-135,-1 0-177</inkml:trace>
  <inkml:trace contextRef="#ctx0" brushRef="#br0" timeOffset="139700.99">11112 13253 883,'0'0'52,"0"0"-15,0 0 5,86-131-16,-40 84-20,-3-8 8,-12 6 13,-6 1-1,-13 11-8,-12 5-3,0 6-7,-8 14-2,-11 0-6,-3 12 0,-3 0-4,8 0-2,3 14 2,5 5-12,9 6 7,0-4-3,0 5-14,23 1 22,14-5 4,12 0 3,9-2-1,2 0 8,-9 0 9,-13 4 0,-13 1-5,-19-1-8,-6 10 3,-19 5 4,-31 0 3,-4 2-12,1-9-4,5-4-1,12-8-72,11 1-148,5-7-282</inkml:trace>
  <inkml:trace contextRef="#ctx0" brushRef="#br0" timeOffset="140187.65">10205 13837 723,'0'0'32,"0"0"-8,0 0 94,0 0-83,0 0 48,195 41 1,-54-41-45,40 0-4,25-14 1,50-13-1,30-5-14,27-6-6,16 1 1,-10 1-1,-20 4 1,-29 1 6,-48 5-5,-43 8 0,-50 0-13,-46 10 0,-41 1-4,-20 2-7,-15 5-25,-7 0-46,-5 0-87,-40-6-354</inkml:trace>
  <inkml:trace contextRef="#ctx0" brushRef="#br0" timeOffset="140824.72">10630 15097 708,'0'0'78,"0"0"10,0 0 34,36-106-86,-5 60-16,0 0 3,0-10-5,-2 1-12,-6 9-5,-12 12 1,-11 12 3,0 15-3,-9 7-2,-18 0 0,-4 5 0,-2 11 0,3 6 0,8 5 0,14-6 0,8 4-4,0-1 1,20-2 2,26 6 1,9 2 0,8 0 3,-7-2 6,-16 0 12,-15-2-2,-17 6-5,-8 3-9,-2 0 1,-28-1 0,-4 1-2,0-12-1,2-2-3,11-7-30,1-14-76,6-4-88,4-24-143</inkml:trace>
  <inkml:trace contextRef="#ctx0" brushRef="#br0" timeOffset="141590.91">11094 14249 99,'0'0'417,"0"0"-336,0 0-33,0 0-6,0 0-15,0 0 24,-29 32-15,7-24 3,3 0-1,-2-8-7,12 0 8,-3 0-14,3 0 0,1 0 6,-2-4-16,10-5-14,0-5 4,0 2 0,2 3-5,10-5 1,5 2 1,4 1-2,-1-1 0,7 3 1,-3 3-1,-2 1 3,1 5-1,-6 0-1,3 0-1,-6 7-4,-5 9 4,-5 10 1,-4 6-1,0 4 4,0 0-1,-8 5 3,-13-11 1,-6 2-2,-2 3 6,0-9-4,2-6-5,4-8 6,0-3-7,5-9 2,5 0 1,7 0 2,0 0-5,6-12 0,0 3-2,8 8-1,23 1 2,-3 0 0,15 10 2,2 4 8,-1-2 14,6-9 0,0-3 17,-3 0-2,-3-3-7,-6-15-5,-18-4-11,-6 0-2,-9-2-5,-4 6-4,-1 6-4,3 1-1,-3 9-2,7 2-36,4 0-88,4 21-89,9 3-89,-4 8-145</inkml:trace>
  <inkml:trace contextRef="#ctx0" brushRef="#br0" timeOffset="141907.36">11706 14730 645,'0'0'166,"0"0"-41,0 0 0,0 0-83,0 0-34,0 0 18,-20 70 12,20-19-4,0-10-7,0 3-4,0-1-11,0-2-6,0-6-2,0-1-4,0-8 0,0-5-17,0-6-56,0-3-64,0-7-61,0-3-45,-8-2-57</inkml:trace>
  <inkml:trace contextRef="#ctx0" brushRef="#br0" timeOffset="142109.48">11451 15047 618,'0'0'69,"0"0"49,0 0-57,0 0-29,0 0 18,153-59-13,-97 38-17,0-1-10,-1 4-8,-1-5-2,-7 10-86,-12 3-146,-1-6-123</inkml:trace>
  <inkml:trace contextRef="#ctx0" brushRef="#br0" timeOffset="142349.51">12090 14718 687,'0'0'114,"0"0"31,0 0-11,0 0-100,0 0-29,0 0 16,-2 70 28,2-25-17,0 5 9,0-6-11,0 2-11,9-4-9,-3-8-3,3 0-6,1-8-1,-4-8-1,-2 0-33,1-9-36,-5-9-66,0 0-60,0 0-1,0-30-269</inkml:trace>
  <inkml:trace contextRef="#ctx0" brushRef="#br0" timeOffset="142671.76">12050 14478 761,'0'0'48,"0"0"-17,118-56 80,-54 56-71,-3 14 12,-1 21 4,-4 10-13,-13 17-12,-6 22-7,-14 8-2,-10 12 3,-13 0-4,0-11-5,-11-3 0,-16-14-1,-4-3-6,0-10 7,0-16 0,1-3-5,4-16-6,6-10-4,13-12 1,0-4-2,7-2-8,-5 0-20,4-15-56,-1-10-101,-1-15-140,3-16-231</inkml:trace>
  <inkml:trace contextRef="#ctx0" brushRef="#br0" timeOffset="143360.87">12636 14101 665,'0'0'23,"0"0"-14,0 0 15,0 0-5,0 0-9,0 0 2,16 9 2,-16-4 6,-13-5 23,-3 0 9,3 0-7,3-7-14,4-5-21,1-5-5,5-1-5,0 4 8,0 1-5,0 4 5,11 5-4,8-2-3,2 4-1,5 2 0,-9 0 3,3 0-2,-2 0 1,0 9 1,-2 7-2,-5 7 3,-5 0-3,-4 6 4,-2 3 3,0 2-2,0-4 5,-11 2-4,-7-3 2,-3 2-2,0 5-1,1-14-2,-3 1-3,6-14 1,-1-5 0,7-2 3,0-2 0,8 0 2,3-7-2,0-6-3,5 3-2,20-2-2,8 4 2,4 3 4,3 2-2,6 3 9,2 0 5,4 0 2,2 0 6,-3 0 17,-2-6-3,-10-6 0,-10 7-3,-8-6-2,-6 3-3,-8-5 1,-4-1 0,-3 2-16,0-11-10,0 5-3,0-4-1,0-2-1,0 4-16,0 6-53,-10 6-62,-9 1-247</inkml:trace>
  <inkml:trace contextRef="#ctx0" brushRef="#br0" timeOffset="143914.62">10706 14284 61,'0'0'533,"0"0"-401,0 0-4,0 0-43,0 0-49,0 0 13,-152 93 21,108-26-13,3 23 8,6 21-14,6 16-6,6 10 8,12-12-20,9-12-1,2-15-11,13-18-3,16-15-7,8-11-3,-6-14-4,-4-2 1,-6-8-4,0-12-1,-6-8-2,-1-10-49,-4 0-52,-7-5-100,-3-27-412</inkml:trace>
  <inkml:trace contextRef="#ctx0" brushRef="#br0" timeOffset="146645.5">10024 12621 298,'0'0'122,"0"0"-16,0 0 13,0 0-49,0 0-24,0 0 11,13-16 2,-13 12-5,0 2 1,0-4 4,0 0-19,0 0-8,0 1-2,-4 2-5,-5-4-7,-9 5-4,-5 2-7,-6 0-3,-6 0-2,-5 9 0,0 2-1,1 1 1,6-1-2,6-3 3,3-2-3,2 2 0,-1-4 2,3 4-2,-3-2 1,3 4 4,-2 1-5,-2 1 2,2-1-2,2-7 2,5 1-1,5-5 6,4 0-5,3 5 6,1-5-7,2 0 4,0 2 3,0-2-4,0 0-3,0 0 3,0 0-3,0 0-1,0 7 1,0 2 0,0 6 0,-2 10 2,0-4-2,2 13 4,0-5 1,0 5-4,0 8 2,0-3-1,0 7 5,0 1 7,0-1-5,4 12-1,-2 0-4,-2 1 8,0 4-11,0-3 7,0 3-3,3-3 1,-3 3-1,2 2 0,2 1-5,0-3 6,2-2-2,-3-3-3,0 2 2,-1 3 1,5-1-1,-1 2-2,-1 10 1,0 10-1,-5 1 0,2 8 1,2-1-1,5 1 0,0 1-1,-1-5 1,2-7-1,-2-7 1,2 0 0,-1 1-2,-1-3 2,-3 3-2,2-1 1,-4-4 1,1-9-1,-2 1 0,-2-15 0,0-2-1,0-7 0,0-16 1,-2-5 0,-3-8-1,5-3 1,-2-7-1,2 0 1,0 5-2,0-3 2,13 11 0,17-10 1,10 8 1,10-8 1,1 1 3,3-4-6,-8 0-1,-1 0 0,-9 0-5,-2 0-59,-8 0-90,-4 0-456</inkml:trace>
  <inkml:trace contextRef="#ctx0" brushRef="#br0" timeOffset="147651.47">12941 12633 407,'0'0'170,"0"0"-69,0 0 33,0 0-53,0 0-25,128-52 13,-66 33-12,7 4-6,7 5-22,-5 2 7,-4 5-19,-5 3-3,-2 0-8,-3 0-1,7 11-2,0-1 1,-3 4-2,-10-4-1,-9-2 1,-12-3 1,-11 0-1,-8-5 2,-8 0 0,-3 2 6,0-2 13,0 0 0,0 2-4,0-2-6,0 0-3,0 3-1,0 4-5,0 7-4,0 8 2,-3 14 3,-3 6 5,4 14-2,-1 8-1,3 12 6,0 15-7,0 6 3,0 5-2,9 0 5,-1 2-4,0 2-2,-2 6 0,-1 5-1,2-1 1,-4-4-3,1 0 0,5-5-1,-1-7 0,2-1-1,1-4 2,-3-2-2,2 9 1,1-2-1,-5-1-1,6-7 1,-6-16-1,-4-4 0,-2-18 1,0-1 0,0-13-1,-4-8 1,-16-10 2,-11-8 3,-9-4 0,-5-8 3,-7 0-3,4-2 2,-2 0-6,4 0 3,5 0-5,8 0 0,6 0-9,12 0-59,4 0-47,9-23-191</inkml:trace>
  <inkml:trace contextRef="#ctx0" brushRef="#br0" timeOffset="148273.64">14437 15588 699,'0'0'87,"0"0"9,0 0-8,30-115-60,0 66-14,4-1 19,-3 1 6,-2 3 5,-4 12-12,-14 10-12,-11 12-11,0 7 1,-3 5-7,-24 0-3,1 0-2,-2 0-1,5 1 0,9 12 2,5 1 0,9 1-4,0 0-9,7 2 4,26 2 7,8 3-1,3 0 4,1-1 1,-9 6-1,-9-2 0,-10 4 4,-16 0 0,-1 0 2,-1 3 0,-21-5-2,-2-4-1,-1-6-2,5-7-1,2-10-40,7 0-57,6 0-73,5-18-119</inkml:trace>
  <inkml:trace contextRef="#ctx0" brushRef="#br0" timeOffset="148477.41">14944 15320 942,'0'0'45,"0"0"-3,131-44 33,-73 26-63,-7 5-8,-13 4-4,-13-1-3,-12 10-62,-7-5-46,-6 5-113,0 0-226</inkml:trace>
  <inkml:trace contextRef="#ctx0" brushRef="#br0" timeOffset="148677.6">14994 15543 723,'0'0'175,"0"0"-134,0 0 34,0 0-50,159-41-20,-117 27-1,-2 2-4,-13-2-91,-5 0-243,-3 2-245</inkml:trace>
  <inkml:trace contextRef="#ctx0" brushRef="#br0" timeOffset="149097.63">15469 15182 800,'0'0'55,"0"0"2,121-19 15,-74 19-50,-9 0-1,-11 14 2,-14 13-6,-13 5-6,0-2-3,-11 6 8,-21-8 8,1-1-19,5-14 1,2 0 0,14-8 1,0-5 5,6 2 0,4-2 14,0 0 1,0 0-8,8 0 2,15 0-6,14 0-4,7 0-1,0 0-4,-3 10-1,-6 12-1,-12 0-1,-14 7-3,-9 5 6,0-3 2,-29 1 13,-19-4 2,-4-3 0,-4-3-9,1-4-4,8-4-3,-1-8-3,6-2-3,2-4-1,10 0-29,11 0-78,7-14-264</inkml:trace>
  <inkml:trace contextRef="#ctx0" brushRef="#br0" timeOffset="149753.04">16435 12843 499,'0'0'90,"0"0"44,0 0-20,0 0-74,0 0-2,0 0 11,0 0 29,-7-8-4,31 10-7,13-2-16,9 0-23,4-4-2,3-13-13,0 2-7,-8 5-1,-10 3-4,-6 4-1,-8 3-8,-8 0-37,-7 0-54,-4 0-91,-2 3-111,0 10-93</inkml:trace>
  <inkml:trace contextRef="#ctx0" brushRef="#br0" timeOffset="149984.84">16421 13133 624,'0'0'66,"0"0"1,0 0 105,122 5-95,-60-10 17,6-12-30,-5-3-24,-15-1-15,-13 6-6,-14 5-15,-15 8-4,0 2-4,-4 0-62,0 0-129,3-5-215</inkml:trace>
  <inkml:trace contextRef="#ctx0" brushRef="#br0" timeOffset="151199.48">19091 12182 62,'0'0'308,"0"0"-146,0 0-35,0 0-23,0 0-11,0 0-14,3-16-31,-3 16 7,0 0-8,0-3-10,0 3-6,0 0-8,0 0-5,0 0-10,0 13-6,0 12 0,-5 9 5,3 4 7,0 5-1,2 4 1,0-1-4,0 2 4,0-1-3,0-1-2,0 0-4,2-3-1,2-2 1,4-7-4,1-5 1,6-9-1,-1-4-1,1-4 1,5-12-1,3 0 6,3 0-3,-2-14 1,3-5-3,-2-4 0,-6 2-1,-1-6 1,-6 5-1,-7-2 1,-5 2 1,0 2-2,0 2 1,-11 6 0,-14 4 0,-4 6-2,-4 2 1,-5 0 0,8 2 0,0 12-1,5 2 1,3 0 0,1 2-2,6 4-41,5-4-79,4-6-267</inkml:trace>
  <inkml:trace contextRef="#ctx0" brushRef="#br0" timeOffset="152076.75">18476 13389 117,'0'0'182,"0"0"-92,0 0 19,0 0-41,0 0-30,0 0 13,0 0-5,-2 0 6,2 0 12,16 0 21,4 2-24,9 4 1,6 1-5,14-7-5,8 0-20,11 0-5,13 0 1,8 0-5,8-5-7,6 3-7,3 2-1,-2-2-1,3-1-4,4 0 5,19-5 0,8-1 2,11-5 2,9 2 2,4-3-1,5 0-5,2-1 5,-7 3-2,-11 1 6,-13-2 4,-25 6-1,-23-5 9,-15 3-9,-22 1-4,-10-4 12,-19 8-10,-11-2-3,-6 7-5,-7 0-5,0 0-2,0 0-3,0 0-2,0 0-18,-4 2-54,-16 5-33,-5-5-79,-8-2-391</inkml:trace>
  <inkml:trace contextRef="#ctx0" brushRef="#br0" timeOffset="156604.68">18909 14159 208,'0'0'112,"0"0"-35,0 0-7,0 0-32,0 0-3,0 0 7,0 0 3,0-10 0,0 10-3,0 0 5,0 0 0,0 0-4,0 0 4,0 0-7,0 0-8,0 0 8,0 0-11,0 0-12,0 0-4,0 0-3,0 0-2,0 0 0,0 0-7,0 0 2,0 0 1,0 0-4,0 0 1,0 0 0,0 0 0,0 0-1,0 0 0,0 0 0,0 0 0,0 0 1,0 0-1,0 0-2,0 0 2,0 0 0,0 0-1,0 0 1,0 0 0,0 0 0,0 0 0,0 0 2,0 0-2,0 0 7,0 0-6,0 0 1,0 0 2,0 0 10,0 0 4,0 0-5,0 0-2,0-2 1,0-4-5,0-6-6,6 2 0,6-2 1,1 6-2,3-2 1,2-1 1,-3 8-2,1-2-2,-3 3 2,0 0 0,1 0-1,-3 9 0,1 3 1,-6-3 1,1 3-1,-1-1 0,-4 3 0,0 0 3,-2 5-3,0 6 0,0-4 0,-16 6 3,-3-1-3,-4-4 1,2 0 0,0-2-1,1-6 1,7-2-1,4-4 1,2-6-1,7 1 1,0-3 0,0 0-1,0 0 1,0 0-1,0 0 0,12 0-3,15 0 3,6 0 1,3 0 3,-3 4-4,-2 5-2,-4 11 2,-9 1 2,-7-7 1,-9 12 0,-2-8-3,0 10 9,-11 2-4,-16-4 7,-2 0 3,-2 3-2,-4-8 0,-2-1-5,2-3-3,1-12-2,8-5 0,8 2 0,3-2-2,10 5-1,0-5-6,5 0-55,0-5-108,0-21-264</inkml:trace>
  <inkml:trace contextRef="#ctx0" brushRef="#br0" timeOffset="157393.61">19409 13740 492,'0'0'57,"0"0"4,0 0 38,0 0-81,0 0-12,0 0 22,4-5-10,-4 10 15,-17 1-1,3 0-11,1-4-2,5 0-3,2-2-3,4 0 2,0 0 3,-1 0-5,1-6-6,2-4-4,0 0 0,0 1-1,9-3-1,2 4 1,5 1-1,-6-1 1,7 6-2,-4 0 0,0 2 1,-2 0-1,-2 7 0,-2 16 3,0-3 5,-1 6-5,-5 4-2,3-6 5,-4 4 2,0 3 2,-4-4 0,-16 4 6,4-2-2,-9 0-7,0-5-2,1-2-2,2-7-2,-1-2-1,5-10 2,1-3 2,5 0 1,8 0 1,4-9-3,0-3 0,2 3-2,14 4-2,5 2 1,0 3 0,5 0 1,4 4 6,0 9 6,7-13 7,1 2 15,4-2 1,-6 0 3,-3-7-8,-10-9-11,-8 0-8,-1 2-8,-11 1-1,2 2-3,-3 7-1,-2 2-6,5 2-42,0 0-92,2 6-172,1 8-118</inkml:trace>
  <inkml:trace contextRef="#ctx0" brushRef="#br0" timeOffset="157687.41">19897 14189 392,'0'0'331,"0"0"-313,0 0 37,0 0 39,0 0-44,-11 127 3,11-88-4,0 3-10,0-3-4,0-4-5,0-6-9,0-7-10,0 4-7,4-10-2,-4-2-2,5 0 0,-2-14-55,0 0-77,-1 0-72,-2 0-19,0 0-118</inkml:trace>
  <inkml:trace contextRef="#ctx0" brushRef="#br0" timeOffset="157891.34">19635 14482 680,'0'0'60,"0"0"31,0 0-11,0 0-61,148-60-8,-88 42 1,-5 0-7,2-1-3,-9 7-2,-7 7 0,-8-2-151,-2 1-215</inkml:trace>
  <inkml:trace contextRef="#ctx0" brushRef="#br0" timeOffset="158144.65">20327 14191 3,'0'0'759,"0"0"-725,0 0 58,0 0-62,0 0-2,0 0 28,13 88-3,-4-56 3,-4-1-21,-1 1-5,-2-9-16,0-2-8,0-3-4,-2 0-2,0-8-14,0 4-79,0-12-83,0-2-93,0 0-113</inkml:trace>
  <inkml:trace contextRef="#ctx0" brushRef="#br0" timeOffset="158511.56">20186 13936 757,'0'0'31,"0"0"65,0 0-38,141-12-40,-70 14 19,5 18 13,-3 10-6,-3 5-4,-10 11 7,-7 7-19,-11 8-4,-12 15-8,-15 2-4,-15 1 4,0-1 1,-19-2 1,-16-1-1,-2-10 5,2-2-1,3-17-4,1-12-2,8-5-4,4-8-6,5-8-1,7-6-4,1-7 0,-3 0-5,4 0-34,-1-7-35,1-22-91,5-21-171,0-17-282</inkml:trace>
  <inkml:trace contextRef="#ctx0" brushRef="#br0" timeOffset="159185.15">20971 13709 596,'0'0'22,"0"0"-5,0 0 22,0 0-26,0 0-12,0 0 10,-9 12 11,3-12 29,-1 0 4,2 0-17,1-3-2,4-6-18,0 1-8,0-2 7,0-1-6,11 1-10,9-5 0,7 6 1,-1 1 4,1 1 2,0 7 8,0 0 9,-2 0-2,-6 7-4,-3 17-7,-5 3 2,-2 10 2,-2-5 10,-7 3-12,0 0 6,0 1-2,0-8-4,-14-2 1,-3-3-6,-3-2 1,-3-7-7,-3 0-1,7-12-2,2 0 4,4-2 0,5 0-1,2 0 0,6-4-1,0-2-2,0 1-2,20 5 1,4 0 0,10 0 1,4 0 0,4 0 0,4 1 3,5-1-3,-7 0 14,2 0 15,-7-4 7,-6-8-8,-14-2 1,-7 3-2,-3-2-2,-7-1-9,2 0-12,-4-1-4,0 8 0,-2 3-7,-17 4-60,-4 0-53,-12 0-244</inkml:trace>
  <inkml:trace contextRef="#ctx0" brushRef="#br0" timeOffset="159711.31">18626 14022 392,'0'0'183,"0"0"-48,0 0-9,0 0-37,0 0-29,-147 105 13,105-20 11,6 19-23,11 12-6,17 4 1,8 0-12,0-12-10,28-9-13,11-16-2,5-20-6,0-15-2,-4-9-5,-8-10-4,-14-2-2,-3-5 0,-8-7-17,4-2-57,6-13-55,0 0-229,0-43-380</inkml:trace>
  <inkml:trace contextRef="#ctx0" brushRef="#br0" timeOffset="160354.88">21914 12719 410,'0'0'156,"0"0"-59,0 0-28,0 0-33,0 0 20,0 0 32,0 0-22,72 12 3,-26-14-25,8-13-31,-3-6-8,-9 8-5,-6 6 0,-14 5-90,-9 2-117,-13 0-164</inkml:trace>
  <inkml:trace contextRef="#ctx0" brushRef="#br0" timeOffset="160532.94">21936 12992 679,'0'0'61,"0"0"12,0 0 36,0 0-89,125-21-8,-61 6-6,-3-2-6,-6 3-3,-5 2-168,-10 4-84,-5-4-153</inkml:trace>
  <inkml:trace contextRef="#ctx0" brushRef="#br0" timeOffset="161013.34">23087 12424 616,'0'0'58,"0"0"108,0 0-55,0 0-99,0 0-11,0 0 4,-13 73 27,7-20 27,4 6-3,2 0-14,0 2-12,0-6-10,0-7-9,15-13-4,9-6-2,5-13-4,4-8 4,7-8-3,-2 0 5,-2-11-7,4-17 2,-13 1 1,-8-2-1,-12-3 0,-7 11 0,-11 2 1,-18 9-2,-9 10-1,5 0 0,-5 0-1,7 4-3,0 14-16,6 1-43,7 8-73,7-5-95,5 3-119</inkml:trace>
  <inkml:trace contextRef="#ctx0" brushRef="#br0" timeOffset="161304.64">22806 13271 785,'0'0'32,"0"0"73,120 0-24,-38 0-51,13 0 34,9 0-4,11-15-19,2-11 6,-2-6-6,-6-7-7,-12 2-18,-17 7-5,-24 6-9,-28 11 0,-14 8-2,-14 3-7,0 2-39,-27 0-81,-21 7-150,-11 18-106</inkml:trace>
  <inkml:trace contextRef="#ctx0" brushRef="#br0" timeOffset="161576.74">23010 13549 740,'0'0'54,"0"0"-15,0 0 94,-13 145-84,13-97 15,16-2-9,-1-6-15,-6 0-4,-1-8-10,-8 4-17,2-5 1,-2-9-7,0-3-3,0-6-30,0-9-81,0-4-125,2 0-89,9-23-81</inkml:trace>
  <inkml:trace contextRef="#ctx0" brushRef="#br0" timeOffset="161904.5">23211 13793 710,'0'0'59,"0"0"-37,0 0 61,0 0-58,2 105 0,5-74-2,4-12-10,-2 1-6,4-8 0,5-5 2,9-7 21,2 0-9,0 0 0,5-25-7,-3-3-7,-2-6 2,-4-6 5,-8 5 12,-10-4-2,-7 5-6,0 8 0,-11 4-1,-14 2-3,-4 9-4,-5 8-7,-3 3-3,1 0-1,7 0 1,2 14-1,7 0 1,7 0-41,9 4-98,1-4-141,3-8-140</inkml:trace>
  <inkml:trace contextRef="#ctx0" brushRef="#br0" timeOffset="162249.56">23610 13709 609,'0'0'186,"0"0"-184,0 0 103,0 0-54,0 0-20,4 128-3,2-99-6,-3-3-3,7-4-3,-4-6 2,8-5-3,3-2 0,12-9 4,9 0 3,5-4-8,-1-16-10,-4-6 2,-4-6-3,-13 1 7,-9-6 14,-12 7 5,0-7 6,-24 9-19,-12 7-2,-8 5-1,1 16-13,5 0 4,-1 0-4,13 0 0,9 9-4,-1 10-80,15-3-126,-1-2-337</inkml:trace>
  <inkml:trace contextRef="#ctx0" brushRef="#br0" timeOffset="162850.6">21731 15502 846,'0'0'72,"0"0"-32,0 0 49,0 0-65,0 0 5,0 0 26,134-14-22,-88-6-5,-1 6 1,-5 1-10,-11-2-13,-8 11-4,-8 0-2,-6 4 0,2 0-42,-5 0-74,0 0-80,-4 4-99,0 0-190</inkml:trace>
  <inkml:trace contextRef="#ctx0" brushRef="#br0" timeOffset="163135.49">21801 15770 576,'0'0'249,"0"0"-223,0 0 98,0 0-26,0 0-45,0 0 3,155-35-10,-110 17-23,-2 1-2,-10 4-14,-8 5-7,-8 6-7,-3-2-76,-3-6-177,-3-8-277</inkml:trace>
  <inkml:trace contextRef="#ctx0" brushRef="#br0" timeOffset="165229.24">23037 15316 178,'0'0'152,"0"0"-98,0 0 38,0 0-33,0 0-22,0 0 19,0 0 3,-2 0-10,2 0 16,0 0 5,0 0-20,0 0-4,0 0 2,0 0-3,0 0-2,0 0-19,0-11-18,16 0-1,7 1-4,-2-2 3,4 2-3,2 2 1,0-1 0,-1 8 1,-1 1-1,-5 0 1,0 0-1,-5 3-2,-1 12 2,-3 2-2,-5 2 2,0-1-2,-2 0 4,-4-2-3,0 0 0,0 1 1,-18 0 0,0-2 0,-4-1 0,0-2-2,8-3 2,0-5 0,8 0-2,6-4 1,-2 4-1,2-4 1,0 0-1,0 0 0,0 0 1,11 0 2,9 0-1,9 0 1,2 0 2,-2 0-3,7 0 0,-7 11 2,0-4-2,-6 3-1,-11 4 2,2-2-3,-10-2 3,-4 2-1,0 2 3,-13 4 10,-19-1 1,-5-1 0,-12-4-1,8-2-5,-3 2-3,6-4 3,4 1-5,13-9-1,-1 5-3,7-5-1,9 0-10,2 2-67,4 6-182,0-4-393</inkml:trace>
  <inkml:trace contextRef="#ctx0" brushRef="#br0" timeOffset="165755.48">22873 16012 93,'0'0'360,"0"0"-291,0 0 48,0 0-16,0 0-46,0 0 19,-33-9-2,33 6-31,0 3 4,24 0-5,22 0 7,19-5-13,17 0-15,16-7-2,21 5 4,10 4 4,1-6-4,-1 5-1,-15-1-10,-12-4-1,-22 4 5,-19-4-6,-22 2 7,-20 2-13,-11 3 4,-6 2-5,-2 0-1,0 0 0,0 0-39,-2 0-67,-25 10-213,-10 7-282</inkml:trace>
  <inkml:trace contextRef="#ctx0" brushRef="#br0" timeOffset="166324.88">23081 16356 616,'0'0'179,"0"0"-139,0 0 55,0 0-76,0 0-6,0 0 20,8 80-1,-4-61-14,-2-1 17,-2-6-6,2-2-1,0-2-17,-2-3-6,0 0-1,0-5-1,0 0-1,0 0 4,8 0 2,1 0 0,5 0 5,9 0 3,2 0-5,2 0-4,-1 4 1,-4 4-5,1 7 0,-5-1 0,-5 3 0,-3-2 1,-10 4 3,0 0-2,0 2 2,-8-3 8,-9 1-9,-1-2 2,-9-2 0,7-3-4,0 2-2,0-5-1,4 0-1,2-5 0,2-4-15,3 0-29,1 0-41,4-4-103,2-14-163</inkml:trace>
  <inkml:trace contextRef="#ctx0" brushRef="#br0" timeOffset="166610.54">23140 16330 694,'0'0'137,"0"0"-117,123-60 112,-59 39-96,-1-2-24,-14 8 10,-7 4-4,-17 7-18,-6 4 2,-3 0 0,-9 0 1,-1 8-3,2-8 0,-4 0-2,5 4-12,-3 0-54,10 10-80,-5-8-56,-2-1-85</inkml:trace>
  <inkml:trace contextRef="#ctx0" brushRef="#br0" timeOffset="166955.41">23604 16390 621,'0'0'91,"0"0"-24,0 0 55,-27 105-88,18-65-10,4 0 8,2-3-5,-1-2-3,4-5-1,0-8-6,0-7-3,21-3 2,6-7 4,10-5-2,4-3 0,-3-20 1,2 0-3,-11-8-4,-7-1 5,-5-1 1,-11 1 5,-6-2-1,0 13 1,-16-5-9,-7 2-5,-1 11-4,2 4-5,1 5 0,-1 4-2,7-14-49,4-3-151,8-10-796</inkml:trace>
  <inkml:trace contextRef="#ctx0" brushRef="#br0" timeOffset="168736.78">24524 15767 655,'0'0'87,"0"0"26,0 0 24,0 0-85,0 0-44,0 0 23,-4 120 37,-23-44-27,-4 5-3,-5 3-10,1 6-1,-1 3-5,-4-7-2,8-10-10,-6-9 2,3-9-10,6-11 1,2-10-2,14-10-1,9-10 0,4-7-24,2-10-37,29 0-52,14-27-51,15-19-128,2-24-206</inkml:trace>
  <inkml:trace contextRef="#ctx0" brushRef="#br0" timeOffset="168935.32">24860 15980 757,'0'0'135,"0"0"-94,0 0-3,-37 112 80,1-30-61,-1 2-7,-7 6-10,5-2-15,1-11-12,3-4-7,8-18 1,2-1-6,3-13-1,4-5-14,7-6-64,4-21-136,7-9-354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4:58:08.7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2771 1502 356,'0'0'80,"0"0"47,0 0-11,0 0-19,0 0-8,0 0-5,0 0-14,0-30-3,0 28-9,0-3-14,0 5-19,0 0-9,0 0-13,0 5-3,0 17-1,0 12 1,0 18 11,0 8-5,0 16 4,0 6-2,0-4 5,0-1-8,0-15 4,0-10 0,0-10 1,0-6-5,0-10-3,0-6 2,0-8-1,0-1-3,0-8-3,0-3-16,0 0-24,0 0-32,0-17-68,0-15-229,0-8-160</inkml:trace>
  <inkml:trace contextRef="#ctx0" brushRef="#br0" timeOffset="301.53">2743 1520 623,'0'0'263,"0"0"-229,0 0 67,0 0-74,0 0-17,0 0 15,78-32 20,-33 25-5,0 0-17,8-5 6,1 3-1,1-3-11,-4 5-3,-6 3-7,-14-3-6,-6 7-1,-10 0 0,-5-2-5,-4-2-44,-1 4-50,-5 0-94,0 0-97,0 9-67</inkml:trace>
  <inkml:trace contextRef="#ctx0" brushRef="#br0" timeOffset="541.68">2748 1867 447,'0'0'409,"0"0"-371,0 0 80,0 0-52,0 0-35,0 0 41,91-12-19,-44 4-22,-3-6-11,6 4-9,-2 3-9,-3-3-2,-3 9-7,-2-2-68,-9 3-154,-4 0-190</inkml:trace>
  <inkml:trace contextRef="#ctx0" brushRef="#br0" timeOffset="856.26">3630 1426 870,'0'0'210,"0"0"-205,0 0 81,0 0-52,0 0-29,0 0 2,-120 83 1,84-26 3,6 11 7,5 8 3,2 1 5,8-1-4,8-9-12,7-9-6,0-12-4,3-5 0,10-7-1,9-8-2,0-2-66,8-10-88,-1-11-208</inkml:trace>
  <inkml:trace contextRef="#ctx0" brushRef="#br0" timeOffset="1318.99">3724 2199 344,'0'0'693,"0"0"-687,0 0 34,89-126-18,-51 82-8,3 3-4,-12-5 0,-12 7 1,-3-5-6,-8-2 7,-6 13-2,0 11 2,0 10-12,-4 10-1,-16 2 1,1 0-6,-2 4 4,-2 21-1,3 3-2,3 2 5,3 2 0,9 0-1,5-2-12,2-6-3,23-4-15,8-6 24,3-12 7,-5 8 2,8 2 1,-8 0-1,-7 8-2,-8 1 0,-3-4 6,-1-2 5,-12 4-1,0 0 6,0 6-5,-11 4 1,-5-7 0,2-1-9,-1-6-1,-4-3-1,6-5-1,-7-2-33,3-5-91,5 0-142,1 0-174</inkml:trace>
  <inkml:trace contextRef="#ctx0" brushRef="#br0" timeOffset="1625.95">4179 1550 833,'0'0'227,"0"0"-225,0 0 61,156-34-21,-96 38-14,2 24 1,-11 14-7,-6 10-14,-16 16 6,-13 11-11,-14 4 20,-2 4 2,-13-7-3,-21-12 11,-8-6-11,-4-5 11,5-10-18,1-6-8,11-11-2,0-6-3,6-8-2,10-6-7,5-8-47,5 0-44,-2-2-115,1 0-332</inkml:trace>
  <inkml:trace contextRef="#ctx0" brushRef="#br0" timeOffset="3343.85">5817 1752 655,'0'0'169,"0"0"-116,0 0 60,0 0-59,0 0 6,0 0-8,-51-72-22,17 72-13,-6 8-4,-4 10 3,-5 20-12,7 12-3,5 8-1,11 3 2,13-9-4,13-12-2,0-8-1,29-9 3,13-18-13,5-5 6,4-8-3,-2-28-10,-8-4 12,-10-9 10,-14 6 0,-8 3 6,-6 12 0,-3 13 4,0 7 7,0 8 3,0 0-11,0 8-9,0 28-22,0 23 22,0 19 1,2 0 1,11 15 2,3 4 5,-4 7-3,2 7-3,-7-4 0,-7-8-2,0-12 3,0-9-4,-21-16 1,-7-11 3,-4-17 4,-3-12-4,-2-17 1,-4-5-1,-1-18 4,6-25 1,3-15-9,19-13 1,14-6-2,0 1 1,25-1-1,10 0 1,17 2-8,10-2 3,2 1 5,15 0 0,-6 1 0,-4 4-1,-9 10-5,-14 9-1,-17 6 2,-12 12 5,-8 7 3,-6 18-2,-3 1 3,0 8 1,0 0-3,0 0-2,0 0-8,-6 8 6,-5 17-3,-5 12-1,5-7 5,5 8-2,2 3 2,4-9-1,0-1 0,2-4 2,16-8-2,4-7-11,3-9 5,4-3-9,4 0 5,5-19-6,-5-7-16,-4-4 7,-9-4 19,-8 5 6,-3 2 2,-5 7 3,-2 9 3,-2 6 1,0 1 11,0 1-14,0 3-4,0 0-22,0 31-11,4 8 33,7 2 4,7-7-2,5-2 20,0-12 7,2-5 8,-3-6-3,-2-9-6,4 0 5,-5-1 2,4-22-5,1-12-14,-4-11-6,-4 0-10,-3 2-11,-8 9-33,-2 12-90,-3 18-204</inkml:trace>
  <inkml:trace contextRef="#ctx0" brushRef="#br0" timeOffset="4093.88">6914 1923 740,'0'0'99,"0"0"-90,0 0 8,44-104-16,-41 95 3,-3 4 3,0-2 43,0 7 4,-12-2-14,-1 2-10,-6 0-7,5 20-15,-4 13-5,-2 1-2,9 10 4,0 0-2,5 2-3,6-10 1,0-8-3,0 0 3,8-7-1,4-6 3,5-3 3,8-10 4,-1-2 0,4 0 12,1-2 0,-2-16 3,0-8-7,-3 8-1,-1-4-3,-3-5-3,-4 4 2,-5-1-1,0 4-7,-2 8 4,0 10-4,-5-4-2,-4 3-3,2 3-2,1 0-4,2 0-6,-1 20-3,-1 6 15,0 3 0,2 0 3,3-6-3,-8-9 2,4-12-1,-4-2-1,0 0 5,6-7 5,-4-16-5,10-12-5,5-2-12,3 3 9,2 1-2,-1 12 2,0 7 2,2 5-1,4 7-6,-3 2 4,-3 7-1,-6 20 0,-4 14-4,-4-1 5,-3 0 4,-2-2 6,-2-6-5,0-3 10,3-10-4,-1-5 0,4-8 5,10-3-4,4-3 1,14-3 6,12-19 2,4-3-4,-4-6-10,-12 7-2,-12 4-1,-20-1-27,-4 4-42,-54-5-153,-31-10-577</inkml:trace>
  <inkml:trace contextRef="#ctx0" brushRef="#br0" timeOffset="4231.31">6379 1439 1209,'0'0'0,"0"0"-7,0 0-33,0 0-314,0 0-256</inkml:trace>
  <inkml:trace contextRef="#ctx0" brushRef="#br0" timeOffset="5323.91">3026 4002 569,'0'0'140,"0"0"-46,0 0 56,0 0-86,0 0-24,0 0-27,-6-3-13,6 34 4,0 15 6,0 9 17,0 3-5,0-4 2,0-1-6,0-7-5,0-2 1,0-7-9,0-7 3,-8-9-4,5-7 2,1-6-3,2-8-1,0 0 0,0 0 0,0 0 6,0 0-5,11 0-1,18 0 1,8-3 21,10-5-9,0-2-8,-4 5 1,-8 1-8,-8-1 1,-5 3-1,-6 1-1,-6-1-51,-3 2-65,-4-3-68,-1-4-136,-2-7-83</inkml:trace>
  <inkml:trace contextRef="#ctx0" brushRef="#br0" timeOffset="5617.24">3202 3875 719,'0'0'66,"0"0"51,0 0-25,0 0-73,0 0 3,0 0 17,67-29-12,-43 21-19,4 0-3,1 3-5,-2-8-3,-8 8-124,-3 3-163,-16 2-104</inkml:trace>
  <inkml:trace contextRef="#ctx0" brushRef="#br0" timeOffset="5893.64">3577 3638 837,'0'0'93,"0"0"-46,0 0-33,0 0-1,0 0-7,2 104 30,0-61-4,1-3-8,-3 1-6,0-5-13,0-4-2,0-2-3,0-2-74,0-10-152,0-12-106</inkml:trace>
  <inkml:trace contextRef="#ctx0" brushRef="#br0" timeOffset="6239.38">3956 3680 576,'0'0'98,"0"0"-78,0 0 91,160-30-27,-93 18-25,0 3-1,-4 9-21,-17-2-26,-10 2-8,-16 0-3,-9-6-42,-10 6-165,-1 0-62,-1 0-59</inkml:trace>
  <inkml:trace contextRef="#ctx0" brushRef="#br0" timeOffset="6681.99">3986 3716 448,'0'0'97,"0"0"-33,0 0 4,0 0-43,0 0-12,0 0 8,-5 50 64,9-6 3,7 16-33,-5 12-3,2 11-10,-6 2-11,-2 0-1,0-5-21,0-8 5,0-6 0,-5-9 5,-4-6 2,7-10-1,-2-7-6,1-8-7,3-10 4,0-4-1,3 0 0,19-3 3,5 2 0,9-7-4,3 1 1,9-5-3,0 0-7,1 1-7,3-1-133,-1 0-323</inkml:trace>
  <inkml:trace contextRef="#ctx0" brushRef="#br0" timeOffset="7141.98">4723 3953 884,'0'0'51,"0"0"27,0 0-78,0 0 8,0 102 0,0-47 11,0 6 8,0-7 7,2-2-15,-2-6-7,4-4-2,-4-2-9,0-8-1,4-3-18,-4-12-82,0-8-142,0-9-48,0 0-197</inkml:trace>
  <inkml:trace contextRef="#ctx0" brushRef="#br0" timeOffset="7327.9">4696 4002 769,'0'0'153,"0"0"-143,0 0 44,0 0-42,134-93-5,-90 80-2,0 6-5,-12 2-2,-8 5-33,-10 0-133,-9 0-119</inkml:trace>
  <inkml:trace contextRef="#ctx0" brushRef="#br0" timeOffset="7543.99">4681 4217 746,'0'0'115,"0"0"-99,0 0 16,0 0-10,0 0-10,158-2-2,-110-6-10,-7 1-91,-1-4-122,-9 2-123</inkml:trace>
  <inkml:trace contextRef="#ctx0" brushRef="#br0" timeOffset="7830.81">5248 3843 835,'0'0'198,"0"0"-179,0 0 52,0 0-54,0 0-8,-64 105 13,53-47 14,-2 0-5,3 2-3,6-2-1,0-5-16,4-4-4,0-3-4,0-8-3,0-1-29,4-8-85,5-12-202,5-15-270</inkml:trace>
  <inkml:trace contextRef="#ctx0" brushRef="#br0" timeOffset="8271.59">5349 4368 848,'0'0'112,"0"0"-106,0 0 38,138-142-29,-93 98 2,-11 4 9,-12 3 0,-13 5-5,-7 5-5,-2 9 5,0 3-2,-14 4-19,1 11-6,-10 0 3,11 0-7,-11 6-5,0 14 0,10 7 2,-4-1 2,16-2-13,1-2-8,0 0 0,25-4 17,8-3 9,8-2 1,-1-3 5,-7 0 1,-6 0 1,-7 0-2,-11 4-3,0 1 3,-9 5 0,0 9 29,0 0 1,-11-3-5,-7 1-11,-8-6-5,14-2-7,-6-6 1,7-3-3,5-5-42,-8-5-74,7 0-149,-5-12-146</inkml:trace>
  <inkml:trace contextRef="#ctx0" brushRef="#br0" timeOffset="8573.84">5792 3863 845,'0'0'105,"0"0"-103,0 0 25,156 0-17,-108 32 7,-10 7 4,-1 6 10,-8 6-6,-13 3 9,-8 4 6,-8-1-21,0-3-1,-4-4 4,-13-6-10,1-5 11,0-13-15,7-3-8,3-7 0,-6-6-1,12-4-52,-4-6-100,-2 0-95,5 0-94</inkml:trace>
  <inkml:trace contextRef="#ctx0" brushRef="#br0" timeOffset="9027.35">6093 3671 809,'0'0'47,"0"0"-44,179-33 44,-99 26-31,0 7-2,-8 0-8,-14 0 1,-14 0-5,-14 7 0,-12 0 2,-10 1 2,-6 2-1,3 7 24,-5 9 29,4 7-6,-1 8-21,6 7 2,1 12-12,-3 10-5,11 10-5,-2 13 7,5-1-5,-1-4-6,-10-6 2,-10-9-2,0-10 4,-2-8 7,-23-9 12,-10-5-7,-1-7-5,-7-9-5,-1-6-3,2-5-6,-10-7-1,1-2-3,-1-2-6,6-3-53,8 0-64,20-6-263,16-30-265</inkml:trace>
  <inkml:trace contextRef="#ctx0" brushRef="#br0" timeOffset="9383.12">7269 4163 448,'0'0'533,"0"0"-502,0 0 22,0 0 2,0 0-29,113 0 6,-64-9-3,0 0-7,-7 3-9,-5-1-8,-7 2-5,-16 0-1,-7 5-54,-7 0-99,0 0-186,-16 10-65</inkml:trace>
  <inkml:trace contextRef="#ctx0" brushRef="#br0" timeOffset="9568.19">7269 4435 244,'0'0'572,"0"0"-558,0 0 92,0 0 9,174 2-52,-107-5-14,-10-18-15,-14 8-14,-13-1-18,-11 9-2,-13 1-108,-6 1-344</inkml:trace>
  <inkml:trace contextRef="#ctx0" brushRef="#br0" timeOffset="10325.55">8922 3767 151,'0'0'446,"0"0"-405,0 0 84,0 0-19,0 0-48,0 0-18,101-74 0,-98 72-7,-3-1 12,0-4-2,-5-4-16,-22 0-12,2 2-10,-9 9 4,4 0-8,3 0 5,4 0-3,1 0-1,-2 21 1,2 11 0,1 8 0,8 9-1,1 1 2,10 6 4,2 6 0,0 8 1,0-1 0,6-5 1,4-4-3,-3-6-1,-3-3 1,0-8 0,-1-2-3,-1-7-3,5-6 0,-5-6 0,1-1-1,-3-4-2,0-3-33,-9 0-54,-14-4-102,-1-2-131,-5-2-104</inkml:trace>
  <inkml:trace contextRef="#ctx0" brushRef="#br0" timeOffset="10507.73">8450 4458 627,'0'0'127,"0"0"-116,0 0 103,116-116-54,-41 77-14,8 0 7,4 8-16,-11 1-17,-12 12-15,-6 1-5,-13 6-86,-9 0-238,-10-1-198</inkml:trace>
  <inkml:trace contextRef="#ctx0" brushRef="#br0" timeOffset="10793.79">9333 3814 793,'0'0'103,"0"0"-72,0 0 35,0 0-65,0 0 6,0 0 33,-38 124 13,24-66 7,-3 10-19,1 5-14,3-1 3,3-2-12,10-12-11,0-7 1,0-5-7,12-14-1,5-5 0,-1-9-1,9-12-15,2-3-82,6-3-119,-2-23-167</inkml:trace>
  <inkml:trace contextRef="#ctx0" brushRef="#br0" timeOffset="11114.04">9560 3924 781,'0'0'126,"0"0"-58,0 0-22,0 0-41,0 0 29,8 101 25,-2-45-22,-6 5 2,0 0-1,0-1-14,0-2-7,0-12-11,6-10 0,8-7-4,3-12 4,6-5-5,4-7 1,6-5-2,5 0 6,1-13-5,-5-3-1,-7 4-29,-11 4-49,-3 3-90,-9-2-140,-4 0-151</inkml:trace>
  <inkml:trace contextRef="#ctx0" brushRef="#br0" timeOffset="11303.91">9497 4231 745,'0'0'144,"0"0"-142,0 0 36,0 0-22,170-71-15,-112 56 4,-9 1-5,-9 4-101,-15-1-198</inkml:trace>
  <inkml:trace contextRef="#ctx0" brushRef="#br0" timeOffset="11533.42">9997 3930 204,'0'0'607,"0"0"-599,0 0 86,118 143-14,-86-75-27,-11 2 4,-11 6-6,-10-4-21,-7-4 5,-25-3-6,-6-14-10,1-7-11,6-11-3,-1-13-5,3-15-129,-6-16-570</inkml:trace>
  <inkml:trace contextRef="#ctx0" brushRef="#br0" timeOffset="23827.81">3367 6216 166,'0'0'136,"0"0"-1,0 0 34,0 0-14,0 0-8,0 0-62,0 0-9,0 0-22,0-60-31,0 60-23,0 26-2,0 9 2,0 16 19,-2 7 7,2 2-3,-4 1-5,1-5 2,1-6-10,-1-8-6,0-1-3,-3-7-1,3-1 0,-2-7 0,0-8-14,3-4-59,-2-14-51,0 0-42,-3 0-16,0-32-124</inkml:trace>
  <inkml:trace contextRef="#ctx0" brushRef="#br0" timeOffset="24027.09">3252 6234 385,'0'0'188,"0"0"-168,0 0 112,100-110-68,-49 83-25,4 4 17,-1 9-14,-2 9-29,-4 5-7,-11 0-6,-4 0-7,-14 0-94,-7 11-49,-3 1-38,-9 2-73</inkml:trace>
  <inkml:trace contextRef="#ctx0" brushRef="#br0" timeOffset="24196.98">3333 6490 711,'0'0'76,"0"0"-74,0 0 82,0 0-39,125-28-4,-57 3-19,7 1-22,-10 3-9,-11 8-192,-5-3-134</inkml:trace>
  <inkml:trace contextRef="#ctx0" brushRef="#br0" timeOffset="24437.08">4031 6090 968,'0'0'53,"0"0"-30,0 0 46,0 0-64,0 0 0,-105 124 12,92-70 11,2-2 13,1 2 1,2-10-16,6-1-5,0-5-15,2 0-6,0 3-1,14-4-11,10-5-83,2-12-118,-1-17-269</inkml:trace>
  <inkml:trace contextRef="#ctx0" brushRef="#br0" timeOffset="24841.68">4126 6581 989,'0'0'43,"0"0"-7,0 0 21,40-124-51,-5 80-2,5 3 3,-14 3 2,-7 8-8,-8 6 12,-9 8 3,-2 8-4,0-2-12,0 6-2,-9 4 2,-9 0-9,-4 0-15,4 0-1,12 4 15,4 11 4,2 2-12,0 1 12,13 0 4,11 2 2,5-1 5,3 0 15,1 0 3,-4-1-5,-2 1-4,-11 0-2,-3 1-2,-9-2-4,-4 0 5,0 4-2,-6 4 1,-15-6-2,-3-1-2,4-5-6,-2-5-44,-3-3-36,0-6-53,6 0-116,3-20-91</inkml:trace>
  <inkml:trace contextRef="#ctx0" brushRef="#br0" timeOffset="25105.95">4457 6152 590,'0'0'109,"0"0"-87,121-7 119,-78 33-63,-2 9-6,-5 11 1,-5 6-13,-6 2-29,-17-1-8,-5 1 7,-3-4-9,-9-2-3,-10 2-8,-10-4 7,4-3-9,7-10-6,0-11 0,7-12-2,2-2-15,3-8-55,6 0-51,0-26-146,0-15-299</inkml:trace>
  <inkml:trace contextRef="#ctx0" brushRef="#br0" timeOffset="25306.89">5015 6439 880,'0'0'166,"0"0"-160,0 0 0,0 0 9,156-53-9,-89 39-2,-11 0-4,-5 5-5,-9 1-102,-22 5-160,-7 1-155</inkml:trace>
  <inkml:trace contextRef="#ctx0" brushRef="#br0" timeOffset="25502.88">5032 6670 1045,'0'0'15,"0"0"-7,0 0 8,0 0-6,143-21-2,-78 3-8,1 2-74,-1-2-167,0 2-162</inkml:trace>
  <inkml:trace contextRef="#ctx0" brushRef="#br0" timeOffset="25757.57">6147 6182 995,'0'0'111,"0"0"-103,0 0 4,0 0 1,0 0 8,0 140 0,0-99-2,0-4-5,0 0-8,0-5-4,-3-2-2,2 0-16,-1-6-73,-5 1-92,0-6-96,-4-7-112</inkml:trace>
  <inkml:trace contextRef="#ctx0" brushRef="#br0" timeOffset="26064.98">5750 6691 755,'0'0'93,"0"0"-87,0 0 43,0 0 0,172 8-10,-88-8 0,8 0 16,1-12-12,0-4 11,-9 0-8,-6-3-13,-13 4-12,-16 5-14,-9 3 3,-14-2-6,-12 4-4,-8 2-1,-6 3-20,0 0-83,0 0-154,-11 14-50</inkml:trace>
  <inkml:trace contextRef="#ctx0" brushRef="#br0" timeOffset="26565.92">5931 7492 746,'0'0'249,"0"0"-237,0 0 38,0 0 10,0 0-45,0 0 1,125-93 6,-71 36-15,-2 0 3,-7 7-8,-9 2 12,-11 6-10,-10 5-3,-15 15 0,0 5 1,0 5-2,-18 12 0,-2-3 0,-3 3-4,4 0-14,-1 5 7,7 8 4,8 3-3,5 2 3,5 0-7,24 4 13,7-2 1,10-1 0,-2 5 5,1 0-1,-12 8 8,-8-2 2,-13 3-3,-12 0 2,0 5 5,-29 4 9,-10-4-10,-3-4-7,4-9-2,3-10-8,0-7 4,-3-4-4,1-4-34,4 0-134,0-1-537</inkml:trace>
  <inkml:trace contextRef="#ctx0" brushRef="#br0" timeOffset="27368.02">2947 8480 483,'0'0'131,"0"0"-31,0 0 60,0 0-94,0 0-49,0 0-16,0 0 53,8 148 17,-8-83-11,0 3-26,0-8 0,0-4-9,0-1-11,-4-11-1,2-14-3,2-12-3,0-4-3,0-6-1,15-3-1,10-3 3,8-2 5,9 0 0,5 0-5,-6-7-5,3-5-20,-9 2-82,-5-8-75,-8 0-221</inkml:trace>
  <inkml:trace contextRef="#ctx0" brushRef="#br0" timeOffset="27601.62">3167 8506 991,'0'0'18,"0"0"-1,0 0 8,0 0-16,126-48-1,-90 43-8,0-2-2,-3-6-87,-4 2-189,-6-5-157</inkml:trace>
  <inkml:trace contextRef="#ctx0" brushRef="#br0" timeOffset="27809.63">3572 8256 989,'0'0'100,"0"0"-92,0 0-10,0 0 4,0 0 7,0 139-1,5-98-5,-3 1-2,-2-4-1,0-2-9,5-4-71,-1-8-107,2-8-62,6-12-94</inkml:trace>
  <inkml:trace contextRef="#ctx0" brushRef="#br0" timeOffset="28081.58">3952 8374 507,'0'0'514,"0"0"-510,0 0 19,174-27 35,-97 22-34,6 3 10,-5-2-20,-6-4-4,-12 3-5,-18 0 1,-13 5-6,-14 0 0,-13 0-17,-2 0-49,0 0-76,-17 5-82,-14 8-74</inkml:trace>
  <inkml:trace contextRef="#ctx0" brushRef="#br0" timeOffset="28469.33">3983 8426 896,'0'0'86,"0"0"-42,0 0 5,0 0-39,0 0-5,11 154 44,2-80-14,-6 5-9,5 13 5,-4 6-3,-6 3-7,3 1-5,-5-8-3,0-4-2,0-6 4,0-7-2,-15-7 1,1-12 1,2-14-5,6-7-6,1-16 4,5-1-5,0-3-2,9-10-1,18 1 6,18-5-2,10 1 4,6-4 6,10 1-5,-9 1-9,-3-2-11,-1 0-81,-10 0-174,-5-6-441</inkml:trace>
  <inkml:trace contextRef="#ctx0" brushRef="#br0" timeOffset="28816.41">5015 8550 1032,'0'0'110,"0"0"-107,0 0 21,0 0-6,0 125-9,0-81 0,0 0-9,0-5 3,0 2-3,0-5-17,0-4-105,-10-8-159,2-6-79</inkml:trace>
  <inkml:trace contextRef="#ctx0" brushRef="#br0" timeOffset="29100.94">4594 9069 798,'0'0'135,"0"0"-118,0 0-17,164 9 35,-62-9 7,8 0-4,0 0 4,-10 0-3,-9-13-1,-15-4 8,-7-4-12,-17 4-20,-19 6-8,-18 5-3,-13 5-3,-2 1-1,0 0-39,0 0-103,0 0-215,-31 0-276</inkml:trace>
  <inkml:trace contextRef="#ctx0" brushRef="#br0" timeOffset="29617.79">4934 9742 927,'0'0'75,"0"0"-44,0 0 22,0 0-44,112-143-5,-83 101 3,-14 0 2,-1 6-5,-14 5 17,0 6-1,0 6-11,0 3-7,0 9 2,-9 0-4,-4 5-3,-1 2-9,-1 0 0,6 0 8,-1 0-3,6 13 1,4 2 0,0 1 0,12 0-4,17 2 2,13-3-3,0-1 11,9 1 0,-3-3 5,-13 5-4,-6-1 5,-9 0 1,-11 2-5,-9 6 7,0 1 7,-16 9 13,-9-1 0,-6-7-14,4 1-5,8-16-3,-1 1-6,1-2-1,2-4-6,4 0-88,8-6-203,5-3-270</inkml:trace>
  <inkml:trace contextRef="#ctx0" brushRef="#br0" timeOffset="30397.93">5630 8450 920,'0'0'125,"0"0"-122,0 0 14,0 0 2,165-6-8,-96 12 3,0 0-6,-2-6 2,-7 0-4,-10 0 6,-13 0-4,-8-3 2,-8-6-5,-13 4 9,-3 5 10,-5 0 6,0-3-7,0 3 3,0-3-11,0 3-2,0 0-9,0 0-2,0 0-2,0 0 7,0 0-7,0 7 0,0 13 1,2 6-1,0 2 9,2 10-1,0 8 5,6 5 2,-1 7-4,-1 2 0,0 4-4,-2-4 0,3 10-2,-3 3 0,0 3-1,0 3-2,-4 0 5,0-3-7,3-2 4,-5 2-3,4 1-1,0-5 6,1-1-6,0-6 3,-3-4-3,-2-11 1,0-4 4,0-14-5,0-15 1,0-5-3,0-5 5,0-3-3,0 6 2,-2-2 2,-23 4-2,-12-2 0,-19 4-2,-12 6 3,-3-1-2,-2 0-1,8-4 0,10-15-10,14 0-43,15 0-52,12-27-215</inkml:trace>
  <inkml:trace contextRef="#ctx0" brushRef="#br0" timeOffset="30877.69">6977 8911 802,'0'0'101,"0"0"-36,0 0 54,0 0-73,129 4-10,-87-20-5,0 3-18,-5 4-6,-16 1-2,-5 4-5,-11 4-26,-5-2-55,0 2-74,0 2-87,-19 14-31</inkml:trace>
  <inkml:trace contextRef="#ctx0" brushRef="#br0" timeOffset="31101.81">6955 9189 749,'0'0'91,"0"0"-7,0 0 49,0 0-65,166 11-13,-93-11 4,-9-2-19,-14-7-4,-9 0-4,-21 3-26,-9 4-3,-11 2-3,0 0-41,0-3-121,-24-4-408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4:59:39.4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8314 8715 685,'0'0'113,"0"0"-75,0 0 56,0 0-52,0 0-12,0 0-7,0 0-6,45 14 5,-18-36-8,2-7-3,0-2-3,-8 6 1,4 1 6,-7 4 12,-3 4-6,-4-3-1,-4 7-5,-2 5-4,-1 7-4,-2 0 1,3 2-7,-3 22 1,-2 10 10,0 9 7,0 3 1,0 3-3,0 4-4,0-5 0,0 3-5,0-7-6,0-5-2,0-4 2,0-8-2,-2-5-8,-2-6-39,4-2-61,-3 0-77,-6-3-223</inkml:trace>
  <inkml:trace contextRef="#ctx0" brushRef="#br0" timeOffset="242.16">8314 9240 166,'0'0'718,"0"0"-702,0 0 55,160-8 34,-75-4-54,6 0-4,-2 4 6,-8-3-23,-14 6-12,-12-2-12,-17 4 0,-11 1-6,-15 2-13,-12 0-70,-6 0-106,-29-3-231</inkml:trace>
  <inkml:trace contextRef="#ctx0" brushRef="#br0" timeOffset="1229.84">3131 11205 831,'0'0'55,"0"0"77,0 0-13,0 0-81,0 0-14,0 0-18,2 38-3,1 12 22,-1 11 10,-2 3-10,0-4-11,0 5 1,0-10-6,0-11-1,0-6 0,0-10-8,0-6 6,0-12-3,0-2-1,9-3-2,7-2 4,5 2 2,6-5-2,-2 0-4,2 0 0,0-8-30,-5-1-48,2-6-64,-4-9-182,-11 3-216</inkml:trace>
  <inkml:trace contextRef="#ctx0" brushRef="#br0" timeOffset="1441.26">3374 11279 651,'0'0'158,"0"0"-136,0 0 59,0 0-61,0 0-13,0 0 12,138-32-4,-100 25-15,-9 2-5,-5-1-111,-5-2-136,-13-6-266</inkml:trace>
  <inkml:trace contextRef="#ctx0" brushRef="#br0" timeOffset="1643.85">3699 11044 641,'0'0'240,"0"0"-225,0 0 48,0 0-45,0 0-2,0 0 32,4 119-11,0-93-14,-4 4-10,0 0-5,2-7-8,-2 1-1,4-2-80,-4-10-130,2-5-159</inkml:trace>
  <inkml:trace contextRef="#ctx0" brushRef="#br0" timeOffset="1914.97">3921 11133 628,'0'0'34,"0"0"129,153-46-49,-86 34-79,-2 1 5,-5 6-14,-11 1-15,-7 1-7,-9 0-2,-10 1-1,0-1 0,-11 2-1,-5 1-19,-5 0-18,-2 0-16,0 0-76,0 0-36,-19 0-83,-8 0-98</inkml:trace>
  <inkml:trace contextRef="#ctx0" brushRef="#br0" timeOffset="2288.09">4026 11135 524,'0'0'114,"0"0"-3,0 0-6,0 0-51,0 0-5,0 0 18,-1 146 8,1-66 4,0 17-12,0 17-14,0 21-16,1-2-14,7-2-10,-3-9 2,1-9-4,-1-11-4,-5-8 1,0-16 4,0-11-6,0-15-3,0-12 2,0-11-4,0-8 1,0-5-1,0-4-1,0-3 2,15-2 0,18-2 3,8-5 3,9 0-7,8 0-1,2 0-3,6 0-68,-1 0-73,-1 0-298</inkml:trace>
  <inkml:trace contextRef="#ctx0" brushRef="#br0" timeOffset="2687.1">5209 11017 919,'0'0'111,"0"0"-25,0 0-41,0 0-42,0 0-3,0 0 22,0 118 11,0-73-17,0 1-11,0-7-1,0 6-4,0-8-48,-5 2-97,2 1-123,-4-10-112</inkml:trace>
  <inkml:trace contextRef="#ctx0" brushRef="#br0" timeOffset="2956.73">4727 11682 819,'0'0'130,"0"0"-118,0 0 30,201-26 1,-63 0 23,36 0-8,13-3-12,25 2-3,11-1-11,-11-2-6,-18 5-3,-41 4-6,-43 3-8,-43 11-7,-34 2-2,-22 1-3,-7 4-53,-4 0-60,-13 0-69,-29 2-130</inkml:trace>
  <inkml:trace contextRef="#ctx0" brushRef="#br0" timeOffset="3526.06">4899 12326 164,'0'0'98,"0"0"59,0 0 0,0 0-7,0 0 2,116 11-13,-87-43-41,2-11-48,4-5-16,-5-4-7,-3-2-13,-10 12-4,-7 10-5,-10 9-5,0 11-2,0 6 2,0 2-16,-19 4 15,-1 0-13,-5 0-10,1 16 6,8 1 6,6-2-5,5 3-6,5 0-15,0-2 29,29 3 9,11-4 2,10 3 9,-3 4-5,-11-1 13,1 3 2,-18 6-5,-7-1-1,-12 4-5,0 4-1,-14-3-4,-16-5-5,4-3-1,-1-8-3,10-5-24,3-8-53,8-5-37,6-2-65,0-22-132</inkml:trace>
  <inkml:trace contextRef="#ctx0" brushRef="#br0" timeOffset="3720.95">5672 12252 1037,'0'0'72,"0"0"-66,0 0 11,0 0-12,128-28-3,-93 20-2,-1-4-94,-3-6-127,-9-2-114</inkml:trace>
  <inkml:trace contextRef="#ctx0" brushRef="#br0" timeOffset="4193.5">6314 12035 881,'0'0'121,"0"0"-115,0 0 36,0 0-25,0 0-15,0 0 1,-138 70 0,106-34 4,6 3 10,4 2 6,9-8-11,6-1-4,7-2-5,0-12-2,7-6 3,22-12-3,6 0-1,9-18-4,0-20-1,-4-2 5,-8-6-4,-11 2 4,-14 7 0,-3 7 4,-4 12 6,0 9 15,0 7 17,0 2-5,0 0-25,0 4-10,-7 21 1,3 15 1,4 3-3,0 2 11,0-6-1,22-6 3,10-6-7,5-8-6,5-7 2,3-12 0,2 0-3,-2-9-30,-10-21-44,-8-12-157,-18-12-180</inkml:trace>
  <inkml:trace contextRef="#ctx0" brushRef="#br0" timeOffset="4695.91">6586 10906 758,'0'0'94,"0"0"-84,0 0 10,176-14 7,-87 14-6,-3 0 13,-5 0-11,-11 0-14,-12 0 9,-16 0 0,-15 5-5,-9-2-6,-5 3 0,-9-2 20,1 4 6,-2 10-16,-3 8 9,0 18 12,0 11-13,0 13 1,6 20 2,3 13-6,9 18 4,9 13-7,4 6 0,-2 4-10,3-6-3,-9-6 0,-13-10 1,-6-16-4,-4-17 5,-18-14 1,-18-11 3,-8-14 8,-3-12-5,0-10-1,5-14-6,2-10-3,-1-2 1,3-8-6,9-24-20,7-10-47,15-14-27,7-15-143,10-5-464</inkml:trace>
  <inkml:trace contextRef="#ctx0" brushRef="#br0" timeOffset="4945.79">8232 11243 1059,'0'0'69,"0"0"-58,135-72 42,-72 49-40,-7 6-10,-17 8-3,-14 9-118,-23 0-235,-2 0-361</inkml:trace>
  <inkml:trace contextRef="#ctx0" brushRef="#br0" timeOffset="5099.95">8243 11506 855,'0'0'211,"0"0"-198,0 0 68,155 5-15,-80-6-53,-9-9-9,-11 2-4,-21-2-77,-16-1-377</inkml:trace>
  <inkml:trace contextRef="#ctx0" brushRef="#br0" timeOffset="5655.43">9212 11518 512,'0'0'448,"0"0"-421,0 0 56,115-56-18,-69 26-51,-4-4-3,-6-3-8,-13 1 2,-17 7-5,-6 5 7,0 1 16,-10 9-11,-9 2-6,-8 12 4,-8 0-9,-4 0-1,-4 20 0,3 9 1,6 13-1,3-1 1,1 9 2,10 3 0,4 0-2,10 0 2,6-4 1,9-8 7,24-9-3,14-13 18,6-16-11,8-3 1,-1-18-7,-9-12-4,-6 3-3,-19-2-2,-7 5-30,-17 2-58,-2-6-119,0-8-307</inkml:trace>
  <inkml:trace contextRef="#ctx0" brushRef="#br0" timeOffset="6239.06">9803 10447 277,'0'0'340,"0"0"-271,0 0-15,0 0-30,0 0-17,0 0-2,0 0 33,-116 29 3,87 5 3,3 4-11,-1 4-6,8-3-6,7 0-7,6-7-3,6-6-4,0-10-2,16-9 4,8-7-6,8 0 11,4-7-10,-1-17-1,-6-5-2,-4-5 1,-7-2-1,-5 2-1,0 6 1,-8 5-1,0 6 1,-5 5-1,0 6 4,0 2 8,0 2 17,0 2-5,0 0-20,0 24 1,0 10-4,0 5 20,0-1 7,0 0 4,8-6-5,13 0-6,-1-10-11,4-4-7,1-8 0,-5-8-3,-1-2-2,-6 0-34,-1 0-46,0-10-117,-6-15-102,1-8-164</inkml:trace>
  <inkml:trace contextRef="#ctx0" brushRef="#br0" timeOffset="6532.02">10110 10302 456,'0'0'134,"0"0"2,0 0-75,0 0-47,0 0 77,0 0 3,40 125 0,-31-73-9,0 0-17,-4 0-15,2-6-19,-1-6-14,5-6-6,2-9-8,5-11 1,7-7-6,0-7 5,6 0-4,-2-9-2,-2-13-8,-5-2-41,-9 2-36,-12 0-97,-1-2-158,-5 4-255</inkml:trace>
  <inkml:trace contextRef="#ctx0" brushRef="#br0" timeOffset="6691.85">10178 10531 601,'0'0'261,"0"0"-187,0 0 0,132-66-15,-57 42-41,-6-2-11,-9 4-2,-16 1-5,-23 9-96,-15-5-118,-6 5-194</inkml:trace>
  <inkml:trace contextRef="#ctx0" brushRef="#br0" timeOffset="7636.89">2735 14180 771,'0'0'88,"0"0"-40,0 0 37,0 0-32,0 0-52,0 0 14,-3 61 35,12-18-8,-7 10-12,1-4 7,-3 4-2,0-4-12,0-3-12,0-2-3,0-12-4,0-9-1,0-6-1,0-17-1,5 4 2,19-4 0,7 0 5,6-4-2,6-18-6,-3 4-6,-4-5-41,-3 6-43,-6-1-104,-7-8-100,-7 0-278</inkml:trace>
  <inkml:trace contextRef="#ctx0" brushRef="#br0" timeOffset="7817.79">3040 14119 804,'0'0'42,"0"0"-40,0 0 15,0 0-9,131-46-6,-84 34-2,-13-1-86,-8 2-210</inkml:trace>
  <inkml:trace contextRef="#ctx0" brushRef="#br0" timeOffset="7995.95">3327 13944 775,'0'0'9,"0"0"28,0 0 58,0 0-58,0 135-9,0-95-6,0 0-18,0 1-4,0-6-41,4 0-171,1-12-203</inkml:trace>
  <inkml:trace contextRef="#ctx0" brushRef="#br0" timeOffset="8243.03">3865 14066 943,'0'0'62,"0"0"-42,195-53 94,-105 29-55,1 3-40,-5 6 1,-16-2-7,-21 7-9,-20 2-4,-16 4-30,-11-1-59,-2 2-122,-8 1-64,-23-4-127</inkml:trace>
  <inkml:trace contextRef="#ctx0" brushRef="#br0" timeOffset="8571.84">3936 14011 757,'0'0'32,"0"0"32,-18 130 58,18-62-21,0 7-42,3 10-23,7 12 0,-3 12-5,-5 7-7,3 0-2,-5 4-3,0-4-5,0-8-2,-16-1 2,2-15 2,-1-13-8,-1-9 1,14-17-2,0-9-4,2-13 0,4-7-2,12-10 4,10-6-4,2-8 3,14 0-1,5 0-3,8-4-9,14-18-71,1-10-196,12-26-614</inkml:trace>
  <inkml:trace contextRef="#ctx0" brushRef="#br0" timeOffset="8949.63">5133 13962 1032,'0'0'80,"0"0"-73,0 0 0,0 0 7,0 125 10,0-78-1,0 4-14,0-5-6,0-2-3,0-3-9,0 0-97,-11-7-182,-11-10-169</inkml:trace>
  <inkml:trace contextRef="#ctx0" brushRef="#br0" timeOffset="9210.22">4768 14691 783,'0'0'39,"0"0"-16,166 23 95,-56-23-53,13 0-26,1-2 26,12-28-11,3 2-9,-3-6-1,-10 1-18,-32 8-8,-25 1-12,-29 8-6,-20 10 0,-15 2-12,-5 4-54,-18 0-66,-24 14-84,-14 18-154</inkml:trace>
  <inkml:trace contextRef="#ctx0" brushRef="#br0" timeOffset="9676.07">4953 15654 898,'0'0'150,"0"0"-109,0 0-13,0 0-6,46-111-16,-17 67-4,-4-1 7,-5 0 4,-7 14-4,-9 1 7,-4 10 3,0 8-19,0 4-2,-15 4-6,-3 4 4,-7 0-11,6 0-18,5 4 3,1 13 15,11-5-9,2 8-12,0-7-2,9 3 4,17 0 18,12-3 4,-2 2 12,1-4 4,-7 6 5,-8 1 17,-6 0 2,-10 4-9,-6 0-7,0 6 13,-10 2-11,-13-3-7,-4-5-7,2-6-20,1 0-37,4-14-51,5-2-76,10-2-76</inkml:trace>
  <inkml:trace contextRef="#ctx0" brushRef="#br0" timeOffset="10125.62">5246 15258 162,'0'0'809,"0"0"-795,0 0-9,0 0 7,0 0-8,60 111 5,-52-90-2,-8-7-1,0-3 0,0-11 13,0 0 14,0 0 4,2 0-5,-2-15 3,4-15-23,3-6-12,4-4-5,5 8-3,-1 0-4,10 7 9,-1 10 0,-1 7 2,-3 3 0,-5 5-1,-4 0-2,3 13 4,-8 6 2,7 4 1,-8 7 2,4-2 2,-6-2-6,-1 0 6,4-8-6,1-4 6,11-10-5,-3-4 0,12 0 5,3 0 2,14-18-6,-2-12-3,-2-6-89,-11-4-223,-9-6-480</inkml:trace>
  <inkml:trace contextRef="#ctx0" brushRef="#br0" timeOffset="10657.25">5891 14066 940,'0'0'17,"0"0"-15,183-18 17,-97 13-10,5 0-4,-7-4-3,-6 2 2,-22 6 1,-17-7 5,-18 6 6,-14-3 9,-7 1 0,0 4 12,0 0 5,0 0-15,0 0-15,0 0-7,0 6-1,0 19 0,0 8 1,6 11 9,0 14 5,6 17 1,1 7 0,5 15 2,2 10-5,0 2-6,3 7 2,-6-1-10,-1-13 1,-8-4 1,-8-4 1,0-12 0,-10-7 11,-27-5-5,-7-6 11,-5-10-10,-4-1-4,-3-18-6,2-6-1,-3-16-2,5-10-14,1-3-62,0-26-237</inkml:trace>
  <inkml:trace contextRef="#ctx0" brushRef="#br0" timeOffset="12160.31">17619 8020 506,'0'0'34,"0"0"68,0 0 3,0 0-89,0 0 10,0 0 19,0 0 4,-14-21 8,14 19-6,0 2-12,-3 0-15,3 0-14,0 0-10,0 23 0,0 6 0,0 9 10,0 6 0,0 7 7,0 5 10,0 4-7,0 0-5,0-2-2,3-9-1,0-10-6,1-9-1,5-7 1,-1-8 5,11-3-6,3-7 10,8-5-7,9-5 3,1-13-7,0-5-2,-6 6-2,-1 2-68,-9-2-67,-2 5-134,-5-8-135</inkml:trace>
  <inkml:trace contextRef="#ctx0" brushRef="#br0" timeOffset="12423.89">18163 8032 706,'0'0'31,"0"0"-15,0 0 66,147-78-56,-85 63 6,-6 3-5,-8 6-15,-2-1-8,-15 6-4,-8 1-46,-9 0-89,-9 0-88,-5-2-117</inkml:trace>
  <inkml:trace contextRef="#ctx0" brushRef="#br0" timeOffset="12789.56">18181 8053 563,'0'0'44,"0"0"28,0 0-33,0 0-34,-3 108 55,3-48 14,3 17 8,1 7-13,0 12-9,1 0-16,-5-6-10,0 7-11,0-7-10,0-9 8,0-7-8,-2-15-5,2-9 4,0-8 4,0-10-10,2-7 0,15-9 0,8-6-3,6-8-1,6-2 2,6 0-4,-1 0-7,-1-7-65,-5-8-100,-3-7-148,-10-2-347</inkml:trace>
  <inkml:trace contextRef="#ctx0" brushRef="#br0" timeOffset="13163.36">18751 8314 810,'0'0'80,"0"0"-23,0 0 22,0 0-74,0 0-1,0 0 25,32 142-2,-25-87 3,-1 6 7,-2 2-1,0-8-13,3-2-2,-1-7-12,4-10 1,3-6-6,-2-13 1,9-8-3,3-9 2,6 0 2,4 0-1,-2-14-5,-3-6-23,-6 1-39,-12-7-38,-10 5-90,0 7-87,-14-2-168</inkml:trace>
  <inkml:trace contextRef="#ctx0" brushRef="#br0" timeOffset="13323.2">18690 8751 650,'0'0'52,"0"0"27,0 0-39,0 0-35,129-115-5,-77 85-16,-8 0-41,-7 2-34,-10 6-92,-15 2-108</inkml:trace>
  <inkml:trace contextRef="#ctx0" brushRef="#br0" timeOffset="13809.95">18996 8122 602,'0'0'36,"0"0"-9,0 0 63,0 0-78,0 0 6,0 0 13,43 72-4,-32-31 12,-5-4 5,-2-3-8,-2-7 0,1-9-7,-3 0-6,0-9-11,0-5-1,0-4-6,0 0-1,0-4 13,7-20 1,0-10-18,3-9 0,6 1-2,-1 8-4,4 6-2,-3 4 3,8 4-2,-2 1 5,1 10 1,-2 9 0,-1 0-4,-3 2 1,-4 19 3,-7 4 1,-4 8 5,0-4 1,-2 5 3,0-4 3,0-7-2,0 1-5,0-10-2,8-4-3,-5-2 0,2-4-2,4-4-80,1 0-58,3 0-42,-5 0-145</inkml:trace>
  <inkml:trace contextRef="#ctx0" brushRef="#br0" timeOffset="14272.93">19455 8058 725,'0'0'13,"0"0"21,0 0-11,0 0-21,138-43 2,-91 35-2,-2 1 1,-7 6 8,-14 1 0,-1-2 0,-15-2-7,-5 4 3,-1 0 5,-2 0 10,0 0 5,0 0-7,0 4 0,0 14 20,0 8 3,0 11-15,0 9-11,0 9-1,0 13 5,6 7-9,3 13 0,7 1 4,2-6-6,-3-1 5,3-11-2,-18-1 3,0-6 4,0-10 0,-29-6-8,0-8-4,-8-10 8,-6-3-9,-1-8-2,-2-9-1,9-3 0,4-7-4,6 0 0,3 0-1,10-17-31,9-2-49,5-11-125,0-6-262</inkml:trace>
  <inkml:trace contextRef="#ctx0" brushRef="#br0" timeOffset="14531.11">20275 8566 816,'0'0'117,"0"0"-104,0 0 84,154-20-35,-98 0-44,-1 2 3,-9 2-8,-17 9-8,-10 2-5,-12 5-2,-4-8-51,-3 6-109,0 2-189</inkml:trace>
  <inkml:trace contextRef="#ctx0" brushRef="#br0" timeOffset="14723.98">20356 8731 43,'0'0'721,"0"0"-708,0 0 90,0 0-14,151 2-72,-99-14 9,-6-2-12,-12 2-9,-12 3-5,-12 1-10,-10 3-94,0 0-150,0 1-358</inkml:trace>
  <inkml:trace contextRef="#ctx0" brushRef="#br0" timeOffset="15683.11">21336 8165 574,'0'0'60,"0"0"60,0 0-21,0 0-93,0 0-4,0 0 23,2 77 11,8-40-2,-4-2-7,-1 7 3,-5-3-6,0-7-9,0-1 2,0-9-10,0-10 0,0-5-3,0-2-3,0-5 5,0-12 9,0-18 3,0-14-18,8-2-1,4-3-2,3 5-11,5 3 4,1 10 2,8 7 1,2 6 7,3 10-2,-3 2 2,-6 6-2,-6 0-5,-3 6 5,-5 20 2,-9 5 2,2 4 9,-4 4-5,0 1 7,7 0-2,-7-8-2,0-6-3,0-8-3,3-4-2,5-2-1,1-6 0,3-6-45,-6 0-77,3-11-94,0-13-215</inkml:trace>
  <inkml:trace contextRef="#ctx0" brushRef="#br0" timeOffset="15995.96">21981 7839 710,'0'0'55,"0"0"-27,0 0 18,0 0-29,0 0 51,0 0-22,38 130-4,-34-91 0,1-2-9,-5 5-3,0-10-8,4 5-13,-2-8-3,2-7-4,4 2 2,-4-8-4,0 4-14,-4 1-80,0 2-61,0 8-84,0-4-102</inkml:trace>
  <inkml:trace contextRef="#ctx0" brushRef="#br0" timeOffset="16398.8">22047 8698 597,'0'0'27,"0"0"50,0 0 32,0 0-76,0 0-10,0 0-8,28 79-4,-28-77-4,-9-2 13,-1 0 17,1-9-14,6-10-15,3-1-2,0 4-1,0 4 4,3 2-3,11 7-2,2 3 3,-5-1-1,3 1-3,-10 0 1,0 0 1,-4 0-5,0 7 4,0 5 7,-16-5-4,1-3-2,1-4 1,5 0 2,0-4 3,9-13-3,0 1-7,0 2-1,9 7-29,8 0-94,0 2-141,-8 5-325</inkml:trace>
  <inkml:trace contextRef="#ctx0" brushRef="#br0" timeOffset="16839.56">21209 9232 670,'0'0'103,"0"0"-80,0 0 103,0 0-88,0 0-27,0 0 11,143 0 3,-53-12 9,18-5 4,24-2-2,16-5-4,14-3-10,13 2 7,6 0-7,-2 3-6,-14 7 1,-30 1-2,-18 1 0,-22 1-15,-21 2 32,-13 3 6,-13 0-32,-19 7-6,-13 0 1,-2 0-1,-10-2 0,-4 2-34,-5 0-30,-35 0-103,-16 14-181,-10 10-221</inkml:trace>
  <inkml:trace contextRef="#ctx0" brushRef="#br0" timeOffset="17431.96">21390 10233 561,'0'0'88,"0"0"-53,0 0 83,0 0-66,0 0 12,0 0 3,69-84-12,-44 41-20,1-7-3,-5-2 0,-6-1-13,-6 12-10,-9 7-5,0 9 2,0 11-5,0 9 1,-11 3-2,-12 2 0,2 0-2,2 2-2,2 12 1,7-4-4,8 3 1,2-1-2,0 0-4,0 7-4,25-4 8,15 6-1,7-5 7,2 2 4,0-3-4,-11-1 3,-3 3-1,-15-2 8,-6 4-5,-14 8 1,0-3 13,-5 12 4,-26-3-9,2-5 3,-7 2-11,10-7-3,4-9 0,4-4 0,9-3-2,5-7-27,2 0-46,2-7-60,0-24-163,15-6-74</inkml:trace>
  <inkml:trace contextRef="#ctx0" brushRef="#br0" timeOffset="17928.14">21840 9578 871,'0'0'45,"0"0"-1,0 0 11,0 0-50,0 0 6,0 0 6,56 119-6,-47-93-2,-3-6-2,-3-3 8,-3-5-1,0-7-7,0-3 0,2-2 3,-2 0 2,0 0 5,0-4 0,0-19-14,0-3 1,0-6-7,7 3 3,4 3-2,0 0-4,5 8-2,-1 8 7,3 0 1,0 6-1,2 4-5,-2 0 3,-2 0 3,4 7-2,-7 0 4,3 5 1,0 1-3,-6 1 7,-1 1-7,0 3 4,-4 0-2,-2-2 0,1-2-1,-4-2-1,0 0-4,0-1-36,0-2-57,0-5-69,4-4-39,2 0-50,6 0-29</inkml:trace>
  <inkml:trace contextRef="#ctx0" brushRef="#br0" timeOffset="18229.05">22360 9493 593,'0'0'124,"0"0"-85,0 0 25,0 0-38,0 0 14,0 0 10,40 54-15,-33-28-9,-3 0 11,1-1 2,-3-2-5,0 1-20,0-4-5,0 0-5,-2 0-1,0-11-1,0 3-2,0-7-1,0-1-32,2 2-24,-2-4-6,0-2-28,0 0-14,0 0-18,0 0-110</inkml:trace>
  <inkml:trace contextRef="#ctx0" brushRef="#br0" timeOffset="18519.89">22260 9707 621,'0'0'98,"0"0"-11,0 0 34,0 0-102,0 0-13,0 0 17,147-97-6,-111 82 6,-11 5-1,-2 3-18,-6 0-4,-3 2-50,2 3-107,-6-10-105,3 1-266</inkml:trace>
  <inkml:trace contextRef="#ctx0" brushRef="#br0" timeOffset="18791.08">22701 9467 747,'0'0'59,"0"0"-53,0 0 56,0 0 4,0 0-14,47 111 8,-43-72-6,-2 0-8,-2-1-12,0 1 2,0-9-11,0 3-9,0-8-5,0-6-6,0-1-1,0-8-4,0-10 0,-2 4-9,-4-4-40,-6 0-64,-1 0-140,-3-12-133</inkml:trace>
  <inkml:trace contextRef="#ctx0" brushRef="#br0" timeOffset="26013.95">18709 11437 388,'0'0'153,"0"0"-39,0 0-25,0 0-53,0 0-20,0 0 5,0 0-5,0 5 15,0 11 38,0 4-22,0 6-1,0 8-5,0 3-10,0 2 3,4 6-8,0-10-7,1 6-10,-1-3 3,0-2 0,2 6-2,-2 0 0,-2 6-2,0 2 5,-2-4-4,2 0-3,-2-6-1,0-5-3,5-7 4,-1-6-2,5-6-3,1-5 1,4-2 0,7-6-1,3-3 4,5 0-1,3 0-4,-3-15 0,-5-3-18,-4 4-31,-8-6-39,-8-2-84,-4-3-115,0-3-240</inkml:trace>
  <inkml:trace contextRef="#ctx0" brushRef="#br0" timeOffset="26224">18542 11930 597,'0'0'100,"0"0"-43,0 0-9,0 0-32,115-41 10,-73 27 0,-1-4-15,-8 7-8,-8-1-3,-8 4-55,-3 3-124,-7-7-124</inkml:trace>
  <inkml:trace contextRef="#ctx0" brushRef="#br0" timeOffset="27296.99">6885 14301 991,'0'0'59,"0"0"-56,0 0 41,0 0-21,0 0-11,138-20-8,-96 14-4,-4 1-22,-7-2-123,-13 7-80,-13-2-207</inkml:trace>
  <inkml:trace contextRef="#ctx0" brushRef="#br0" timeOffset="27451.29">6923 14548 187,'0'0'895,"0"0"-875,0 0-16,0 0 19,0 0-12,132-10-11,-72-2-74,-12-2-224</inkml:trace>
  <inkml:trace contextRef="#ctx0" brushRef="#br0" timeOffset="27947.95">8272 13654 806,'0'0'73,"0"0"28,0 0-3,0 0-78,0 0-19,0 0 38,8 151 9,-3-82-13,0 3-11,1 4-1,-6-2-7,5-7-5,1-9-6,3-14-3,2-12-1,7-13 2,0-7-2,7-12-1,6 0 3,7-17-3,-7-10-17,-5 6-33,-6 1-71,-13 0-102,-7 0-121</inkml:trace>
  <inkml:trace contextRef="#ctx0" brushRef="#br0" timeOffset="28099.35">8218 14134 757,'0'0'97,"0"0"-45,0 0-2,0 0-49,149-97-1,-91 68-138,-6 0-74,-15-4-209</inkml:trace>
  <inkml:trace contextRef="#ctx0" brushRef="#br0" timeOffset="28547.27">8504 13501 854,'0'0'18,"0"0"-11,0 0 10,0 0-2,0 0-6,46 125 6,-37-97 6,-6 4 1,-3-10 16,0-4 13,0-4-28,0-7-7,0-2-11,0-3-1,0-2 0,0 0 3,0-7 5,0-19-6,0-11-6,4 0-2,9-5-4,2 8-2,1 2 6,0 10-3,-1 6 3,4 6 2,-2 8 0,0 2 1,4 0 7,-3 2 0,-4 18 6,-1 3-7,-9 7 1,0-2-4,-2-3-2,1 1-1,2-6-1,-3-1-9,5-3-34,-3-2-40,-2-5-70,-2-2-61,2-5-167</inkml:trace>
  <inkml:trace contextRef="#ctx0" brushRef="#br0" timeOffset="28721.2">8922 13629 756,'0'0'44,"0"0"-41,0 0 5,159-32-8,-114 24-8,1 1-122,-16-6-216</inkml:trace>
  <inkml:trace contextRef="#ctx0" brushRef="#br0" timeOffset="28916.03">9316 13450 905,'0'0'79,"0"0"-51,0 0 62,-12 111-54,20-75-13,6 5-11,1-6-7,-3 0-1,-10 3-4,-2-2-19,0 2-69,0-4-179,-16-2-261</inkml:trace>
  <inkml:trace contextRef="#ctx0" brushRef="#br0" timeOffset="29305.71">7955 14640 888,'0'0'20,"0"0"-18,142-20 38,-48 10-29,20 0-2,22-3 10,16 1 0,21-11 12,20 5 24,4-4-1,11-5-13,-15 6-10,-22-7-16,-27 5 20,-35 5-26,-35 2-9,-32 6-4,-24 3-56,-18 0-81,0 7-123,-33 0-265</inkml:trace>
  <inkml:trace contextRef="#ctx0" brushRef="#br0" timeOffset="29733.95">8373 14911 869,'0'0'95,"0"0"-55,0 0 69,-118 28-74,89 8-26,1 14 2,4 3 12,2 5-5,8 6 8,8-10-2,6 0-10,0-5-9,13-6-2,11-7-3,-1-10-4,7-6-62,0-3-84,-4-14-156,-3-3-154</inkml:trace>
  <inkml:trace contextRef="#ctx0" brushRef="#br0" timeOffset="30206.05">8433 15191 753,'0'0'185,"0"0"-169,0 0-12,0 0 23,0 0-9,0 0-11,57 120 5,-51-94 1,-6-3 2,0-5 6,2-6 8,-2-7-11,0 2-9,0-7-5,0 0-1,0 0 2,0 0 0,0 0 6,0-10 1,0-13-9,6-9-2,0-3-1,7-1 0,1 2-1,6 6-1,-3 6 0,-1 3-1,2 15 2,-5-1 1,5 5-5,-4 0 2,3 9 2,-3 3 1,-1 3 5,-2 3 1,-1 0 1,-2 1 3,-1 6-3,1-4-3,-4 4 0,-4-7-1,0-2-2,0 0-1,0-4-6,0-7-40,0 7-74,2-7-91,4-5-88,1 0-151</inkml:trace>
  <inkml:trace contextRef="#ctx0" brushRef="#br0" timeOffset="30378.71">8878 15320 913,'0'0'36,"0"0"-27,0 0 7,120-36-13,-82 24-3,-3 3-83,-5 0-174,-6-5-154</inkml:trace>
  <inkml:trace contextRef="#ctx0" brushRef="#br0" timeOffset="30565.59">9264 15061 819,'0'0'141,"0"0"-128,0 0 47,0 0-11,0 0-37,6 126-8,1-100-1,-3-6-3,-4 1-2,2-3-42,-2-2-62,0-2-168,-2-11-178</inkml:trace>
  <inkml:trace contextRef="#ctx0" brushRef="#br0" timeOffset="30879.82">9136 14976 767,'0'0'75,"0"0"-61,0 0 55,159-17-38,-97 17-12,1 8 24,-7 13 1,-6 8-10,-8 11-7,-12 8-5,-15 2 4,-13 7-6,-2-3-6,-8 0 8,-17-8-9,-4-10 3,-2-6-10,-2-4-1,-1-8 1,-1-10-6,6-4-3,0-4-27,8-4-48,11-18-76,5-8-152,5-7-396</inkml:trace>
  <inkml:trace contextRef="#ctx0" brushRef="#br0" timeOffset="31151.29">9892 14812 916,'0'0'116,"0"0"-115,0 0 33,0 0 34,33 118-43,-21-72 1,-3-9-4,-1 1-14,-6-2-2,-2 1-2,0-2-4,0-7 0,0-7-26,0-3-105,-2 0-138,-6-4-179</inkml:trace>
  <inkml:trace contextRef="#ctx0" brushRef="#br0" timeOffset="31472.93">9956 15526 607,'0'0'71,"0"0"-42,0 0 55,0 0-50,0 0-7,0 0 10,6 26 1,-6-26-12,-3 0 15,-4 0 8,4 0-4,3-4 14,0-4-6,0 2-5,0-2-12,0 2-14,3-2-17,1 8-5,-1-5-53,-3 2-450</inkml:trace>
  <inkml:trace contextRef="#ctx0" brushRef="#br0" timeOffset="44589.92">19039 11335 23,'0'0'30,"0"0"-13,0 0-6,0 0-6,0 0 14,0 0 5,0 0 1,6-5-1,-6 3-3,0-1-1,0-1 0,2 4-3,-2 0-4,0 0-3,0 0-6,0 0 5,0 0-3,0 0-2,0 0 7,0 0 6,0 0 2,0-2 7,0-2 14,0 3 3,0-2 5,0-1 2,0 1-20,0 3-5,0-4 0,0 0 6,0 1 3,0-1-4,0 2-1,0 0 3,0-2-5,0 0 5,0 2-6,0-1-3,0 3-2,0-3-1,0 3-1,0 0-5,0 0-8,0 0-6,0 0 2,0 0-2,0 15 0,0 6 7,0 9-5,0 4 5,0-3 9,0-1-9,0 0 4,0-5 1,0 8 0,0-8-2,0-6-2,0-1-2,0-14-1,0 2-1,0-6 3,0 0-5,0 0 4,0 0 5,0 0 3,0 0 4,0-21-1,5-2-13,8-12-3,1-4 0,4 3 0,0 4-1,1 7 0,1 10 0,-2 2 4,-5 9-5,-1 4 1,-4 0-4,2 0 3,3 0 1,-2 11 0,-2-4 0,-2 9 0,-1-5 0,1 4-1,-1 8 1,-5-2 1,-1 6 0,0-1-1,0 2 0,0 0 0,0-4 1,0 2 1,0-3 8,0-9-6,0-1 5,9-6-2,6-3-3,5-3 6,14-1 6,3 0-10,-1 0 0,-6-8-6,-10 6-8,-8 2-87,-12 0-209,0 11-222</inkml:trace>
  <inkml:trace contextRef="#ctx0" brushRef="#br0" timeOffset="45062.96">18506 12596 353,'0'0'207,"0"0"-185,0 0 108,0 0-33,0 0-80,0 0 53,153-12 14,-53 12-27,14-1-10,18-1 1,10-3-13,3-2 2,-4-7-6,-3 2-6,-15-6-4,-14 4-10,-24 0 0,-32 0-4,-24 6-6,-17 1 0,-8 6-2,-4 1 1,-7 0-41,-24 9-78,-19 14-123,-7 0-98,-10 5-229</inkml:trace>
  <inkml:trace contextRef="#ctx0" brushRef="#br0" timeOffset="45520.95">18824 12980 901,'0'0'55,"0"0"-54,0 0 40,0 0 28,20 110-39,-10-62-1,-6-4-6,-2-12-12,-2-4-1,0-14 0,0-7-1,0 1-5,0-8 3,0 0 7,0-22 7,0-19-14,7-5-7,6-2-1,5 6 1,2 13-1,2 2 0,5 7 1,0 2 0,3 6 0,0 5 1,-5 7 0,-3 0 4,-5 15-4,-3 8 0,-3 2-1,-4 1 6,-7 1-3,2 2-2,-2 3 1,0 0-2,0-6 0,0-6-2,0-8-19,0-1-43,2-8-56,12-3-108,-1 0-94</inkml:trace>
  <inkml:trace contextRef="#ctx0" brushRef="#br0" timeOffset="45775.55">19346 12888 549,'0'0'128,"0"0"-103,0 0 106,0 0-76,0 0-53,0 0 8,20 9 27,-15 7 7,0 7 9,3-1-5,-4-6-16,0 10-18,-1-4-3,-2-1-4,3 11-6,-2-11 4,0 13-5,-2 7-9,0-2-86,0 14-48,0-5-81,0-1-92</inkml:trace>
  <inkml:trace contextRef="#ctx0" brushRef="#br0" timeOffset="45934.72">19400 13607 244,'0'0'462,"0"0"-397,0 0 71,0 0-66,0 0-55,0 0 3,4-84-2,-4 76-16,2 1-14,1-2-124,-3-5-196</inkml:trace>
  <inkml:trace contextRef="#ctx0" brushRef="#br0" timeOffset="46347.93">20409 12046 754,'0'0'66,"0"0"-2,0 0 58,0 0-81,0 0-29,0 0 22,138-41-13,-94 27-16,-5 2-2,-6 4-3,-6 2-16,-6 6-99,-9 0-112,-7 0-82</inkml:trace>
  <inkml:trace contextRef="#ctx0" brushRef="#br0" timeOffset="46563.91">20456 12298 677,'0'0'24,"0"0"-23,0 0 125,0 0-51,138 4-18,-86-13 0,-1-4-22,-8 0-19,-12 4-9,-12 5-7,-9 2-46,-8 0-170,-2-4-263</inkml:trace>
  <inkml:trace contextRef="#ctx0" brushRef="#br0" timeOffset="47063.96">21433 11726 924,'0'0'24,"0"0"-22,0 0 56,-23 151-6,23-89-27,0-2 6,4-4-5,8-11-15,-5-12 4,-1-11 4,3-9 3,0-8-4,7-5-2,11 0 13,6 0-3,8 0-14,5 0-7,-6-7-5,-2-4 0,-5 2-30,-6-6-60,-5-2-79,-9-1-141,-3-7-186</inkml:trace>
  <inkml:trace contextRef="#ctx0" brushRef="#br0" timeOffset="47260.83">21718 11664 791,'0'0'10,"0"0"2,0 0 29,154-63-36,-112 52-5,-6 3-51,-14 4-205,-6-12-223</inkml:trace>
  <inkml:trace contextRef="#ctx0" brushRef="#br0" timeOffset="47439.97">22117 11427 809,'0'0'28,"0"0"-13,0 0 62,0 0-44,-11 116-12,11-91-1,4 8-11,-4-6-5,0 4-4,0 0-47,0 1-157,0-6-157</inkml:trace>
  <inkml:trace contextRef="#ctx0" brushRef="#br0" timeOffset="47651.95">22529 11560 787,'0'0'180,"0"0"-179,152-50 53,-79 37 8,-6 8-57,-15 3 0,-21 0-5,-16 2-85,-15 0-95,0 0-29,-29 0-52</inkml:trace>
  <inkml:trace contextRef="#ctx0" brushRef="#br0" timeOffset="47956.94">22553 11546 442,'0'0'99,"0"0"23,-50 113 21,40-50-51,8 8-23,-1 13 5,3 8-14,0 5-9,0 7 2,-1 2-3,-8 4-19,-7 1-2,1-9-9,1-12-7,7-16-3,7-18 4,0-13 5,0-9 0,17-10-5,7-7 1,10-8 0,5-5-8,13-4 3,-1 0-8,0 0-1,-6-14-1,-3 1-38,-4-9-37,-1-1-47,-3-13-181,-9-15-335</inkml:trace>
  <inkml:trace contextRef="#ctx0" brushRef="#br0" timeOffset="48182.88">23377 11416 1136,'0'0'17,"0"0"-9,0 0 36,0 0-20,0 0-15,19 127-4,-9-84-1,-8 1-3,0-10-1,-2-2-26,0 1-69,-14-1-110,-8-6-152</inkml:trace>
  <inkml:trace contextRef="#ctx0" brushRef="#br0" timeOffset="48473.87">22928 12025 873,'0'0'30,"0"0"-4,0 0 69,161 36-66,-56-36-1,18 0 9,6 0-16,4-18 15,-1-6 4,-1 1 0,0-6-2,-10 5-24,-18-1-2,-28 5-9,-25 9 6,-19 1-7,-20 8-2,-7 2 0,-4 0-23,-13 0-58,-27 16-35,-11 8-127,-16 0-152</inkml:trace>
  <inkml:trace contextRef="#ctx0" brushRef="#br0" timeOffset="48931.9">23087 12809 688,'0'0'124,"0"0"-53,0 0 104,0 0-115,0 0-33,0 0 8,144-106-24,-108 64-7,-5 0 6,-8 4-3,-13 7 7,-5 6-13,-5 4 4,-5 7-5,-21 9-5,-1 5-3,-4 0-7,6 0 3,6 9 4,5 5-9,12 4 2,2-1 10,16 1-2,22 2 7,11 0 0,2 4 5,4-4 10,-3-2-6,-15 2 10,-14-3-12,-14 2-3,-9 1-3,0-6 1,-23 3 1,-12 0 2,-7-3-5,-1 1-8,5-3-42,7-8-27,7-4-38,12 0-89,4-18-67,8-15-127</inkml:trace>
  <inkml:trace contextRef="#ctx0" brushRef="#br0" timeOffset="49358.88">23510 12305 818,'0'0'45,"0"0"11,0 0-13,0 0-36,0 0-3,0 0 3,50 105-4,-48-86 0,-2-4 5,0-6 16,0-5-15,0-1 1,0-3-2,0 0 5,0 0 3,1-10-2,11-10-12,-6-6 1,10 2-3,-5-2 1,3 4 0,1 2-1,-3 4 0,1 8-1,-3 6 1,1 2 8,1 0-1,-1 2 6,3 15 4,-6-2-1,-1 4-5,0-2-4,-6-1-3,-1 4 0,0 0-3,0 0-1,0 1-35,0-6-54,0-7-101,0-5-85,0-3-156</inkml:trace>
  <inkml:trace contextRef="#ctx0" brushRef="#br0" timeOffset="49584.86">24000 12260 785,'0'0'71,"0"0"-1,0 0-19,0 0-33,0 0 12,0 0 5,19 116-19,-19-88 6,0-2-11,0-6-4,0 1-5,0-7-2,0-2-3,0-3-67,0-2-87,0-5-114,0-2-143</inkml:trace>
  <inkml:trace contextRef="#ctx0" brushRef="#br0" timeOffset="49929.68">23900 12430 651,'0'0'59,"0"0"-48,0 0 37,0 0-48,142-42-1,-97 30-27,-3 2-30,-3-2 1,-17 0-14,-4 2-23,-11-2 67,-1 2 27,-3 0 2,3 3 31,-6 2 60,3 5 33,-3 0-13,0 0-7,0 0-41,0 14-34,0 4 42,0 6-13,2 3-28,0 0-16,0 1-11,0-6 1,0 1-6,0-9-4,-2 0-81,0-7-129,0-7-156</inkml:trace>
  <inkml:trace contextRef="#ctx0" brushRef="#br0" timeOffset="50446.9">24312 11354 797,'0'0'14,"0"0"2,143-31 83,-64 31-82,-2 0-14,1 0 4,-10 0-4,-11 2-1,-14 1 0,-5 1-2,-14-3 18,-11-1 20,0 0 14,-8 2 6,0 0-28,-5 0-6,0 6-7,0 6-7,3 11 11,5 8-7,-6 20 6,2 15 6,-4 14-2,0 17 1,0 9 2,0 14-5,0 16-3,-8 15-8,-6 7 3,2-1-8,2-5 0,-2-10-1,-1-15 10,-7-11 2,-11-17 3,-9-17-1,-16-15-3,-11-14-5,-1-13-8,-9-11-1,4-11-2,-5-15-42,-11-5-64,-11 0-157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5:01:01.5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2193 1299 609,'0'0'154,"0"0"-66,0 0 33,0 0-47,0 0-29,0 0-6,0 0-20,0 4-14,0 18 11,0 9 27,0 1-15,0 10 0,0-2-8,0 10 2,0 2-7,0-4-1,0-6-6,-4-8-1,4-4-5,0-13 3,0 0-5,0-7 0,4-3 1,11-2-1,1 2 0,4-5-1,5-1-3,8-1-18,14 0-35,9-12-51,2-10-132,-6-12-249</inkml:trace>
  <inkml:trace contextRef="#ctx0" brushRef="#br0" timeOffset="189.61">2617 1310 890,'0'0'112,"0"0"-111,0 0 38,0 0-38,0 0-1,137-53-11,-92 45-144,-3-8-156,-12 6-230</inkml:trace>
  <inkml:trace contextRef="#ctx0" brushRef="#br0" timeOffset="373.5">3009 1101 771,'0'0'118,"0"0"-87,0 0 11,0 0-6,0 0 21,-5 114-17,5-82-17,0-2-14,0 3-4,0-6-5,0 4-33,11 1-85,0-5-153,-2-6-93</inkml:trace>
  <inkml:trace contextRef="#ctx0" brushRef="#br0" timeOffset="594.34">3302 1249 747,'0'0'190,"0"0"-188,0 0 39,164-50 17,-91 31-22,10 6-14,-2 3-16,-13 1-6,-19 9-17,-20 0-84,-20 0-102,-9 0-6,0 0-139</inkml:trace>
  <inkml:trace contextRef="#ctx0" brushRef="#br0" timeOffset="959.58">3372 1269 429,'0'0'185,"0"0"-148,0 0 88,0 0-18,-39 148-12,39-89-3,-2 15-15,2 12-10,0 14-13,0 20-17,0 5-12,0 12-7,0-11-8,0-4 4,0-7-9,-8-15-2,1-6 4,-2-14-1,2-12-1,7-12 1,0-8-1,0-13-2,0-13 2,0-7-2,19-5-2,3-3 2,11-3-1,5-4-1,2 0 6,9 0-7,-2-11-9,2 1-57,3-1-118,-16-10-422</inkml:trace>
  <inkml:trace contextRef="#ctx0" brushRef="#br0" timeOffset="1791.67">5113 1199 617,'0'0'185,"0"0"-157,0 0 78,0 0-52,0 0-19,0 0 18,-14-80-15,-3 76-6,-8-2-27,-4 6 9,-4 0-3,1 1-5,1 22-1,4 3-3,7 6 1,4 3-1,7 3-4,8-1 2,1-5-2,0-6-6,9-4-8,13-12-18,6-6 18,7-4 2,-2-4 6,-4-16 8,-7-12 0,-4 0 3,-5 0 3,-6 2 1,0 11 7,-5 8 4,-2 5 7,0 6-10,0 0 1,0 0-16,0 0-12,0 14 4,0 10 8,0 4 11,2 2 2,7-12-3,5 3 0,10-2-6,3-9-3,7 0 5,3-8-6,-3-2 0,-3 0-4,-4 0-45,-9-4-26,-8-1-62,-10 0-95,0 5-48</inkml:trace>
  <inkml:trace contextRef="#ctx0" brushRef="#br0" timeOffset="2091.74">4446 1752 755,'0'0'219,"0"0"-216,0 0 11,0 0-8,148 18 34,-38-11 25,31-7-13,19 0-19,25-2 8,19-15-18,12-3-8,2 6-3,-17-2-11,-29 0 0,-32 4 0,-33 3 0,-30 2-1,-27 2-23,-27 5-59,-23 0-127,-23 9-158</inkml:trace>
  <inkml:trace contextRef="#ctx0" brushRef="#br0" timeOffset="2609.3">4351 2680 391,'0'0'326,"0"0"-313,0 0 52,0 0-20,0 0-5,0 0 0,137-125-14,-103 76-2,-5 5-7,-15 6 6,-8 12-1,-6 10-4,0 6-7,-6 6-8,-13 2 4,0 2-7,0 0 0,4 0-18,2 10-3,6 3 9,2 7-10,5-5 9,3 7 2,22-4 5,7 4-9,5-4 15,-2 4 7,-7 3-6,-4-3 1,-11 6 1,-10-7-2,-3 3 7,0 10 13,-16-9-11,-15 8-10,-3-8-5,0-4-86,8-6-73,1-13-35,7-2-117</inkml:trace>
  <inkml:trace contextRef="#ctx0" brushRef="#br0" timeOffset="3283.37">4796 2069 556,'0'0'92,"0"0"-75,0 0-17,0 0-3,0 0 3,0 0 4,-13 6 0,2-6-4,1 0 5,0 0 7,-1 0 0,1 0-5,4-6-6,4 0-1,2-2 0,0-1-1,0-3 3,0-3-2,10 1 3,4-3 5,4 8 4,0 1-1,2 6-1,0 0 0,0-4-4,0 4 5,-4-1-4,-5 3-7,-2 0 0,-3 20 0,1 6 0,-7 9 18,0 1 16,0 4-7,-3 4-9,-9-5-7,-6 0-3,-1-13 2,0 2-6,-4-1-2,1-9 1,0-1 0,4-17-5,3 0 2,1 0-1,5 0-8,3 0 7,6-11-29,0-1-1,0 1 23,4 6 0,11 5 8,8 0-9,2 0 6,1 19 4,6 4 10,3-1 8,2-4 3,9-14 24,-6-4 14,-3 0 13,-3-18 0,-10-6-7,-1-1-33,-3-1-18,-9 1-6,-5 6-8,-3 10-10,-1 3-52,-2 6-109,2 0-265</inkml:trace>
  <inkml:trace contextRef="#ctx0" brushRef="#br0" timeOffset="3563.28">5400 2430 925,'0'0'99,"0"0"-98,0 0 21,0 0-18,0 0-1,0 0 5,-11 134-4,11-89 3,0-6-2,0-5-4,0-1-1,0-8-1,-2-1-72,-7-4-84,0-5-57,-4-7-173</inkml:trace>
  <inkml:trace contextRef="#ctx0" brushRef="#br0" timeOffset="3759.74">5148 2703 670,'0'0'260,"0"0"-258,0 0 9,0 0-5,123-101-4,-63 82-2,3 0 1,-16 3-1,-1 2-100,-8 5-81,-9 2-105</inkml:trace>
  <inkml:trace contextRef="#ctx0" brushRef="#br0" timeOffset="4244.2">5938 2460 928,'0'0'25,"0"0"59,0 0-25,0 0-53,0 0-4,0 0 5,-129 60 2,99-25-1,6-2-6,6 3 5,4-1-7,10-9-1,4-2 0,0-10-4,9-6-9,11-6-4,5-2 4,2 0 14,1-16-3,-3-9-4,-3-4 6,-4-2 1,0-4 5,-7-3-2,0 11-3,-4 9 12,-5 10 14,2 8 20,-4 0-6,0 0-30,0 2-10,0 18 0,0 11 9,0 5 2,0-9-8,0 2 2,8-3-1,11-4-4,4-6 0,3-6 1,6-9-1,-2-1-2,4 0-22,-9-5-20,-8-15-33,-9-1-138,-8-11-101</inkml:trace>
  <inkml:trace contextRef="#ctx0" brushRef="#br0" timeOffset="4911.68">6189 2053 568,'0'0'235,"0"0"-216,0 0-7,0 0-12,0 0-9,0 0 9,-11 12 13,-5 3-7,1-3-5,-1-12 5,3 0-1,0 0 1,1 0 2,6 0 1,3 0-9,3-12-9,0-5-18,0-3 15,12 2-1,-1 0 13,4 4 3,2 9 2,-7-7 7,3 9 1,3-5-2,-1 4-1,6 4-4,0 0-1,1 0 1,2 8-5,-4 2-1,-7 4-1,-4 7 0,-4 6 2,-5 5 2,0 14 12,0-3-3,-9 3-3,-9-8-6,-8-8 1,8-10 0,0-4-3,-5-6 1,8-4 5,-2-6-7,5 0-4,5 0-1,2-9-17,5 6 3,0-3 3,0 1 11,12 5-3,7 0 4,8 0 4,2 0 6,8 7 2,4 0 14,-1-2 21,3-5 4,-5 0 13,-2 0 3,-7-2-9,-9-4-17,-5-3-12,-11 4 4,-1-1-3,-1-2-10,-2-2-9,0-2-7,0-2-25,0-4-45,0-6-80,0-6-212</inkml:trace>
  <inkml:trace contextRef="#ctx0" brushRef="#br0" timeOffset="5468.12">6636 1358 1007,'0'0'114,"0"0"-114,0 0 0,0 0 1,159-23 5,-78 18 3,-2-4-3,-6 7-4,-7-4 1,-8 3-2,-12 3 2,-15-3-2,-14-1 1,-11 4-1,1-2 18,-7 2 18,0 0-10,0 0-14,0 0-10,0 6-3,0 17 8,0 6 8,0 10 3,-7 14-6,3 10-4,0 7-4,4 14 1,0 3 2,0 18 0,14 11-2,5 0 2,-3 5-2,13-3-1,-9-9-1,-13-8 3,-3-15 4,-4-14-3,-20-8 2,-7-6 1,-13-11 12,-9-10-12,9-4 4,-9-15-3,7-4-7,-3-10 4,-2-4-6,4 0-3,4-4-1,7-17-17,9-11-30,17-16-37,6-14-97,16-24-398</inkml:trace>
  <inkml:trace contextRef="#ctx0" brushRef="#br0" timeOffset="5739.32">7828 1678 829,'0'0'342,"0"0"-333,0 0 1,0 0 11,0 0-7,145-22-10,-98 8-4,-12 4-2,-12 0-105,-12 4-105,-11 3-183</inkml:trace>
  <inkml:trace contextRef="#ctx0" brushRef="#br0" timeOffset="5893.35">7781 1999 930,'0'0'98,"0"0"-55,0 0 72,183 0-58,-108-11-39,-3-8-18,-17-9-78,-18-4-609</inkml:trace>
  <inkml:trace contextRef="#ctx0" brushRef="#br0" timeOffset="8720.56">1948 4351 400,'0'0'195,"0"0"-149,0 0 57,0 0-28,0 0-2,0 0-6,0 0 18,-14 0-22,12 0-22,0 0-21,-3 14-6,3 10 6,-4 10 5,-2 9 0,-3-2-13,5 7-6,2-5 1,-2-3-4,6 2 0,0-8-3,0-6 1,-2-6-1,2-11 1,0-4 0,0-5-1,0 1 0,0-3 0,10 1-1,7 2 1,10-2 3,6-1-3,1 0-1,2 0-57,2-1-60,-4-15-140,-4-7-154</inkml:trace>
  <inkml:trace contextRef="#ctx0" brushRef="#br0" timeOffset="8946.15">2293 4317 924,'0'0'21,"0"0"-18,0 0 27,135-38-24,-93 32-6,-7-3-6,-11 8-138,-4-3-155,-6-5-197</inkml:trace>
  <inkml:trace contextRef="#ctx0" brushRef="#br0" timeOffset="9184.1">2761 4092 960,'0'0'25,"0"0"-20,0 0-6,0 0 4,0 0 32,0 0-3,26 103-9,-26-73-7,0 0-9,0 4-7,0-2 0,0-4-43,0-3-97,0-6-74,0-12-84</inkml:trace>
  <inkml:trace contextRef="#ctx0" brushRef="#br0" timeOffset="9479.32">3144 4088 874,'0'0'101,"0"0"-82,0 0-16,141-4 40,-74 4-25,2-1 2,0-8-3,-9-1-7,-16 8-6,-4 0-4,-15 2-66,-16 0-143,-9 0-83,-4 0-13</inkml:trace>
  <inkml:trace contextRef="#ctx0" brushRef="#br0" timeOffset="10018.17">3171 4154 419,'0'0'322,"0"0"-308,0 0 93,0 0-38,0 0-64,0 0-1,-16 3 9,16 8-6,0 10 34,0-1 22,0 2-25,0 2-2,-3 0-10,2 6-4,-1 8-3,2 8 1,-5 10-4,-1 6 2,1 9-4,-2 6-2,1 13-1,-2 2-2,3 6 3,3 18 0,-5-5-9,0 7 2,-2-2-1,-4-16-3,-4 3 3,3-11-3,-4-5 2,-1-8-1,4-13-2,4-12 4,2-7-2,7-9 0,2-10-1,0-6-1,0-8 0,6-2 0,13 0 0,12 0 6,6 0-2,13-6 8,4-4 0,-2-2-3,2 0 4,-7 0-8,-9 0-3,-9 0-2,0 0-20,-2 0-57,-6 0-102,0-8-488</inkml:trace>
  <inkml:trace contextRef="#ctx0" brushRef="#br0" timeOffset="11329">8840 1851 778,'0'0'108,"0"0"21,0 0-41,0 0-49,0 0-21,0 0 5,82-88-18,-43 37 5,3-11-3,-3-4-6,-7 3 4,-16 14-2,-14 16 0,-2 17-3,0 10-1,-7 6-2,-15 0-8,-7 0-10,0 10-3,4 12 4,14 5-20,7-1 15,4 6 8,4 0-5,27-4 18,11 2 1,8-2-5,-10-4 8,-6 6 1,-15-3 0,-8-4-1,-11 3-1,0 2 1,-15-1 0,-14-5-3,-2 0-93,2-10-90,8-9-67,6-3-146</inkml:trace>
  <inkml:trace contextRef="#ctx0" brushRef="#br0" timeOffset="11951.89">9426 1555 978,'0'0'5,"0"0"17,0 0-22,0 0 1,0 0 3,0 0-2,-16 127 4,16-95-5,0-6 4,0 0-3,0 0-1,0-5 1,5-3-1,4-4-1,2-7 0,-5-3-3,4-4-5,3 0 8,5 0 0,5-14 13,-1-12-5,-1-1-1,-4-4 0,-4-1-1,-5 4 4,-3 4 3,0 9 1,-3 6-2,0 5 0,-2 4 5,0 0-17,3 0-3,-3 4-9,0 19 4,0 6 8,0 3 7,0-2 1,0-3-5,0-9 0,0-4-2,0-9 0,0-5-1,0 0-1,0 0-1,8-4-2,6-14 2,8-10-6,-2-6-14,9 9 21,-6 4-2,-4 8 3,1 8 0,-4 5 0,-3 0-1,-2 0-4,3 22 5,-1-2 8,-1 4-2,-1 3 0,-3-8-6,-1 10 0,-7-1 0,0-5-28,0-2-70,0 0-104,-15-3-71,-10-6-235</inkml:trace>
  <inkml:trace contextRef="#ctx0" brushRef="#br0" timeOffset="12103.29">9661 1342 920,'0'0'0,"0"0"-7,0 0-25,0 0-211,0 0-16</inkml:trace>
  <inkml:trace contextRef="#ctx0" brushRef="#br0" timeOffset="12641.57">10448 1624 736,'0'0'126,"0"0"-48,0 0 7,0 0-59,0 0-21,0 0 8,-90 0-1,57 15 3,-6 8 11,2 7-11,3 9-6,5-4-5,9 5-2,7-1-2,13-7 0,0-6-3,2-8 2,21-9-24,9-9-5,7 0 28,1-20 1,0-6-1,-6-7 2,-7-5-2,-8 3 2,-3-7 3,-10 4 4,-1 11 6,-5 6 12,0 13 15,0 8 2,0 0 1,0 0-35,0 12-8,-2 16 0,-5 10 2,7 5 4,0-5-2,0 1-3,0-7 1,13-1-2,10-7 0,1-19-9,1-2-47,2-3-32,4 0-126,-4-22-97</inkml:trace>
  <inkml:trace contextRef="#ctx0" brushRef="#br0" timeOffset="12949.51">10708 1427 719,'0'0'219,"0"0"-199,0 0 46,0 0-66,0 0-4,0 0 4,16 67 38,-12-29 5,5 16 14,-7-2-16,0 6-8,2-2-12,-4-10-12,6-6-6,-2-15-1,3 1 1,3-8-2,4-7-2,1-4 0,8-7 1,4 0-1,5 0 1,5-12-31,-8-5-45,-7-5-82,-15 0-107,-7 3-160</inkml:trace>
  <inkml:trace contextRef="#ctx0" brushRef="#br0" timeOffset="13138.4">10691 1705 863,'0'0'34,"0"0"-22,124-34 18,-64 19-19,-7-3-5,-10 2 0,-14-2-6,-12 8-34,-13-3-186,-4 1-128</inkml:trace>
  <inkml:trace contextRef="#ctx0" brushRef="#br0" timeOffset="14803.32">13008 1377 375,'0'0'452,"0"0"-414,0 0 51,0 0-29,0 0-60,0 0 1,0 0 19,5 104 38,-3-51 5,-2 3-12,0-4-10,0-4-15,0-5-8,0-8-9,0-9-1,4-4-8,10-14 0,3-4 0,4-4-3,6 0-9,2 0-55,2-15-64,-7-16-141,-8-7-282</inkml:trace>
  <inkml:trace contextRef="#ctx0" brushRef="#br0" timeOffset="15015.35">13247 1051 749,'0'0'67,"0"0"-64,0 0 18,160-36-7,-99 26-14,-10-1-11,-11 1-176,-17-4-175</inkml:trace>
  <inkml:trace contextRef="#ctx0" brushRef="#br0" timeOffset="15193.26">13714 771 757,'0'0'145,"0"0"-136,0 0 21,0 0 32,5 121-14,3-78-25,-4 3-12,-1-4-11,3-5-58,-2-9-144,-4-7-242</inkml:trace>
  <inkml:trace contextRef="#ctx0" brushRef="#br0" timeOffset="15389.16">14121 874 916,'0'0'89,"0"0"-85,145-48 40,-59 27 4,1 1-28,-9 19-16,-15-7-4,-23 8-44,-20 0-96,-20 0-86,0 0-16,-29 4-139</inkml:trace>
  <inkml:trace contextRef="#ctx0" brushRef="#br0" timeOffset="15689.88">14015 935 500,'0'0'131,"0"0"-91,-41 153 105,41-68-40,0 6-21,4 13-2,7 5-8,-1 15-33,-4-3-14,-2 16 1,-4-5-4,0-2-6,0-9-4,0-21 2,-10-10 1,2-20-4,4-13-5,4-15-3,0-19-3,0-8-1,25-9-1,10-6 3,19 0-3,10-4 0,-1-16-9,11 0-50,-3-8-114,-7-4-394</inkml:trace>
  <inkml:trace contextRef="#ctx0" brushRef="#br0" timeOffset="16058.25">15272 866 798,'0'0'141,"0"0"-117,0 0-14,0 0-2,0 0 1,18 132 27,-13-88-12,-5 6-17,0-6-7,0 0 0,0-3-131,-5-3-57,-5-10-134</inkml:trace>
  <inkml:trace contextRef="#ctx0" brushRef="#br0" timeOffset="16394.28">14662 1638 821,'0'0'17,"0"0"-9,159 0 104,-28-18-32,32-4-9,23 0-5,14 1-15,3-2-22,-3 5-6,-8-2-5,-19 3-9,-21 5 1,-32 0-10,-33 10 1,-35 0 0,-23-1 2,-25 3-3,-4 0-4,-7 0-3,-39 0-9,-15 2-46,-16 15-99,-14 7-123,-13 1-117</inkml:trace>
  <inkml:trace contextRef="#ctx0" brushRef="#br0" timeOffset="16860.34">14825 2414 810,'0'0'118,"0"0"-88,0 0 26,0 0-50,112-132-2,-70 77 7,-2-1-5,-13 0 10,-13 12 6,-10 7-13,-4 17-6,0 8-3,-10 5-3,-9 7-11,-7 0-10,5 7 1,4 18 3,0 1 8,11 8 0,6-6-1,0-2-3,15-1 4,18-3 11,2 0 1,-2 2 12,-4-4 10,-13-1-1,-3-3-5,-11 7-7,-2 1 4,0 0-4,-12 0-2,-10-6-7,0-8-28,0-1-49,5-4-71,0-5-43,7 0-84</inkml:trace>
  <inkml:trace contextRef="#ctx0" brushRef="#br0" timeOffset="17413.95">15297 1775 801,'0'0'7,"0"0"12,0 0-10,0 0-8,0 0 1,0 0 4,-29 38-6,23-35 0,-6-3 8,5 0 2,-1 0 0,3-3-10,4-9-1,1 0-5,0-2-6,0-5-5,4 7 17,12-1 8,7 1-7,-2 5 3,4 0 2,0 0 1,-1 5 7,-2 2 0,-2 0 2,-4 4-15,-5 22 6,-2 0 5,-7-1-7,-2 14 4,0-3 3,-13 8 3,-14 9-1,-4-14-7,0-4 5,2-19-5,3 5-1,10-12-4,2-7 4,4 4 2,7-6 1,3-6-2,0-5-7,0-8 0,3 17 15,13 0-8,5 2-2,2 2 3,5 5 0,1 10-3,-6 3-5,1-4-1,-4 12-54,0-7-82,-3-10-132,0 1-133</inkml:trace>
  <inkml:trace contextRef="#ctx0" brushRef="#br0" timeOffset="17616.83">15726 2057 780,'0'0'279,"0"0"-240,0 0 2,0 0-25,0 0 7,9 112 9,-3-66-15,-3-7-3,-3 0-4,0-2-7,0-4 0,0 0-3,0-8-12,-5 2-68,-8-3-113,-7 2-95,-3-4-135</inkml:trace>
  <inkml:trace contextRef="#ctx0" brushRef="#br0" timeOffset="17812.72">15494 2450 369,'0'0'564,"0"0"-552,0 0-12,127-92 8,-60 60-8,-5-1-31,-6 8-111,-9-1-100,-13 6-124</inkml:trace>
  <inkml:trace contextRef="#ctx0" brushRef="#br0" timeOffset="18224.19">16212 2089 14,'0'0'889,"0"0"-874,0 0 41,0 0 1,-134 100-34,105-65-15,6 7 1,0-15 0,9 11-9,5-9 5,9-5-4,0-2 1,0-10-4,23-2 1,10-10-22,7 0 13,0-19-11,-4-16 8,-15-1 13,-10 3 2,-11-1 4,0 10-2,0 4 17,0 13 19,0 2 4,0 5-18,0 0-11,0 0-15,0 23 5,-6 0 4,6 4 6,0 1-5,0 0 0,14-6-7,3 0-2,6-4 0,-1-8-1,3 0-11,0-10-36,-10 0-36,3 0-106,-5-14-276</inkml:trace>
  <inkml:trace contextRef="#ctx0" brushRef="#br0" timeOffset="18832.28">16361 1881 311,'0'0'475,"0"0"-469,0 0-6,0 0-5,0 0-3,0 0 8,-22 17 7,7-14 1,5-1-4,2-2 4,-4 0-3,6 0 3,-1-14-5,3-1-3,1 4 0,3-3-21,0 0-22,0 0 17,16-1 13,2 1 8,1 4 5,4 3 1,1 0 5,4 3 2,-6 3 5,2 1-9,-4 0-4,-7 10 1,3 9 4,-9 5 20,-3 5-4,-4 0 3,0 7 6,0-2-5,-15-2-3,1-1 1,-5 3-8,-4 0-6,0-3-2,4-11-2,-2-5-1,11-3 3,5-6-7,2 1 3,3-7 10,0 0 3,0-4 12,0-10 0,0 11-1,14-7-10,4 5 12,4 5-9,5 0 3,8 0 2,5-3 2,-3 2-4,-6-2-5,-9-1-15,-6 4-1,-9 0-1,-1 0-1,-4 0-26,0-4-44,1-12-76,1-23-192</inkml:trace>
  <inkml:trace contextRef="#ctx0" brushRef="#br0" timeOffset="19258.34">16669 1064 956,'0'0'40,"0"0"-19,0 0-21,173-58 8,-94 53-6,4-2 6,-4 7-5,-7 0 7,-10 19 10,-12 2 2,-6 16-12,-13 9 23,-6 10-24,-4 12 21,-2 14 0,1 18-4,0 15 5,4 6-3,3 0-1,2 0-11,-2-5 2,-8 0 10,-9-11-7,-10-17 5,-4-12 2,-31-11-12,-7-9 2,-9-8-4,-4-13-5,1-10-1,5-11-4,3-14-3,9 0-1,2-21-28,3-16-21,15-11-37,10-17-53,7-15-264,0-18-353</inkml:trace>
  <inkml:trace contextRef="#ctx0" brushRef="#br0" timeOffset="19447.96">17980 1241 1014,'0'0'71,"0"0"-70,131-36 3,-77 30-4,-6-2-65,-17 6-300</inkml:trace>
  <inkml:trace contextRef="#ctx0" brushRef="#br0" timeOffset="19612.23">18000 1489 950,'0'0'210,"0"0"-208,0 0 34,0 0 3,180-4-29,-119-1-10,-6-8-61,-20-8-242,-21-11-517</inkml:trace>
  <inkml:trace contextRef="#ctx0" brushRef="#br0" timeOffset="19987.9">19188 1055 797,'0'0'192,"0"0"-174,0 0 17,0 0-6,0 125-2,0-82 2,0 1-24,0-1 0,0-6-5,0 7-18,0-8-48,-7-3-126,-4-9-82,-4-12-99</inkml:trace>
  <inkml:trace contextRef="#ctx0" brushRef="#br0" timeOffset="20219.62">18867 1673 901,'0'0'129,"0"0"-125,0 0 43,164-9 8,-54-9 4,8-6-10,-1 3-8,-5-4-4,-4 1-1,-15 2-19,-20 0-5,-21 8-12,-25 9-10,-19 5-26,-8 0-46,-11 0-122,-30 7-226</inkml:trace>
  <inkml:trace contextRef="#ctx0" brushRef="#br0" timeOffset="20706.33">19500 2109 712,'0'0'118,"0"0"-82,0 0 75,0 0-78,0 0 9,0 0-1,-45-75-1,18 75-11,-1 0-9,-3 9 6,-4 17-4,4 6-18,0 6 3,10 4-5,7-1 1,9-11-3,5-4-1,0-11-1,21-10-11,12-5-10,7 0 18,3-16-20,-8-17 19,-6-3 4,-9-8 1,-9-2 1,-6 15 9,-5 8-4,0 14 23,0 9 5,0 0-11,0 3-13,0 26-8,-9 17 6,2-3 8,7 10 0,0-14-4,7-7-1,17-7-5,5-11-5,6-7-1,4-7-6,5 0-33,1-17-39,-5-24-150,-7-8-346</inkml:trace>
  <inkml:trace contextRef="#ctx0" brushRef="#br0" timeOffset="21163.34">20217 1492 931,'0'0'25,"0"0"28,0 0-8,101-107-33,-63 59-7,-5-4 15,-4 5 0,-11 8-5,-11 8 7,-7 16 13,0 5-22,-7 2-10,-15 8 0,-3-2-2,5 2-1,0 0-17,4 0 5,5 13 6,3 5-10,8 1-11,0 3 1,6 4 6,23 0 13,5 4 2,-1-4 5,-2-4 1,-6 4-1,-12-4-2,-9-2 2,-4 0-11,0 3 8,-15-7 2,-12 2-52,0-2-110,-3-10-13,12-4-23,8-2-39</inkml:trace>
  <inkml:trace contextRef="#ctx0" brushRef="#br0" timeOffset="21808.33">20691 1151 670,'0'0'180,"0"0"-151,0 0 14,0 0-43,0 0-30,0 0 30,0 22 5,0-1-3,-1 2 5,-5-2 17,3 4-3,1 3-5,2 0-6,0 0-6,0-7 0,2-6 1,5 0-4,4-8 0,-4 2-2,6-9 2,3 0 5,-1 0 6,6-12 5,-2-1-9,-1 1-2,1-6 7,-4 4-9,1-6-1,-3 0 2,0 8 2,-5-4-6,-2 6 1,-2 2 3,-2 4 2,0 1 1,-2 3 0,0 0-3,0 0-5,0 0-12,0 12-14,0 13 26,0 5 2,0-2 4,-2-2-4,0-8-1,0-7 1,2-10-2,0-1-3,0 0 2,0 0 1,0-12 0,2-16-4,14-2-34,1 2 38,-1 10-1,-1 8 1,2 4 0,-5 6 0,5 0 1,-2 0-1,-1 6 2,1 13 0,2 4 8,-3 0-4,0-2-2,-6 5-2,-8-6-2,0 2-43,0 0-54,-4-10-86,-10-3-51,3-6-45</inkml:trace>
  <inkml:trace contextRef="#ctx0" brushRef="#br0" timeOffset="21953.3">20966 984 682,'0'0'0,"0"0"-12,0 0-10,0 0-377</inkml:trace>
  <inkml:trace contextRef="#ctx0" brushRef="#br0" timeOffset="22492.28">21635 1127 708,'0'0'68,"0"0"-15,0 0 21,0 0-66,0 0-7,-118 16 4,82 4 14,5 6-6,4 6 18,3-1-2,6 2-7,4-1-14,8-2-6,6 0-2,0-12 0,6-10-8,19-8-5,6 0 13,5-5 4,-3-16 10,8-5-14,-10-2-7,-6-4 6,-8 0-1,-10-1 2,0 4 5,-5 9 21,3 10 27,-5 6 12,0 4-17,0 0-23,0 0-18,0 4-7,-3 16 2,1 10 1,-2 10 7,1-1 2,3-4-4,0-3-4,0-4-4,12-3 1,3-6-1,1-6-10,-1-8-23,3-5-43,0 0-62,-3-2-208,-6-18-135</inkml:trace>
  <inkml:trace contextRef="#ctx0" brushRef="#br0" timeOffset="22798.13">21874 884 1035,'0'0'37,"0"0"-22,0 0-15,0 0 0,0 0 22,0 146 3,4-95 3,0-1 15,1 6-5,-5-5-11,3-4-8,3-5-8,3-8 5,7-2-13,-5-11 0,2-5 0,1-11-3,3-5 3,6 0-6,3 0-6,3-4-2,-2-15-11,-2-8-26,-12 1-58,-11 0-59,-2 0-192</inkml:trace>
  <inkml:trace contextRef="#ctx0" brushRef="#br0" timeOffset="22966.19">21840 1226 906,'0'0'138,"0"0"-116,121-62 33,-54 43-26,1 1-29,-7-4-18,-18-12-164,-21-7-383</inkml:trace>
  <inkml:trace contextRef="#ctx0" brushRef="#br0" timeOffset="35069.57">4375 4423 344,'0'0'249,"0"0"-161,0 0 57,0 0-41,0 0-28,0 0-6,0 0-10,0 0-20,32-23-19,-9 2 3,6-3-6,8-12-6,5-2-9,0-5 3,1-3-4,-10 8 7,-16 6-9,-5 13 6,-12 3-3,0 5 3,0 3-5,-12 2 0,-7 4-1,-7 2-1,0 0-5,4 0-4,0 2 2,8 12-1,8 2-5,6-2 0,0 7-4,8-6 5,24 6 6,8-4 5,2 2 2,-2-1 2,-7-4 3,-8 0 4,-14 4 0,-8 3 1,-3 2-3,-4 5 2,-25 0 4,-2-2-5,-2-3-5,5-8-2,9-5-1,4 1-47,4-11-107,11 0-333</inkml:trace>
  <inkml:trace contextRef="#ctx0" brushRef="#br0" timeOffset="35714.26">3954 4809 496,'0'0'26,"0"0"83,0 0 45,0 0-47,0 0-87,0 0 1,138-2 19,-3 2 33,33 0 2,24 0-9,15 0-25,21-5-10,10-6-9,-1-5-2,-15 2-2,-26-7-15,-42 1 12,-45 3-2,-36 2-3,-34 5-6,-24 6 1,-13 1-5,-2 3-1,0 0-23,-26 7-38,-20 15-147,-13 2-177</inkml:trace>
  <inkml:trace contextRef="#ctx0" brushRef="#br0" timeOffset="36545.38">3835 5747 575,'0'0'71,"0"0"-68,0 0 41,0 0-18,0 0-16,0 0 66,34 3 15,-3-34-35,7-10-6,-3-5-17,-8 5 2,-4-5-7,-10 3-11,-6 5-1,-5 10-2,-2 13-10,0 3 0,0 12-4,-11 0 2,-5 0-2,-6 3-2,1 17-15,0 4 10,3-1-3,8 2 7,9 3-2,1 0-5,9 0 5,17 1 5,14-4-2,-1-4 4,5 1 1,-6-7 0,-13 4 1,-4-3 10,-14-2-6,-7 7-3,0 0-1,-8 4 6,-17-2-5,0-5-3,7-6-2,3-6-34,2-6-60,3 0-90,10-21-71,0-14-332</inkml:trace>
  <inkml:trace contextRef="#ctx0" brushRef="#br0" timeOffset="37175.71">4525 5087 485,'0'0'374,"0"0"-367,0 0 18,0 0 11,0 0-26,0 0-9,-68 70 4,53-70-2,-5 0 1,2 0 6,4 0-2,-1 0-6,6 0 3,9-16 10,0-10-14,0 3-1,1-3 0,19 6 0,4 5 5,1 1 7,-2 5-5,-2 4 3,1 5-3,1 0-6,-4 2 3,2 13-4,-6 8 0,-6 7 4,-7 4 1,-2 6 1,-7 11-2,-19-6-1,-15 0 5,-1 1 1,3-8-4,-2-6 0,7-6-3,10-15 0,4-10 1,9-1 1,6 0 3,5 0 0,0 0-7,0 0-8,0 0-7,16-1 15,8 1 0,8 0 6,2 0 3,5 0 5,1 0 0,-1 0 9,-2-9-1,-5 1-1,-8 2-10,-6 0-9,-10 3-2,4-2-7,-10 5-60,8 0-62,5 0-207,-2 2-11</inkml:trace>
  <inkml:trace contextRef="#ctx0" brushRef="#br0" timeOffset="37380.3">4939 5402 802,'0'0'228,"0"0"-224,0 0 32,-31 135 7,24-84-24,5-3 0,0 1-2,2-8-11,-2-2-3,2-11-3,-5-5 0,0-6-39,3-5-68,-7-6-133,-2-6-151</inkml:trace>
  <inkml:trace contextRef="#ctx0" brushRef="#br0" timeOffset="37553.21">4687 5707 638,'0'0'380,"0"0"-358,0 0-22,136-76 11,-60 45-11,1 4-7,-9 4-106,-13 7-181,-10 4-80</inkml:trace>
  <inkml:trace contextRef="#ctx0" brushRef="#br0" timeOffset="37978.36">5528 5430 448,'0'0'616,"0"0"-612,0 0 34,-123 20 7,87 9-39,-2 3 3,5 7-6,2-1 1,8-2-1,10 4-3,9-5 0,4-8-1,0-8-4,19-9-3,8-10-15,14 0-16,5-5 7,6-19-21,-6-2-22,-7-8-70,-13-3 94,-7 3 51,-12 3 11,-4 12 40,-3 8 69,0 5-4,0 6-24,0 0-43,0 0-33,-11 9-16,11 11 1,0-1 1,-2 4 11,2 0-4,2 0-3,18-2-3,1-2-1,9-5-2,0-10 0,2-4-19,7 0-59,-9-18-46,-2-8-141,-13-11-205</inkml:trace>
  <inkml:trace contextRef="#ctx0" brushRef="#br0" timeOffset="38563.94">5879 5069 39,'0'0'879,"0"0"-867,0 0-12,0 0-13,0 0-23,0 0 36,0-6 0,-10 9 12,-4-3-5,1 0 1,-1 0 2,3 0-8,5-3 2,1-5-8,5-1 1,0 4-20,3-11-36,19 4 43,4-6 11,3 2 2,0 8 3,2 2 0,0 6-3,-2 0 3,-1 2 12,-2 16 2,-8 0-11,-9 8 0,-9 2 4,0 7 6,-16 11 6,-17 0 4,-7-5-4,2-5-7,5-8-4,4-12-6,8-7 5,6-9-3,6 0 3,9-2 3,0-12-10,0 0-14,9 1 8,8 9 6,6 1 13,2 3 12,-4 0 4,8 0 1,-4 0 1,4 0 1,0 11-5,2-11 3,-2 0-7,-2 0 0,-2 0-3,-10 0-10,-1 0-4,-8-11-5,-1-1-1,-3 2-22,0-15-67,2-5-161,-2-7-287</inkml:trace>
  <inkml:trace contextRef="#ctx0" brushRef="#br0" timeOffset="39044.12">6370 4303 933,'0'0'20,"0"0"-12,0 0-8,122-16 8,-61 10-7,-3-4 9,0 3-8,-2 4-2,-12-1 2,-4 2 8,-12 2 8,-9 0-1,-8 0-3,-6 22 4,-1 6 15,-4 9 11,0 16-9,0 11 3,0 15-6,0 15-16,0 12 0,0 9 1,4 7 0,15 14 2,-1 5 10,1 2-18,-8-8 4,-3-12-7,-8-15 1,0-12-3,-29-16 6,-14-18-1,-11-18 0,1-13 2,-1-13-1,-4-11-6,2-7 0,3 0-6,0-20 0,8-11-20,11-15-70,19-15-82,15-17-394</inkml:trace>
  <inkml:trace contextRef="#ctx0" brushRef="#br0" timeOffset="39353.35">7536 4517 930,'0'0'142,"0"0"-138,0 0 15,0 0 0,0 0-15,169 0 7,-113-11-11,-7 2-7,-13 4-121,-21-2-160,-15 5-166</inkml:trace>
  <inkml:trace contextRef="#ctx0" brushRef="#br0" timeOffset="39502.01">7498 4788 970,'0'0'25,"0"0"-2,0 0 54,149 3-56,-86-3-21,0 0-38,-25-9-315</inkml:trace>
  <inkml:trace contextRef="#ctx0" brushRef="#br0" timeOffset="40372.31">8949 4357 397,'0'0'320,"0"0"-221,0 0 52,0 0-66,0 0-55,0 0 4,-131 10-10,88 21-4,-3 8-4,8 12-3,5 0-2,6 0-3,13-5 1,9-11-7,5-6-2,0-7 0,22-12-3,18-10-3,8 0-12,8-18 4,6-14 2,-6-4-2,-7 0 12,-12 1 2,-10 6 4,-13 7 0,-7 14 2,-7 6 10,0 2-3,0 0-13,0 15 2,-11 13-2,-5 2 2,3 5-1,5-5 0,8-4-1,0-6-1,10-4 1,17-10 0,4-6-2,9 0-1,0-14 3,-9-14 6,2-4 4,-11-1-5,-12-5 9,-3 5-1,-7 5 6,0 6-11,-8 8 1,-9 6-8,-1 5-1,-6 3-4,-1 0-31,3 21-59,1 7-150,6-1-154</inkml:trace>
  <inkml:trace contextRef="#ctx0" brushRef="#br0" timeOffset="40738.42">9343 4706 806,'0'0'45,"0"0"31,0 0 10,137-139-64,-91 97 13,-10-3-9,-14 6-10,-10 10-7,-12 8 8,0 11 10,-16 6-27,-2 2 0,-4 2-1,6 0-2,0 6-26,3 6-1,11 8 6,2-1 10,0-2 8,29 1 2,9-4 4,9-2 1,2 1 3,-2-2 4,-4 8 3,-12 0-1,-16 1-7,-11 5-3,-4-3 5,-7 4-3,-21-3-2,-1 0 0,0-5-69,11-13-41,9-2-71,7-3-46,2 0-105</inkml:trace>
  <inkml:trace contextRef="#ctx0" brushRef="#br0" timeOffset="41174.07">10207 4388 675,'0'0'158,"0"0"-86,0 0 84,0 0-135,0 0-7,0 0 13,-121 61 7,85-30-3,8-2-7,7 1-6,7-3-10,14-3-8,0-8-1,0-6 1,6-4-6,18-6-12,9 0-10,7 0 13,0-24-9,-4-2 8,-5-3 13,-4 0 3,-9-4 4,-5 8-1,-5 3 7,-6 8 17,-2 6 1,0 5 13,0 3-3,0 0-16,0 12-19,-8 16 3,0 6 4,8 0-2,0 4-5,0-1-1,4-7-1,10-2 0,3-7-1,0-12-7,7-7-24,1-2-15,7 0-67,-7-8-150,-5-12-58</inkml:trace>
  <inkml:trace contextRef="#ctx0" brushRef="#br0" timeOffset="41458.7">10551 4215 829,'0'0'149,"0"0"-84,0 0 5,0 0-65,0 0 24,0 0 24,23 148-10,-20-88-9,-1-2 11,-2 3-8,0-7-16,2-8-9,11-12-2,7-10-3,1-10-3,1-11-3,9-3 1,5 0 4,6-5-6,-7-13-13,-6 0-27,-8 1-28,-19-2-55,-2 1-92,0-4-247</inkml:trace>
  <inkml:trace contextRef="#ctx0" brushRef="#br0" timeOffset="41647.3">10463 4421 973,'0'0'55,"0"0"-42,118-40 33,-37 24-38,-8 0 0,-6 0-6,-20-1 2,-23 4-4,-9 3-44,-12 1-72,-3 0-174</inkml:trace>
  <inkml:trace contextRef="#ctx0" brushRef="#br0" timeOffset="43702.05">1664 7656 203,'0'0'19,"0"0"-8,0 0 45,0 0-18,0 0 56,0 0 31,-4-8 11,-1 5 30,1 3-28,4 0-30,0 0-28,0 0-27,0 0-29,-2 0-17,2 19-6,0 8 3,-2 10 11,2-4-2,0 2-8,0-1 1,0 1-3,0-3 9,-8-6-3,4-4-7,4-6 6,-6-6-2,6-9-1,0 1-5,0-2 1,0 0 4,0 0-5,0 0-2,18 0 2,12 0 1,9-3 3,-2-7-1,8-4-3,-3 2-22,-6-2-47,2 1-50,-12-3-118,-10-2-169</inkml:trace>
  <inkml:trace contextRef="#ctx0" brushRef="#br0" timeOffset="43913.18">1972 7474 918,'0'0'119,"0"0"-112,0 0 1,0 0 8,122-59-16,-81 43-10,-8 0-162,-2 0-163,-2 2-97</inkml:trace>
  <inkml:trace contextRef="#ctx0" brushRef="#br0" timeOffset="44098.22">2415 7219 409,'0'0'688,"0"0"-678,0 0 8,0 0-13,0 0-1,0 0-4,-6 118 1,0-78 0,6-6-1,-3 4-40,3-2-92,0-10-129,0-4-58</inkml:trace>
  <inkml:trace contextRef="#ctx0" brushRef="#br0" timeOffset="44356.41">2839 7383 984,'0'0'31,"0"0"-27,123-2 60,-61-8-40,5-1 4,-6 2-9,-6-2-7,-12 6-12,-15 3-1,-8-3-33,-11 5-69,-7 0-147,-2-3 13,0 3-4</inkml:trace>
  <inkml:trace contextRef="#ctx0" brushRef="#br0" timeOffset="44834.3">2846 7371 602,'0'0'276,"0"0"-251,0 0 69,0 0-69,0 0-20,0 0 3,-3 78 32,15-34 0,-1 11-1,0 8-1,-2 9-11,-3 11-8,-1 7-2,-1 11-2,-4 3-3,0 5-8,0-2 16,0 2-10,0-7-4,-9-4 0,-2-3-5,-2-15 5,2-1-6,0-12 3,2-10-2,2-10 0,7-15 0,0-7-1,0-6 0,0 2 0,11-3 0,12 1 0,4-2 0,12-3 5,6-1 1,6-4-2,-1-4 3,-2-2 1,-1-3-5,-5 0 0,-5 0 0,-11 0-3,-10 0-11,-12 0-38,-4 2-103,-4-2-350</inkml:trace>
  <inkml:trace contextRef="#ctx0" brushRef="#br0" timeOffset="45756.22">4290 7485 901,'0'0'11,"0"0"9,0 0 15,105-106-29,-56 64-2,-5 0 6,-14 3-2,-10 5 14,-14 11-5,-6 6 16,0 6-17,0 1-8,-8 6-8,-11 1-8,2 3 0,1 0-25,3 0 3,3 7 26,4 3 2,6 4-19,0 5-18,0 1 36,20 6 3,12 3 0,5 5 15,-3-2 12,-4 2 10,-10-6 1,-8-3-3,-5 0-7,-7 1-9,0 1 0,-16 1-5,-8 1-9,-3-2-5,-5-6-16,6-3-78,2-11-117,8-7-148</inkml:trace>
  <inkml:trace contextRef="#ctx0" brushRef="#br0" timeOffset="46123.73">3798 7882 765,'0'0'95,"0"0"-85,194 0 118,-54 0-31,38-8-46,23-6 15,19-4-23,9-4-9,11 0-3,-7-2 9,-11-1-20,-22 2-9,-39 0-6,-42 3 0,-38 7-4,-36 3-1,-28 4 0,-11 6-6,-6-2-21,0 2-17,-37 0-39,-29 4-154,-26 22-138,-22 4-31</inkml:trace>
  <inkml:trace contextRef="#ctx0" brushRef="#br0" timeOffset="46596.19">4018 8845 357,'0'0'540,"0"0"-524,0 0 52,0 0-5,105-116-49,-58 63 4,-5 4 12,-9 2-14,-11 7-5,-7 11-1,-15 10-2,0 1-4,0 9-8,-12 4 0,-3-2-27,-5 7 24,3 0-16,2 0 17,7 3 1,-1 9-1,6 5-2,3 2-1,0 8 0,18 0 6,16 7 2,3 1 1,4 2 3,-3 2-3,-11-6 0,-8-2 1,-12-5-4,-7-4 3,0 3 0,-22 2 5,-7-5-5,2-4-38,-2-7-77,2-11-38,7 0-52,7-25-128</inkml:trace>
  <inkml:trace contextRef="#ctx0" brushRef="#br0" timeOffset="47265.36">4638 8189 592,'0'0'22,"0"0"-19,0 0 9,0 0-6,0 0-2,0 0 1,-44 40 1,32-40 2,1 0 3,5 0 10,-1-6 12,0-2-12,7-2 13,-3-1-31,3 0-3,0-4 0,5 3 10,13-1-10,-2 1 1,4 3-1,0-2 5,0-1 2,-2 6 0,-2 6-4,-6 0-1,3 0-4,-1 2 4,-3 7-2,-1 6 6,-4 2 2,-2 4 7,2-1 2,-4 6 2,0 0 13,0 2-13,-12 4 0,-7-3-8,-6 0-2,3-4-6,-1-11 3,6-2-2,3-10 2,3-2-6,7 0-8,-1 0 6,5-2-9,0-6-16,3-1 13,16 2 14,8 2 0,1 5 0,2 0 0,5 0 18,4 5 9,-3 3 13,3-7 19,-5-1 9,-10 0-6,-1 0-17,-10 0-12,-1-11-11,-5 7-5,-4 0-10,0-6-6,-3 10-1,0-5-30,0 5-56,0 0-107,0 0-193</inkml:trace>
  <inkml:trace contextRef="#ctx0" brushRef="#br0" timeOffset="47498.18">4823 8819 890,'0'0'163,"0"0"-160,0 0 40,0 0-11,0 0-16,130 0 23,-80-5-20,0-4-12,-8 1-7,-7 0-47,-6 0-161,-4-8-288</inkml:trace>
  <inkml:trace contextRef="#ctx0" brushRef="#br0" timeOffset="47991.04">5686 8552 996,'0'0'45,"0"0"-21,0 0 42,0 0-64,0 0-1,0 0 4,-137 76-4,102-47 6,3-1 0,-1-6-4,15 0-3,12-2 0,6-2-2,0-8-2,2-2-7,20-8-9,10 0 0,-1 0 2,11-15 1,-4-8-13,-9-7 20,0 6-8,-11-5 13,-12 5 5,10 2 8,-9 5 33,-5 10 17,0 2-9,-2 5-2,0 0-17,0 0-21,0 9-8,0 17 0,0 4 3,0 1 5,10-4-4,0-3-3,9-7 4,-4 0-4,12-12-2,4-5 8,-1 0-8,9-14-1,-10-12-23,-2-1-36,-11 0-80,-14-9-239</inkml:trace>
  <inkml:trace contextRef="#ctx0" brushRef="#br0" timeOffset="48646.31">5922 8058 837,'0'0'15,"0"0"-15,0 0-8,0 0 1,0 0 7,0 0 6,-3 20-1,-1-17 6,-5-3 8,5 0-3,-2 0-3,-2-6-2,3-3-2,5 0-9,0-5-11,0 2 0,8-2 7,7 0 5,6 4-1,-6 2 0,3 2-2,5 1 1,-8 5 1,9 0 8,-2 0-6,-4 0 0,3 0 4,-6 9-2,-1 7 3,-2 5-6,-2 2 15,-10 3 3,0 2 1,0-1-2,-16 2-5,-6 1 0,-7-2-7,5-4 0,-5-2-5,-1-7 2,6-5 0,2-6-3,8-4 0,7 0 5,5 0 1,2-7-6,0-7-5,0 1 4,14-1 1,3 7 14,6 4 1,1-4-1,5 7-4,5 0 11,6 0 6,-5 0-5,6-2 7,-1 2-2,-7-2 2,-4-1-7,-9 3-6,-11 0-9,-5-3-5,-4 3 4,3-4-6,-3-2-10,2-13-46,3-7-123,-3-15-279</inkml:trace>
  <inkml:trace contextRef="#ctx0" brushRef="#br0" timeOffset="49132.27">6408 7386 949,'0'0'68,"0"0"-53,0 0-15,140-39 18,-82 29-15,0 1 6,-2 4-6,-4 1 5,-4 1-1,-5 3 6,-15 0-13,-2 0-2,-11 0 1,-6 7-2,1 5 2,-10 6-1,4 10 2,-1 11 11,0 11-4,3 9 20,-1 20 4,0 11-11,6 14 3,2 8 4,7 6-6,0 1-4,0 5 8,-11-4-4,-4-7-2,-5-6-1,-3-22-7,-21-6 8,-15-18-5,-3-8-3,-5-9 1,1-10-9,4-15 2,1-12-4,6-7-1,6-5-1,4-30-27,8-13-34,15-16-58,2-20-227,2-13-229</inkml:trace>
  <inkml:trace contextRef="#ctx0" brushRef="#br0" timeOffset="49387.24">7647 7437 1073,'0'0'41,"0"0"-34,0 0 37,159-17-33,-106 4-11,-12 5-15,-10-2-127,-14 2-182,-10 1-77</inkml:trace>
  <inkml:trace contextRef="#ctx0" brushRef="#br0" timeOffset="49596.29">7700 7660 710,'0'0'130,"0"0"-118,117 0 133,-66 0-96,-6-6-40,-3 0-5,-14 3-4,-14 3-66,-9 0-203,-5 0-216</inkml:trace>
  <inkml:trace contextRef="#ctx0" brushRef="#br0" timeOffset="50706.29">8789 7265 470,'0'0'203,"0"0"-92,0 0 42,0 0-48,0 0-29,0 0-20,0 0-21,-85-32-6,54 44-13,-8 13-6,4 7 1,6 8-2,5 7-8,11-1 1,7 2 0,6-7-2,0-13-2,19-6 0,9-10-11,6-12-1,6 0-7,5-14-7,9-17 2,-2-7-3,-2 0 4,-6-2 16,-17 1 9,-9 16 5,-7 5-1,-11 8 10,0 10 18,0 0-12,0 0-17,0 5-3,-9 20 0,3 7 6,-3 3-6,9-6-1,0-2-2,0-8 2,10-2-1,8-16-3,13-1-6,6 0 11,3-18-1,-5-10 2,-1-6 5,-12 2-6,-11-2 10,-9 2 4,-2 1 12,0 2-3,-11 9-8,-7 6-6,-4 8-9,-4 6 0,-3 0-3,-9 6-24,7 18-63,-6 4-177,19 0-129</inkml:trace>
  <inkml:trace contextRef="#ctx0" brushRef="#br0" timeOffset="51095.24">9339 7560 767,'0'0'80,"0"0"-49,150-143 96,-91 89-86,-9 2-12,-12 6 5,-18 10-25,-13 7 1,-7 10 0,0 11 10,-18 6-20,-9 2 0,-2 0-20,7 2-6,-1 10-5,5 3-9,7 6 24,7-2 5,4 8 9,0-3 0,29 0 1,9 0 2,6-2 5,5-4 20,-4 2 4,-7 2 1,-9 1-4,-9-2-2,-15 2-9,-5 0-7,-3 7-1,-28 3 1,-7-5-9,2-6-10,1-8-81,6-7-48,11-7-101,5 0-105</inkml:trace>
  <inkml:trace contextRef="#ctx0" brushRef="#br0" timeOffset="51606.3">10099 7038 608,'0'0'26,"0"0"-1,34-120 49,-34 92-45,0 10 30,-5 7 16,-15 6-31,-2 3-6,2 0 4,-3 2 6,4 0 7,3 6-17,3 16-17,5 5-12,8 12-3,0 9-3,0 0 4,0 10-5,6-1-2,2-3 5,-1 5-3,-1-4-1,6-3 1,-8-4 0,3-9-2,-3-13 3,1-13-3,-1-3 0,1-10 0,2 0-2,8-10 4,5-23 10,7-8-4,2-2-4,-2 11 0,0 6-3,-6 6-1,0 7 1,-7 5 0,-4 8-1,-3 0-2,2 0 2,-2 18 0,-2 8 6,-1 4-1,-2 0-3,0 0-2,-2-4 0,4-2-13,-2 0-43,1-9-62,2-8-131,8-7-74,0-4-8</inkml:trace>
  <inkml:trace contextRef="#ctx0" brushRef="#br0" timeOffset="52026.33">10730 7211 797,'0'0'210,"0"0"-190,0 0 95,0 0-87,0 0-25,0 0-2,-109 66 11,82-35-3,7 3 12,4 1-3,6-1-13,4-6-3,6 3-2,0-11-3,0-8 1,12-8-22,17-4 0,-2-7 14,5-18 6,-4-4-16,-7-3 9,10-2 0,-18 4 11,-6 6 4,-4 6 7,-3 10 13,4 4 8,-2 4 7,-2 0-11,0 0-5,0 7-7,-6 7-16,2 12 8,4 9-5,0-3 2,0 4-4,12-6-1,1-3 0,7-5-14,3-7-30,-2-4-44,2-11-84,-5 0-150,-6-11-240</inkml:trace>
  <inkml:trace contextRef="#ctx0" brushRef="#br0" timeOffset="52318.28">11033 7059 825,'0'0'159,"0"0"-122,0 0 41,0 0-49,0 0 11,0 0 14,34 116-20,-28-74-7,-6 6 5,7 3-9,2 2 4,-4 1-9,3-7-10,4-6 1,3-13-6,0-10-3,8-10 0,2-8 2,4-1 0,6-27-2,1-5-14,-5 1-15,-4 6-16,-9 6-41,-14 1-107,-4-1-220</inkml:trace>
  <inkml:trace contextRef="#ctx0" brushRef="#br0" timeOffset="52499.48">11118 7233 918,'0'0'138,"0"0"-133,0 0 77,150-76-50,-88 58-21,-7-3-6,-18 7-2,-13 0-3,-13 4-65,-11 2-137,0-5-266</inkml:trace>
  <inkml:trace contextRef="#ctx0" brushRef="#br0" timeOffset="53505.22">1332 10628 555,'0'0'201,"0"0"-44,0 0 23,0 0-78,0 0-54,0 0-19,0 29-2,0 8 24,0 4-18,0 2-10,0 5-10,0 0-2,0 3-3,0-8-6,0-8 2,0-8 0,0-14-3,0-5 1,0-7 0,0-1-2,14 5-3,8-3 2,14-2-1,6 0-12,1 0-30,9 0-26,-4-2-57,-6-16-195,-7-10-278</inkml:trace>
  <inkml:trace contextRef="#ctx0" brushRef="#br0" timeOffset="53707.23">1636 10585 1012,'0'0'75,"0"0"-64,0 0-11,0 0 7,0 0-14,0 0-19,133-32-160,-108 21-185</inkml:trace>
  <inkml:trace contextRef="#ctx0" brushRef="#br0" timeOffset="53886.28">2048 10391 995,'0'0'159,"0"0"-156,0 0 18,0 0-12,0 0-4,-2 114 2,2-66-3,0 0-4,0 3-17,2 3-102,4-13-169,1-10-131</inkml:trace>
  <inkml:trace contextRef="#ctx0" brushRef="#br0" timeOffset="54119.74">2426 10535 854,'0'0'198,"0"0"-193,148-40 31,-68 24 39,5 1-56,-10 0-6,-10 5-4,-18 1-9,-11 4-24,-16-2-63,-10 4-54,-10-1-144,0 2-29</inkml:trace>
  <inkml:trace contextRef="#ctx0" brushRef="#br0" timeOffset="54500.13">2453 10580 804,'0'0'155,"0"0"-132,0 0 60,0 0-30,-8 155 0,12-94 7,10 11-23,-3 15-7,-3 9 6,4 8-8,-8 8-5,3 2-9,-3 11 0,-4 5-2,0 2 1,0-2-4,-4-5-4,-5-12-5,-5-17 8,2-16-7,5-18 1,1-24-1,6-14-1,0-10-1,17-6 0,18-4 1,14 1 1,14-5 0,1 0 0,1 0 0,-4-5-1,-6 0-16,-10 1-44,-5-1-61,-16-2-324</inkml:trace>
  <inkml:trace contextRef="#ctx0" brushRef="#br0" timeOffset="55274.34">4594 10447 232,'0'0'36,"0"0"42,0 0 28,0 0-13,0 0 21,0 0 0,31-46 10,-31 42-23,0 0-12,-9-3-44,-5 2-20,-4 3-16,-6 2-8,-3 0 4,-4 0-1,-4 16-4,4 7 2,-1 12 0,6 5-2,7-2-3,11-1 3,6-4-2,2-10-12,0-7-14,18-6 4,8-10-10,5 0 9,4-10 22,2-16-1,-5-8-1,-4 0-5,-11 3 10,-3 5 2,-7 10 1,-7 7 16,0 4 25,0 5 23,0 0-21,0 0-22,0 0-24,0 14 1,0 15 4,-3 4 1,3 1 5,0-4-1,3-5-5,14-6-2,8 0 1,1-9-4,8-5 0,3-2-4,2-3-4,-3 0-55,-7 0-59,-14 0-158,-13 0-215</inkml:trace>
  <inkml:trace contextRef="#ctx0" brushRef="#br0" timeOffset="55648.4">3863 11076 796,'0'0'43,"0"0"-19,0 0-24,0 0 52,202 25 6,-84-25 12,21 0-17,19 0-2,22-11-5,14-4-2,7-8-14,11 3-15,-9-1-4,-14-1 11,-22 1-18,-31 3 7,-27 0 5,-22 4 6,-25 2-11,-17-2 3,-13 4-5,-15 2-5,-6 2-4,-6 6-2,-5 0-26,0 0-46,-36 9-51,-33 11-193,-22 0-230</inkml:trace>
  <inkml:trace contextRef="#ctx0" brushRef="#br0" timeOffset="56136.23">3942 12071 709,'0'0'138,"0"0"-125,0 0-17,0 0 8,0 0 1,0 0 60,89-49-21,-48 3-11,1-9-12,-4-11 3,-5 5-8,-8 7-9,-19 10 5,-4 16-4,-2 12-8,-4 11-5,-13 5-3,-8 0-28,3 5 12,-2 10 0,8 4 12,4 5 9,12-1 0,0 9-6,8-4 1,18 0 4,9 0 4,10-2 1,0-3 10,1 4 10,-10-1 7,-9-4 0,-11 4-5,-14-6-13,-2 8-2,0 3 1,-11-4-9,-13-3-7,-1-3-57,2-11-109,1-10-31,2 0-175</inkml:trace>
  <inkml:trace contextRef="#ctx0" brushRef="#br0" timeOffset="56685.6">4568 11407 785,'0'0'26,"0"0"-21,0 0-1,0 0-3,0 0 3,0 0 4,-20 44-7,5-35 2,-1-5 3,3-4-3,2 0 1,2 0 3,3-6-7,3-4-3,3-1-3,0 0 6,0-1 0,0-2 3,11 4-1,5 1 5,0 4-2,8 5 9,-1 0 8,1 0 4,-6 0-14,-2 7-10,-8 10 4,1 2 11,-7 6 4,-2 7 12,0 6-7,0-4-14,-15 4-3,-5-3-4,0-9 1,0-6 0,4-8-3,3-7-2,2 0-1,1-5-2,6 0 0,4 0 0,0 0-7,0 0-5,0 0 7,9 0 7,11 0 2,3 0 5,3 0 6,-1 14-1,-1-9-6,-2 5-6,-1 2-10,-2-5-75,-3 4-157,-5-6-213</inkml:trace>
  <inkml:trace contextRef="#ctx0" brushRef="#br0" timeOffset="56901.29">4809 12066 1019,'0'0'28,"0"0"-7,0 0 22,0 0-32,150-32-2,-112 13-4,-1 0-5,-8-1-36,-4 6-104,2-7-147,-9 5-150</inkml:trace>
  <inkml:trace contextRef="#ctx0" brushRef="#br0" timeOffset="57350.32">5545 11735 201,'0'0'904,"0"0"-887,0 0 21,0 0-3,0 0-35,-120 66 0,82-30 2,5-1-2,10 8 0,-2-5 2,10-6-2,11-4-1,4-7 0,0-9-7,11-4-15,20-8-8,7-3 2,2-19 29,-5-6-6,-11-6 1,-8-3 0,-4 8 5,-4 3 5,-3 6 5,-2 11 17,-3 2 18,0 7 6,0 0-9,0 0-8,0 0-26,0 14-7,0 10-1,0 12 2,10 1 0,7-11 0,3-1-2,4-7 1,5-8-1,-2-5 0,2-4-2,0-1-21,-3-13-28,-7-8-54,-9-11-155,-10 6-160</inkml:trace>
  <inkml:trace contextRef="#ctx0" brushRef="#br0" timeOffset="57944.24">5790 11351 570,'0'0'362,"0"0"-338,0 0-6,0 0-17,0 0-1,0 0 0,2-5 2,-17 10-2,6-1 0,-4-4 0,0 0 4,1 0-2,3 0-1,9-13-1,0-4-11,0 2-5,2 1 16,5-1-6,5 6 3,5 0 1,1 1 1,5 6-1,0 0 2,4 2 10,0 0 1,2 0 16,-4 12-4,0 4-5,-8 6 0,-7 9 0,-9 1-5,-1 8 6,-13-2-7,-12-2-5,-2 0-3,4-12 0,-4-2-2,4-10 1,3-6 1,7-4-4,2-2 0,1 0 0,10 0 1,0 0-1,0 0-6,0 0 6,0 0 0,11 0 2,14 0 3,4 0 7,10 0 5,0 0-2,5 0 8,-1 0 5,-5-5-8,-5 2-13,-8-3-4,-4 0-2,0 4-1,0-13-33,-1 2-70,-3-7-133,-3-8-254</inkml:trace>
  <inkml:trace contextRef="#ctx0" brushRef="#br0" timeOffset="58429.94">6384 10467 935,'0'0'29,"0"0"-27,0 0 18,164-52-16,-108 48 2,0 0 6,-2 4 5,-8 0 1,-3 0 11,-10 4 10,-6 6-7,-5 1-8,-4 10 7,5 7-7,-12 15 5,3 8-5,0 12 6,-5 13-2,5 6-3,-8 10-3,7 9-3,3 0-6,-7 6 1,9-3-1,-7-4 2,3-1-3,-1-3-3,-13 2 0,0-5 1,0-11-5,-11-18 3,-11-14-1,-16-11-3,-2-10 2,-3-7-1,-2-10-2,3-8 0,2-4-3,2 0-12,2-14-6,7-10-21,10-5-31,5-12-29,14-22-98,0-15-314</inkml:trace>
  <inkml:trace contextRef="#ctx0" brushRef="#br0" timeOffset="58680.23">7678 10631 1013,'0'0'142,"0"0"-123,0 0 20,116-34-2,-53 12-32,-5 2-2,-7-1-3,-13 6-51,-20 11-90,-18 2-169,0 2-157</inkml:trace>
  <inkml:trace contextRef="#ctx0" brushRef="#br0" timeOffset="58849.13">7748 10868 653,'0'0'271,"0"0"-241,0 0 104,118-14-55,-55-8-47,-9 0-14,-8 5-4,-20 4-11,-13 7-3,-13 6-38,-2 0-106,-35 0-373</inkml:trace>
  <inkml:trace contextRef="#ctx0" brushRef="#br0" timeOffset="59713.72">8604 10814 822,'0'0'78,"0"0"-33,0 0 2,60-114-26,-27 64-14,3-4 2,-7 4 2,-9 7-3,-18 13 11,-2 16 8,0 2 5,-16 9-8,-5 3-18,-8 0-6,0 13-14,6 11 1,5 0-4,14 5-4,4-2 2,2 2 1,26-4 9,10 0 9,5-3 0,-1-2 8,-8 1 15,-14 0 0,-11 2-11,-9 2-2,0 8-3,-9-2-7,-18 1-3,0-6-85,8-10-71,9-14-50,8-2-105</inkml:trace>
  <inkml:trace contextRef="#ctx0" brushRef="#br0" timeOffset="60246.26">9101 10510 863,'0'0'67,"0"0"-28,0 0 30,0 0-67,0 0 2,0 0 4,-27 128-4,18-90 7,7-2 0,2-4-5,0-4-2,0-7 2,6-9-5,10-1-1,9-3-11,4-8-29,-3 0-2,11 0 1,-6-22 4,-2-12-34,0-8 19,-10-7 12,-5 0 12,-7 6 25,-5 13 3,0 12 30,-2 15 30,0 3 1,0 0-35,0 16-24,0 2-2,0 4 1,0-2 1,0-8-1,0-5-1,0-5 0,0-2-1,13 0 1,9-17 8,3-3 2,0-1-7,-4 8 3,-2 6 12,1 7 4,-1 0 13,6 20 22,-5 8-15,-2 2-8,-2 1-13,-12 3-9,-4-2-9,0-2 1,-2 5-4,-18-4-4,-4-4-57,-1 0-89,0-6-103,1-14-199</inkml:trace>
  <inkml:trace contextRef="#ctx0" brushRef="#br0" timeOffset="60389.4">9233 10299 933,'0'0'3,"0"0"-3,0 0 0,0 0-182,0 0-163</inkml:trace>
  <inkml:trace contextRef="#ctx0" brushRef="#br0" timeOffset="60898.26">9883 10423 750,'0'0'94,"0"0"-90,0 0 22,116-126-7,-107 96-13,-5-1 3,-4 3 5,-3-4 6,-16 15 18,-5-4 10,1 7-3,-3 14-20,1 0 0,2 7 1,3 24-5,3 7-11,8 11-2,2 4 6,7 2 1,0 3-3,0 0-3,0 3 1,7 2-2,-5-5 0,5-5-5,-7-12-1,0-12 0,0-5-2,0-14 2,2-4 0,1-6-2,-3 0 3,4-13-3,7-16 0,5 0 0,8 2 0,1 5 0,-3 8 1,1 6 0,-2 4-1,2 4 0,-1 0-1,-4 8 1,-2 10 0,-3 2-2,-8-3 3,-3 4-2,-2 1-6,0 5-42,0-2-57,-10-4-166,4-4-31,6-14-77</inkml:trace>
  <inkml:trace contextRef="#ctx0" brushRef="#br0" timeOffset="61334.09">10445 10583 697,'0'0'81,"0"0"87,0 0-31,0 0-92,0 0-17,0 0-11,-87 65-2,54-27 9,8 2-3,5-2-11,7-6-7,11-4-3,2-8 1,0-8-1,4-8-13,16-4-12,9 0-1,0-18-14,2-8 12,-4-6 7,-9 0-18,-3 0 23,-5 1 16,0 8 1,-5 2 6,-1 7 32,-4 7 20,0 1-18,0 6 12,0 0-14,0 0-25,0 20-12,0 10-1,6 3 9,8 1-4,-1-5-5,-1-5-1,1-2 0,4-8 0,4-4-23,1-8-39,1-2-63,-6 0-131,-7-18-151</inkml:trace>
  <inkml:trace contextRef="#ctx0" brushRef="#br0" timeOffset="61627.28">10797 10319 918,'0'0'78,"0"0"-69,0 0 64,29 111-36,-15-58 11,-5 10 8,-9 5-22,0 4-1,0-9-6,4-7-5,9-13-7,1-17 5,6-10-6,3-14-5,5-2 2,7 0-6,0-12-4,-4-5-2,-10-4-11,-5 1-28,-9 0-31,-7 0-63,0 2-190,-23-4-227</inkml:trace>
  <inkml:trace contextRef="#ctx0" brushRef="#br0" timeOffset="61807.93">10766 10608 954,'0'0'133,"0"0"-123,117-60 105,-35 29-59,-9-1-40,-11-4 9,-18 5-5,-12 6-13,-21 6-7,-9 5-37,-2 1-133,-10-8-499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5:04:53.2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1917 14592 997,'0'0'70,"0"0"-44,0 0 36,0 0-55,0 0 0,6 125 22,1-52 3,1-5-19,0-3 2,-4-21 0,2-8 5,-4-6-11,1-8 1,1-6-2,-1-4-1,6-4-3,-5-4-3,0 2 0,12-2-1,4-4-1,15 0-26,15-16-24,-4-7-65,1-10-161,-11 8-250</inkml:trace>
  <inkml:trace contextRef="#ctx0" brushRef="#br0" timeOffset="174.98">2237 14587 791,'0'0'137,"0"0"-128,0 0 12,129-81-2,-63 57-19,-4 4-17,-11-3-159,-13-3-188</inkml:trace>
  <inkml:trace contextRef="#ctx0" brushRef="#br0" timeOffset="337.93">2685 14267 755,'0'0'115,"0"0"-77,0 0 47,0 0-46,0 123-7,0-86-18,11 12-10,1-9-4,3 2-78,5-4-197,1-16-254</inkml:trace>
  <inkml:trace contextRef="#ctx0" brushRef="#br0" timeOffset="548.77">3293 14267 1022,'0'0'36,"136"-44"-28,-41 21 81,9 0-45,-2 5-31,-17 6-13,-22 6-1,-26 2-92,-18 0-164,-19 2-73,0 2-35</inkml:trace>
  <inkml:trace contextRef="#ctx0" brushRef="#br0" timeOffset="930.61">3190 14258 762,'0'0'134,"0"0"-113,0 0 33,0 0-1,-6 150 34,27-68 6,-1 28-23,2 20-13,-2 15-3,0 9-40,-2 3-3,-4-6-5,-2-8 1,-2-12 0,-7-15-3,6-10 1,-1-16 0,0-5-1,6-18-1,-5-4 0,7-10-1,-3-12-2,3-7 1,-1-16 0,7-4-1,10-5 0,14-9 2,17 0 3,7-9 0,4-8-5,-9-2-12,-7 1-68,-11-3-98,-11-11-464</inkml:trace>
  <inkml:trace contextRef="#ctx0" brushRef="#br0" timeOffset="1657.94">5258 14133 368,'0'0'347,"0"0"-287,0 0 82,0 0-34,0 0-52,0 0-2,3-14-11,23-9-22,10-11-1,1-6-8,1-7-2,-3-2-7,-7 3 0,-13 8 3,-10 8-4,-5 8-2,0 8-1,-25 8-5,-8 6-6,-5 0 8,-9 26-8,10 3 7,9-3 3,13-1-1,13 3-1,2-10-14,11 6-7,31-3 8,10-4 10,12 5 6,-8-3 1,-9-1 2,-14 0-2,-13 4-3,-16 2 1,-4 6-3,-11-1 5,-24 5 3,-2-3-3,7-9-7,7-5-71,10-8-38,8-9-86,5 0-19,0-21-182</inkml:trace>
  <inkml:trace contextRef="#ctx0" brushRef="#br0" timeOffset="1886.16">5817 14002 868,'0'0'138,"0"0"-103,0 0 14,0 0-24,0 0-5,129-34 9,-75 16-15,-7 2-10,-3 4-4,-4-1-47,-3 2-120,-2-4-185</inkml:trace>
  <inkml:trace contextRef="#ctx0" brushRef="#br0" timeOffset="2371.96">6712 13654 725,'0'0'139,"0"0"-68,0 0 23,0 0-65,0 0-23,0 0-6,-130 51 12,94-18 6,5 1 2,6 4 3,8 0-6,7-3-11,10-6-2,0-5-1,8-10-1,15-2 4,6-12-1,5 0-2,2-5 5,-3-20-3,-1-3-3,-10-2 5,-7-2-4,-6 4-2,-5 2 4,0 4 7,-4 10 18,0 4 4,0 8 4,0 0-13,0 0-20,0 12-5,-4 18 0,4 7 2,0 6-1,0-7 1,21-4-1,10-6 1,7-8 4,5-8-3,-4-10-1,1 0-2,-9 0-19,-2-10-50,-11-13-125,-13-8-229</inkml:trace>
  <inkml:trace contextRef="#ctx0" brushRef="#br0" timeOffset="2595.97">6984 13467 975,'0'0'104,"0"0"-74,0 0 28,174 9-6,-103 18-13,-2 11 28,-11 4-22,-21 8-19,-24 6-11,-13 7 5,-11 1-12,-28 3-5,-11-4-3,-4-5-12,-4-1-62,-2-10-51,-4-10-113,-9-16-226</inkml:trace>
  <inkml:trace contextRef="#ctx0" brushRef="#br0" timeOffset="2934.76">5394 13633 396,'0'0'274,"0"0"-172,-121 3 58,71 29-63,4 18-36,7 16 6,10 10-17,15 0-5,12-1 2,2-7-17,2-6-16,22-3-6,10-6-5,9-1-3,1-2-43,3-10-103,-11-15-242</inkml:trace>
  <inkml:trace contextRef="#ctx0" brushRef="#br0" timeOffset="3330">4596 14700 722,'0'0'111,"0"0"-105,0 0 93,0 0-15,0 0-80,0 0 54,183 30 8,-25-30-24,51-27 0,52-14-1,53-11-5,52-6-25,35-9 4,27-3 21,7 6 8,-11 0-4,-25 8-24,-52 8 8,-61 12-8,-72 8-5,-72 5-6,-62 10-5,-42 3 0,-26 6 0,-12 1-2,-5 3-23,-37 9-52,-32 19-41,-15 3-165,-25-6-627</inkml:trace>
  <inkml:trace contextRef="#ctx0" brushRef="#br0" timeOffset="3774.92">5003 15154 644,'0'0'175,"0"0"-66,0 0 8,0 0-51,-131 18-41,100 36 15,-1 6-2,8 5-4,8 6-5,6-11-3,10 3-17,0-10-3,0 3-5,13-7-1,6 1-22,8-6-65,2-16-148,-7-16-232</inkml:trace>
  <inkml:trace contextRef="#ctx0" brushRef="#br0" timeOffset="4186.06">5073 15784 947,'0'0'151,"0"0"-142,0 0 24,0 0-3,0 0-24,0 0 5,71-130 30,-55 87-22,-3-6-9,-2 3 0,-5-2-5,-2 10-2,-4 10-3,0 12 0,0 8-3,-6 8-6,-7 0-6,-2 0 4,5 0-5,2 0 3,4 12 2,4 4-9,0 0-4,0 3 11,21 2 9,10-3 2,8 1 2,-7-2 1,-2 5-1,-10 1 1,-11 0 0,-9 4 1,0 3 5,0 2-2,-20 0-4,0-2 2,5-7-3,0-6-12,3-8-71,3 0-104,-1-9-110,6 0-279</inkml:trace>
  <inkml:trace contextRef="#ctx0" brushRef="#br0" timeOffset="4359.57">5514 15663 900,'0'0'125,"0"0"-116,0 0 8,131-58-3,-86 46-14,-14 3-15,-4 0-87,-4 0-218,-11 0-265</inkml:trace>
  <inkml:trace contextRef="#ctx0" brushRef="#br0" timeOffset="4777.55">6081 15415 958,'0'0'64,"0"0"-60,0 0 26,0 0-11,0 0-19,-135 87 5,116-51 2,3 5 5,5-9 0,9-5-10,2-2 0,0-11-1,11-5-1,11-4 1,5-5-3,6-4-4,0-22-8,-1-2 1,-10-7-3,-9 3 14,-4 4-1,-9 6 3,0 5 5,0 6 40,0 7 10,0 4 1,0 0-24,0 0-25,0 0-7,0 10-6,5 8 6,17 4 0,5 1 0,6-1 0,5-5-13,-2-2-62,0-1-84,-19-6-210,-8-4-208</inkml:trace>
  <inkml:trace contextRef="#ctx0" brushRef="#br0" timeOffset="5063.7">6141 15226 693,'0'0'185,"0"0"-182,0 0 35,131-40 4,-62 45-13,5 32 34,-7 11 6,-9 6-35,-16 16-8,-18 10-6,-15 5 3,-9 4-7,-11-8-4,-22-5 0,-3-18 2,1-14 5,4-7-8,4-16-7,4-2 0,1-15-4,-1-4-4,-1 0-40,2-21-74,6-20-150,3-17-232</inkml:trace>
  <inkml:trace contextRef="#ctx0" brushRef="#br0" timeOffset="5647.97">6633 14790 643,'0'0'78,"0"0"-77,0 0 39,0 0-14,0 0-21,0 0 11,-69 53 30,58-50-8,-2-3 11,-2 0-2,5-9-19,3-7-12,5 6-6,2-4 2,0 1-10,0 1 0,10 1 0,10-1 2,8-3-4,1 7 0,0 2 0,-3 6-4,-1 10 2,-3 26-3,-1 5 2,-8 3 3,-9 4 2,-4-2 2,0-6 3,-11-5-4,-11-6-1,-2-7 3,6-4-3,4-6 5,3-8 0,7-4-1,-1 0 2,5 0 4,0 0-6,0 0-6,5 0 0,17 0 0,7 0 3,7 0 3,4 0 13,4 0 20,-1-4 12,-6-8-10,-5 1-2,-16-1-12,-7-5-9,-3 2-7,-6 6-4,0-5-7,0 6 0,0 2-30,0 6-63,0 6-133,-2 16-301</inkml:trace>
  <inkml:trace contextRef="#ctx0" brushRef="#br0" timeOffset="5905.57">7208 15247 565,'0'0'392,"0"0"-388,0 0 15,0 0 52,15 131-22,-7-91 8,0-4-20,1-2-14,5-2-7,-7-5-7,-1-4-5,0 0-3,0-1-1,-2 0-21,0-5-61,-4-2-95,0-4-155,0-8-115</inkml:trace>
  <inkml:trace contextRef="#ctx0" brushRef="#br0" timeOffset="6061.59">7088 15625 644,'0'0'339,"0"0"-325,0 0 3,116-91-14,-54 61-3,7-6-64,-2-2-88,-7-2-141</inkml:trace>
  <inkml:trace contextRef="#ctx0" brushRef="#br0" timeOffset="6465.97">7676 15127 892,'0'0'82,"0"0"-65,0 0 50,-4 131-30,18-73-11,-1 4 7,-3-10-10,-2-2-12,-4-14-5,3-14 2,-5-8-3,2-5 0,0-9-2,2 0 10,7-14 1,5-9-1,6-2-11,5 2-2,-3 1-2,3 4-1,-2 6 1,2 12 2,3 0-3,-6 0 1,-1 17-3,-8 6 4,-7 7 2,-10 0 1,0 3 14,-14-6-6,-19 0 14,-7-1-1,-3-12-12,-1-4-6,4-6-2,1-4-1,8 0-2,4-11-3,6-10-23,9-1-40,6-14-93,6-5-258</inkml:trace>
  <inkml:trace contextRef="#ctx0" brushRef="#br0" timeOffset="7087.67">8147 14887 251,'0'0'585,"0"0"-568,0 0-15,0 0 32,0 0-31,0 0 1,-21 50 8,11-50-2,-2 0 2,0 0 15,4 0-2,4-14-15,-1 0-9,5-12 4,0 8 0,0-1-4,0 7-1,5 7 0,10 1 0,1-5 2,4 5-2,1 3-1,5 1 1,1 0 0,0 0 1,-4 0-3,0 10 2,-11 20-2,-4-2-2,-3 8 4,-5 6 3,0-4-3,0-2 4,-18 2 1,-4-12-1,-3-2 2,3-7-1,1-6-2,6-4 0,-1-6 1,4-1 2,5 0-1,4-4-3,3-6-2,0 10-2,0-4 2,18 4-4,7 0 1,4 0 1,4 13 0,12-4 2,1-9 4,6 0 29,2 0 34,-6-18 5,1 1-15,-13-6-2,-5-5-12,-13 4-13,-10 4-13,-5-1-12,-3 6-5,0 7-17,-6-8-81,-8-3-177</inkml:trace>
  <inkml:trace contextRef="#ctx0" brushRef="#br0" timeOffset="7897.34">8963 13298 449,'0'0'196,"0"0"-154,0 0-30,0 0 62,160 11 5,-71-1-2,3-8-26,-12-2-9,-7 0-11,-10 0 1,-9-5-10,-15 0-4,-14-1-1,-15 1 11,-7 3-3,-3 2 0,0-1 12,0 1-7,0-2-6,0-5-10,0 6-5,0-3-3,0 4-3,0 0-2,0 5-1,-9 19 2,1 7-2,1 5 3,2 8 1,5 9-3,-4 5 3,1 9 2,-1 5 0,4-1 1,0-1 6,0 4-6,21 0 3,-2 7-2,4-5 1,1 8-4,5 0-2,0 6-2,0 9-1,5 7 0,-7 6 1,-1 1-2,-2-11 2,-6-14-1,-2-2 0,-5-6 0,-6-3 1,-3-6-1,-2-4 0,0-15 0,0-2 0,-18-10 3,-3-3 4,-9-6 6,-10 0-3,-5-12-1,-11-3-4,-2-16-2,-11 0-3,-4-3-6,-5-28-77,0-10-155</inkml:trace>
  <inkml:trace contextRef="#ctx0" brushRef="#br0" timeOffset="10255.83">10128 13904 712,'0'0'242,"0"0"-189,0 0-22,0 0 66,0 0-40,129 0-17,-76-6-7,-7-2-11,-4-4-6,-11 5-13,-12 2 4,-9 3-7,-5 2 0,-3 0-41,0 0-45,-2 0-118,0 0-183</inkml:trace>
  <inkml:trace contextRef="#ctx0" brushRef="#br0" timeOffset="10449.78">10142 14133 415,'0'0'233,"0"0"-162,0 0 109,0 0-52,144 1-68,-86-16-13,-6-3-26,-8 4-10,-13 6-10,-12 8-1,-15 0-56,-4 0-173,0 8-98</inkml:trace>
  <inkml:trace contextRef="#ctx0" brushRef="#br0" timeOffset="11769">11673 13816 513,'0'0'125,"0"0"-79,0 0 45,0 0-40,0 0-24,0 0 21,60 62 2,-33-62 0,2-18 4,-4-5-15,-3-2-12,-4-1-11,-6 6-2,1-4-2,-7-2 5,-2-3-8,-4 1-8,0 5 0,0 4 0,0 7 0,-2 4-2,-11 3-1,-5 2 1,-2 3 1,-6 0-3,-3 15 3,-2 14 0,-3 10 0,9 15 0,7-1 1,5 5 2,8-5 2,5-2-2,0-12 8,5-4-4,17-7 11,5-14-1,4-5 2,7-9 1,4 0 9,3-4-12,-3-13 0,-4-6-11,-9 0-5,-6 4-1,-13 3-4,-1 2-51,-4-2-74,-5-4-275</inkml:trace>
  <inkml:trace contextRef="#ctx0" brushRef="#br0" timeOffset="13441.85">12101 13058 151,'0'0'61,"0"0"16,0 0 51,0 0-21,0 0-15,0 0 18,21 6 12,-21-6-31,0-2-15,0-5-27,0-2-15,0 6 4,0-6-13,-4 1 1,-2 2-1,-9-2-8,-1 2 1,-2 4-1,-6 2-9,2-2 3,2 2-4,-5 0 0,3 6-4,-1 15 0,1 2 0,4 3 0,5 4-1,5 4-2,7 0 1,1-5 0,0-4-1,0-1 0,7-10 0,10 2 1,-1-9-1,4-7-3,5 0-1,-3-16-4,5-8-1,0-9 4,-6-3 0,2 2 3,-7 4-1,-5 6 3,-5 5 0,-4 8 2,-2 2 2,0 0 3,0 6 4,0 3 8,0 0-4,0 0-5,-2 0-2,-6 17-6,-1 7-1,4 10 2,3-2 1,2-2-2,0 0 2,0-8-2,11 0-2,11-5 0,0-12 0,2-2-1,0-3-17,-5 0-21,-3 0-32,-5-14-104,-1 3-154,-6-13-144</inkml:trace>
  <inkml:trace contextRef="#ctx0" brushRef="#br0" timeOffset="13763.15">12346 12879 649,'0'0'124,"0"0"-62,0 0 98,0 0-71,0 0-73,0 0 2,9 21 51,-6 18-16,-2 6-16,4 5 13,-5 6-20,5-6-2,-1 6-5,0-8-6,8-8-5,-2-1 0,2-11-7,4-10-2,1-10-1,8-8-1,2 0 1,8-20-2,1-16-1,-5-1-24,-6 4-25,-14 0-19,-9 9-42,-2 1-122,0 2-179</inkml:trace>
  <inkml:trace contextRef="#ctx0" brushRef="#br0" timeOffset="13931.46">12449 13122 596,'0'0'316,"0"0"-241,0 0 3,0 0-28,140-88-29,-77 58-10,-10 0 3,-11 4-5,-11 5-5,-14 12-4,-13 0-23,-4 5-108,-7 4-218</inkml:trace>
  <inkml:trace contextRef="#ctx0" brushRef="#br0" timeOffset="29977.96">13380 13457 488,'0'0'101,"0"0"-84,0 0 34,0 0-4,0 0 26,0 0 51,0 0-36,0 0-12,0-10-11,-8 6-12,-5 4-23,-5 0-11,-7 0-9,-2 0 2,0 2-3,-3 12-1,8 3-1,-10 6 1,5 5-1,1 9-4,2 3 0,10-3 2,0 6 0,5-11-3,5-2 1,4-2-1,0-9-2,0-4 0,15-5 0,10-3 0,6-7 2,5 0-2,-3 0 4,8-20-3,-6 1-1,1-1-5,-6-4-2,-2-2 7,-8-1-2,-7 10 0,-2 0 0,-4 8 2,-2 4 0,-5 2 2,0 3-2,0 0 0,0 0 0,0 0-2,0 2-4,0 9 2,0 15 1,-10 2 3,6 2 2,-1 1-2,5-9 0,0 0 0,0-7-1,0-3-1,12-5 2,5-5 0,4-2-2,4 0 2,0-12-1,1-12 2,0 0 0,-3-4-1,-8-2 0,-6 3 2,-7 6 0,-2 3 2,0 2-2,0-1 2,-4 5-3,-12 2-1,2 3 0,1 4 0,0 3 0,-2 0-3,5 0-7,2 3-34,-4 4-36,6 10-48,-1-1-145,5-1-60</inkml:trace>
  <inkml:trace contextRef="#ctx0" brushRef="#br0" timeOffset="30480.95">13706 13840 305,'0'0'109,"0"0"8,0 0-18,114-58-22,-89 32 4,-1-9 20,-4 0-23,-4-1 3,-3 1-35,-7 9-6,-3 6-20,-3-2 1,0 9-2,0 6-9,-12 5-10,-1 2 0,-4 0-1,1 0 1,5 0-1,4 0-1,7 0 2,0 6-3,0 4 1,0 0-4,0 3 6,13 3-1,8 0 1,6-3-1,-1 4 1,6-7 4,-3 4-4,-4 4 0,-4 1 3,-11 6 1,-4-2 1,-6 1 2,0 1 8,-6-1 2,-15 0 0,-8 0-8,2-2-7,4-8 1,9-2-2,4-10-2,6-2 0,1 0-14,3 0-21,0-18-47,0-10-112,14-7-114,10-2-86</inkml:trace>
  <inkml:trace contextRef="#ctx0" brushRef="#br0" timeOffset="30961.89">14346 13363 639,'0'0'212,"0"0"-197,0 0-13,0 0-2,0 0 30,38 116 30,-29-66 17,-5 4-9,-4 3 2,0-1-18,0-5-14,-2-7-22,0-10-5,-3-15-7,3-7 0,0-8-2,2-4 0,0 0 2,0 0 4,4-16 0,16-14-3,9-5-2,7 0-3,-5 5 0,0 16-1,1 3-1,-2 6 0,0 5 2,-4 0-2,-3 3 1,-5 15-1,-7 3 1,-5-3 1,-6 0 0,0 4 7,-3-1-1,-23-1 8,-9 3-8,-5-7-5,-3-2 2,-1-2-3,3-7 0,1-2-2,9-1-15,7-2-11,13 0-29,5 0-64,6-17-132,8-12-243</inkml:trace>
  <inkml:trace contextRef="#ctx0" brushRef="#br0" timeOffset="31275.93">14877 13369 985,'0'0'67,"0"0"-66,0 0 10,0 0 21,46 116 20,-41-70 11,-3 10-12,-2 3-13,0-1 3,0-3-17,0-9-7,0-7-6,0-12-7,0-12 0,14-9-3,10-3 1,14-3 1,4-3 6,7-17-8,-2-1-2,-14-2-9,-6 0-24,-15 0-32,-12-1-50,0-1-202,-27 1-386</inkml:trace>
  <inkml:trace contextRef="#ctx0" brushRef="#br0" timeOffset="31413">14937 13566 1089,'0'0'58,"0"0"-55,178-104-3,-87 57 0,-4-11-336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9:52:13.1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1680 1744 737,'0'0'99,"0"0"-29,0 0 46,0 0-40,0 0-47,0 0-20,-6-6-8,6 36 1,0 16-2,-4 11 14,2 9 3,-4 4 0,4-2-9,-1-4-3,1-9-3,-2-7 1,-2-14-3,0-5 3,2-12 0,0-11-1,4-3-2,0 0 1,0-3 5,0 0-5,0 0 0,4 0 2,18 0 3,16 0 19,7 0 0,6 0-17,5 0-5,0 2-2,-1 2-1,-7 2 0,-13 2-45,-3-2-56,-11-3-73,-1-3-115,-1 0-129</inkml:trace>
  <inkml:trace contextRef="#ctx0" brushRef="#br0" timeOffset="354.61">2359 1734 779,'0'0'225,"0"0"-210,0 0 20,0 0-1,0 0-17,125-54-1,-40 38-1,11-4-2,-3 0 7,-5 0-7,-10 6-6,-16 0-4,-13 7-1,-18 2-2,-13 3-31,-11 2-61,-7 0-58,0 0-32,-13 0-57,-18 7-97</inkml:trace>
  <inkml:trace contextRef="#ctx0" brushRef="#br0" timeOffset="796.71">2418 1766 681,'0'0'111,"0"0"-100,0 0 114,0 0-43,0 0-82,0 0 5,-27 90-5,27-11 38,2 15 25,10 12-16,-4 3-10,3 10-11,-3 4 2,-4 5-16,-4 3 5,0-7-8,0-4 0,0-5 1,-8-5 1,-2-5 2,-8-10 0,4 2-2,4-9-1,0-10-5,6-9-2,4-17-2,0-10 0,0-10 0,14-6-1,17-8 2,12 0 1,14-10 4,12-4 9,3-4-1,1 0-6,-7 0-3,-5-8-5,-10 2-1,-7 2-8,-7-3-42,-6 0-57,-2-7-94,-3-18-214</inkml:trace>
  <inkml:trace contextRef="#ctx0" brushRef="#br0" timeOffset="1394.07">3574 2476 830,'0'0'162,"0"0"-157,0 0 36,0 0-4,127-70-27,-77 34-8,-5 0-1,-12 7 0,-13-5 0,-14 12 0,-6 3 7,0 4-6,0 6 6,-15-1-4,-14 8-4,-2 2 0,-11 0 4,1 0-4,-1 19 0,2 10 0,9 7 0,2 8 0,11 2 0,9 7 1,9-2 0,0 0 0,27-5 8,9-9-4,7-7 12,14-11 7,1-11 5,-2-8-14,-3 0 0,-11-8-5,-6-13-10,-7-3-4,-13-1-82,-11-8-82,-5-1-209</inkml:trace>
  <inkml:trace contextRef="#ctx0" brushRef="#br0" timeOffset="1696.11">3452 1889 503,'0'0'221,"0"0"-212,0 0 11,0 0 39,0 0-41,147-95-6,-107 85-7,-9 1-5,-6 0-70,-7-1-119,-9 0-304</inkml:trace>
  <inkml:trace contextRef="#ctx0" brushRef="#br0" timeOffset="2267.04">4290 1632 296,'0'0'506,"0"0"-491,0 0 13,0 0 37,0 0-58,-134 2 0,104 18-6,0 4 4,0 4 1,3 9 6,2 0 0,3 6 6,5 1-4,15-4-10,2-6-4,0-8-1,16-10-1,9-8 0,6-8 1,5 0 1,-3-12 7,-1-16-7,-1-6-4,-7 0 1,-9 0 3,-1-1 1,-7 3 5,-5 2 2,-2 11 6,0 5 25,0 5 16,0 7-8,0 2 1,0 0-16,0 0-21,0 4-11,0 22-9,0 11 9,0 9 0,0-3 2,0 7-1,0-9 0,14-5 1,3-8-4,6-10-1,-1-4-37,0-10-63,5-4-47,-5-9-157,-1-23-84</inkml:trace>
  <inkml:trace contextRef="#ctx0" brushRef="#br0" timeOffset="2559.35">4517 1569 704,'0'0'188,"0"0"-140,0 0 45,0 0-70,0 0-22,0 0-1,0 90 23,0-41 6,0 9-1,0 0 4,0 1-11,0-5-5,0-6-9,0-8-5,10-8 3,5-9-1,5-11-2,5-7 2,6-5-4,3-12-2,-3-18-39,-2-4-48,-12 6-60,-7 0-83,-10 5-138</inkml:trace>
  <inkml:trace contextRef="#ctx0" brushRef="#br0" timeOffset="2732.54">4533 1826 873,'0'0'84,"0"0"-64,0 0 24,0 0-20,132-62-21,-99 53 6,-8-3-9,-7 3-12,-10 6-107,-5-8-192</inkml:trace>
  <inkml:trace contextRef="#ctx0" brushRef="#br0" timeOffset="3414.99">4986 2555 963,'0'0'179,"0"0"-171,0 0 19,0 0 5,129 1-2,-67-5-1,1-7-15,1-4-10,-10 5-4,-7-4-1,-10 2-55,-5-2-69,-7 0-125,-6-2-150</inkml:trace>
  <inkml:trace contextRef="#ctx0" brushRef="#br0" timeOffset="3810.43">5809 2534 742,'0'0'254,"0"0"-241,0 0 29,131-88 18,-94 63-43,-2 0-7,-9 3-3,-10 2-1,-6-3 4,-7 2-7,-3-1 7,0 4-4,0 5 0,-11 5 0,-11 6 9,0 2-8,-15 7-7,0 23 0,-3 12-1,1 4 1,13 6-1,8-2 1,12-4 0,6-6 5,0-10 3,17-3-8,12-12 2,9-6 3,7-9-3,8 0 9,-1-5-6,-4-14-2,-5-6-3,-15 2-45,-9-2-57,-11-1-69,-8 1-127,0-4-141</inkml:trace>
  <inkml:trace contextRef="#ctx0" brushRef="#br0" timeOffset="4036.93">5690 2017 935,'0'0'148,"0"0"-146,0 0-1,119-80 1,-53 50-2,1-3-41,-9 6-193,-15-1-196</inkml:trace>
  <inkml:trace contextRef="#ctx0" brushRef="#br0" timeOffset="4500.84">6216 1555 803,'0'0'282,"0"0"-282,0 0-6,0 0 2,0 0 4,14 137 12,-1-83-11,-1 9 9,-6-5 4,-4 0-7,0-2-7,1-16 8,-1-8-7,0-16 0,0-12 1,-1-4-1,5 0 0,3-2 6,11-23-3,5-10 2,10-3-6,0 0-4,2 12 0,-6 10 0,-2 14 4,0 2-1,-7 0-4,0 19 5,-4 8 4,-5 5 0,-8 1 4,-5-1 2,0 3 3,-29 2 3,-7-8 2,-8 2-7,1-9 1,1-11-7,4-2 0,7-9 2,2 0-7,7 0-16,8-2-52,9-13-106,5-9-214</inkml:trace>
  <inkml:trace contextRef="#ctx0" brushRef="#br0" timeOffset="4807.66">6741 1627 993,'0'0'190,"0"0"-189,0 0 4,0 0 4,28 125 15,-17-61-8,-4 9 9,-3 5-9,0-4 0,-1-9-12,2-12-4,-1-16 5,3-13-3,4-10 4,1-10-5,11-4 3,8 0 1,8-8 4,1-14-9,-5-9-32,-6-1-55,-8-7-88,-19 0-202,-2 1-242</inkml:trace>
  <inkml:trace contextRef="#ctx0" brushRef="#br0" timeOffset="4995.2">6860 1917 744,'0'0'377,"0"0"-343,0 0-1,117-38 11,-44 22-4,0-2-26,-4 8-4,-9-4-3,-13 6-4,-19 1-3,-20 3-24,-8 4-74,-22 0-149,-32 0-339</inkml:trace>
  <inkml:trace contextRef="#ctx0" brushRef="#br0" timeOffset="5559.46">4070 3032 6,'0'0'813,"0"0"-759,0 0-30,0 0 59,0 0-62,0 0-5,102 2 39,-8 6 7,24-4-22,23-4-5,25 0 6,22 0-9,19-7-8,21-4 4,5 3-5,3-5 0,-7 2-11,-25-5 8,-30-2-7,-43 4-5,-32 0 0,-39 1-8,-24 6 4,-17 0 2,-13 0-6,-6 2-9,0-1-30,-29 2-44,-25 4-114,-22 0-171,-22 24-226</inkml:trace>
  <inkml:trace contextRef="#ctx0" brushRef="#br0" timeOffset="5970.07">5182 3298 638,'0'0'248,"0"0"-224,0 0 64,0 0-3,0 0-56,0 0-20,-7-2 2,7 25 15,2 13 25,3 9-7,-3 10-22,-2 10 2,0 4-9,0-1-3,0-4-7,0-5-1,0-14 0,0-7-4,0-6 0,0-11 0,0-3 1,6-8 0,13-6 0,10-4-1,4 0 1,10-10-1,-3-7-3,-5-4-24,1 1-33,-14-2-51,-9-5-107,-13 3-98</inkml:trace>
  <inkml:trace contextRef="#ctx0" brushRef="#br0" timeOffset="6152.58">4986 3677 982,'0'0'181,"0"0"-174,0 0-7,0 0 22,187-94-11,-110 62-4,2-2-7,-7 5-82,-5-3-260</inkml:trace>
  <inkml:trace contextRef="#ctx0" brushRef="#br0" timeOffset="7013.03">7520 2488 1091,'0'0'61,"0"0"-56,0 0-1,0 0 0,123-18-3,-59 15-1,-4 0-5,-4 3 4,-11-2-1,-12 2 1,-15 0 1,-8 0 0,-6 0 3,-4 0 0,0 0 20,0 0 13,0 0 5,0 0-4,0 0-18,0 0-9,0 0 1,0 0-10,2 17 0,2 8 3,3 17 2,-2 9 0,4 9 4,-5 8 5,0 6-7,1 6 7,-1 6-5,-2 4 0,0 1-4,0 1 0,2 7-2,-2 9-2,-2 0 3,0 2 0,0-3-3,0-14 2,-2-10-1,-10-13 3,-3-12 4,-10-14 2,-6-9 5,-9-8 6,-14-8-4,-5-9-9,-9-10-4,-8 0-3,-4 0-3,-4-10-3,10-7-33,7-8-52,7-11-123</inkml:trace>
  <inkml:trace contextRef="#ctx0" brushRef="#br0" timeOffset="29100.14">2282 5221 656,'0'0'253,"0"0"-191,0 0 39,0 0-58,0 0-43,0 0 0,0 0 0,0 139 31,0-83-3,0-2-18,0 1-5,0-4-2,0 4-3,0-1-41,0-1-107,-16-9-212</inkml:trace>
  <inkml:trace contextRef="#ctx0" brushRef="#br0" timeOffset="29406.76">1972 5374 975,'0'0'41,"0"0"-33,134-81 15,-49 63 5,8 14-16,-1 4 2,-13 8 1,-16 25-15,-20 6 0,-26 8 0,-15 5 1,-2 2 7,-24-4 12,-17 0 8,-4-4 1,-1-5-4,4-8-17,5-7-2,7-3-5,6-9 0,2-5-1,6-2-66,4-7-89,10 0-194</inkml:trace>
  <inkml:trace contextRef="#ctx0" brushRef="#br0" timeOffset="29602.19">2743 5474 1047,'0'0'75,"0"0"-74,0 0-1,0 0 8,15 110 4,-9-62-11,-4 5 0,-2 0-1,0 2-81,0-9-200,-5-14-182</inkml:trace>
  <inkml:trace contextRef="#ctx0" brushRef="#br0" timeOffset="29737.23">2727 5271 679,'0'0'0,"0"0"-152,0 0-32</inkml:trace>
  <inkml:trace contextRef="#ctx0" brushRef="#br0" timeOffset="29976.9">2947 5599 704,'0'0'23,"0"0"101,25 151-12,-6-102-91,1-11-7,-5-10 6,1-12-4,-9-6 11,-4-8 2,2-2 10,0 0 29,9-32 13,-1-12-49,0-8-22,-3 4-10,0 4-15,-3 5-70,4 9-94,0 7-185</inkml:trace>
  <inkml:trace contextRef="#ctx0" brushRef="#br0" timeOffset="30136.65">3319 5592 798,'0'0'45,"0"0"98,0 0-63,10 112-58,-6-78-7,1-5-14,-2 3-1,-3-3 0,0-3-124,0-13-235</inkml:trace>
  <inkml:trace contextRef="#ctx0" brushRef="#br0" timeOffset="30268.19">3307 5314 866,'0'0'0,"0"0"-41,0 0-27,0 0-383</inkml:trace>
  <inkml:trace contextRef="#ctx0" brushRef="#br0" timeOffset="30644.05">3555 5803 1018,'0'0'76,"0"0"-70,0 0 25,0 0-24,82-140-3,-60 92-1,-9 7 6,-7 9-7,-6 10 3,0 8 4,-3 7-9,-13 7-9,-2 0 2,-3 0-4,-5 15-6,6 9 6,8 0-1,12 6-5,0 2-29,19-3-14,26-2 42,7-3 9,3-6 2,-8 1 6,-12-5 1,-15 1 0,-10-3 6,-10 2-5,0 9 6,0 3 9,-20 3-16,-5-3-6,-2-9-139,5-11-50,5-6-141</inkml:trace>
  <inkml:trace contextRef="#ctx0" brushRef="#br0" timeOffset="30832.42">3986 5576 930,'0'0'200,"0"0"-176,0 0 36,0 0-45,0 0-13,0 0-2,3 90 9,-3-52-5,3-1-3,-3-1-1,0-4-21,4-2-83,-2-8-110,5-14-216</inkml:trace>
  <inkml:trace contextRef="#ctx0" brushRef="#br0" timeOffset="31131.07">4212 5649 1109,'0'0'38,"0"0"-38,0 0-2,0 0 1,0 106 1,0-72 0,10-6-1,7-6-14,3-10-6,5-6-1,8-6 1,3-3 10,-2-26 11,-2-12 3,-9-5 5,-14 3 14,-9-3 37,0 10-13,-5 7-4,-14 9-3,-7 15-29,-2 5-10,-8 0-11,-6 15-47,0 14-56,7-5-122,14-9-188</inkml:trace>
  <inkml:trace contextRef="#ctx0" brushRef="#br0" timeOffset="31514.54">4642 5550 1071,'0'0'9,"0"0"-2,0 0 9,0 123-5,2-93-6,1-9-3,-1-7 2,1-11-3,-3-3 1,4 0 8,0-10 12,7-24 2,7-10-16,2-5-6,2 7-2,1 14 2,-3 10 0,-3 13 13,-3 5-6,-1 0-5,-1 23-1,-3 16 2,-5 10 4,-4 6 5,0 3 2,0-9-5,4-8-10,3-12 3,5-18-2,7-5 0,10-6 2,4-14-4,4-20-3,-12-10-57,-10-6-115,-15-2-196</inkml:trace>
  <inkml:trace contextRef="#ctx0" brushRef="#br0" timeOffset="31635.47">4344 5293 734,'0'0'28,"0"0"-28,0 0-111</inkml:trace>
  <inkml:trace contextRef="#ctx0" brushRef="#br0" timeOffset="32078.16">5391 5242 1144,'0'0'17,"0"0"-15,16 153 16,0-100-8,-6-7-8,-1-10 1,1-16-2,-4-8 1,-6-8-2,3-4 4,-3 0 0,11 0 9,2 0 13,7-9-11,7-7-13,-2-3 1,3 8 0,-1 4-3,-5 3 8,-6 4-1,-5 0 0,-10 0-2,-1 8 1,0 9-4,-5 8 5,-24 6 2,-11 3-3,-6-8-4,3-3 2,-4-2-4,5-9-17,5-9-42,18-3-79,19-11-132,6-24-228</inkml:trace>
  <inkml:trace contextRef="#ctx0" brushRef="#br0" timeOffset="32459.6">5723 5492 748,'0'0'83,"0"0"44,0 0-27,0 0-43,0 0-29,77 121-15,-60-95-8,1-4 7,4-8-9,4-12 6,0-2 6,5-4-7,-4-23-6,-3-4 2,-3-3-2,-15 10-2,0 5 5,-3 11 15,-1 8 31,2 0-22,6 7-29,3 29-3,5 27 3,6 25 9,-2 27 4,-11 12-4,-7-3-7,-4-11 6,0-20-7,-13-19 14,-9-17 10,-4-13 8,-8-15-4,-8-12-7,0-14-9,-8-3-6,3-20-3,3-23-4,4-15-8,13-13-47,13-11-52,14-7-136,6 2-458</inkml:trace>
  <inkml:trace contextRef="#ctx0" brushRef="#br0" timeOffset="32699.71">6646 5213 1098,'0'0'64,"0"116"-56,0-27 85,2 4-36,8-5-35,3-9-6,5-10 3,1-15 1,9-13-2,2-16-7,2-9-1,6-13-6,-4-3-2,-3-17-2,-9-19-26,-13-10-64,-9-12-152,-15 0-519</inkml:trace>
  <inkml:trace contextRef="#ctx0" brushRef="#br0" timeOffset="32841.64">6626 5546 1167,'0'0'88,"0"0"-79,179-67 41,-99 41-32,-14 1-18,-23 6-9,-25 8-97,-18 5-294</inkml:trace>
  <inkml:trace contextRef="#ctx0" brushRef="#br0" timeOffset="33256.86">3105 7235 742,'0'0'146,"0"0"-138,0 0 90,2 132-52,6-82-32,1-2-2,-4 2-6,-3-1-6,-2-2-40,-5-2-223,-21-18-353</inkml:trace>
  <inkml:trace contextRef="#ctx0" brushRef="#br0" timeOffset="33428.42">2850 7371 741,'0'0'453,"0"0"-445,60-135-8,-4 102 22,6 7-22,-8 13-4,-12 13-59,-9 0-96,-14 26-129,-17 13-90</inkml:trace>
  <inkml:trace contextRef="#ctx0" brushRef="#br0" timeOffset="33560.88">2989 7728 725,'0'0'68,"0"0"-7,0 0 34,0 0-91,0 0 10,0 0-9,163-10-5,-110-18-250,-18-2-343</inkml:trace>
  <inkml:trace contextRef="#ctx0" brushRef="#br0" timeOffset="33914.42">3398 7400 1125,'0'0'42,"0"0"-32,0 124 2,5-44 11,11 16-14,-1 11 2,3 11-4,-2 10-4,-5-2 1,0-5 3,-7-11-6,3-21 0,4-19-1,1-22-1,3-27-1,14-19-24,6-2-29,5-39 37,1-26 18,-18-13 1,-21 1 2,-2 3 6,-45 10 19,-18 10 11,-8 1-12,2 12 3,4 3-13,21 1-8,13 6-4,17-4-5,14-5-4,0-4-43,37-2-34,12-3-111,8 3-196</inkml:trace>
  <inkml:trace contextRef="#ctx0" brushRef="#br0" timeOffset="34160.07">4021 7270 865,'0'0'422,"0"0"-422,0 0 4,0 0-4,-19 167 7,19-98-6,8-11-1,5-8 3,-2-14-1,0-9-1,0-8 1,5-9-2,13-8 2,5-2-2,12-5 0,8-24-44,-3-12-96,-5-6-240</inkml:trace>
  <inkml:trace contextRef="#ctx0" brushRef="#br0" timeOffset="34328.85">4573 7212 1050,'0'0'71,"0"0"-70,185-85 17,-111 58-13,-7 5-5,-19 8-113,-19 0-203,-23 4-270</inkml:trace>
  <inkml:trace contextRef="#ctx0" brushRef="#br0" timeOffset="34610.52">4582 7311 746,'0'0'329,"0"0"-320,-40 128 37,40-60 23,0 4-54,0 3-8,0-3 10,2-12 14,2-7 5,4-11-1,-2-9-1,-1-8 1,-1-10-3,0-4-8,-1-7-7,1-4-4,3 0-6,8 0 1,9 0-5,8-11 0,4-2-3,5-7-13,-2-1-48,6-5-46,2-3-143,1-10-277</inkml:trace>
  <inkml:trace contextRef="#ctx0" brushRef="#br0" timeOffset="34866.35">5574 7257 204,'0'0'850,"0"0"-804,0 0 10,-133-36 27,99 36-67,-2 0-15,5 22 6,0 8 1,7 10 2,6 10 8,5 4-1,7 4-5,6-1-8,0-3 2,0-4-6,10 0-1,-3-1-37,-5-3-70,-2-7-152,0-13-247</inkml:trace>
  <inkml:trace contextRef="#ctx0" brushRef="#br0" timeOffset="35025.85">5110 7749 1074,'0'0'102,"0"0"-92,0 0 3,103-150-13,-27 97-43,6-1-49,3 3-60,-11 7-13,-12 10-42,-13 6-44</inkml:trace>
  <inkml:trace contextRef="#ctx0" brushRef="#br0" timeOffset="35191.29">5711 7285 247,'0'0'278,"0"0"9,0 0-69,0 0-102,0 0-60,0 0-19,-25 66-4,18-17-11,-2 6-3,9 3-2,0 1-16,0 0 2,0-8-3,0-9-12,4-10-66,12-16-104,1-16-195,2-2-305</inkml:trace>
  <inkml:trace contextRef="#ctx0" brushRef="#br0" timeOffset="35431.06">5909 7319 1167,'0'0'85,"0"0"-75,0 0 6,0 0-6,6 133-6,-4-79 3,3-3 4,0-4-3,3-9-1,3-9-2,1-9-2,5-8 1,4-9-2,1-3 0,4 0-2,4-10-7,-6-9-35,-2-2-68,-11 5-198,-11 4-295</inkml:trace>
  <inkml:trace contextRef="#ctx0" brushRef="#br0" timeOffset="35565.7">5938 7596 1076,'0'0'127,"0"0"-119,0 0-8,0 0-36,0 0-144,143-117-133,-108 85-128</inkml:trace>
  <inkml:trace contextRef="#ctx0" brushRef="#br0" timeOffset="35759.13">6278 7275 880,'0'0'202,"0"0"-147,0 0 2,0 0-31,119 18-13,-82 12 12,-6 4-5,-10 8-6,-13 4 0,-8 2 1,0 0-4,-2-3-4,-14-6-5,1-8-4,0-13-59,-1-10-106,-3-8-236</inkml:trace>
  <inkml:trace contextRef="#ctx0" brushRef="#br0" timeOffset="36125.74">6225 7060 891,'0'0'45,"143"-70"-38,-61 33 44,-1 2-35,-8 7-11,-6 8-3,-13 10 18,-15 10-2,-8 0-6,-10 20 30,-10 20 17,3 12 6,-4 14-7,2 6-17,2 10-11,0 5-2,-2-5-8,-8 2-10,-4-5 1,0-7 16,-18-4-3,-11-10-8,-2-10 3,-5-14-2,-3-10-7,-1-12-5,-5-10-5,0-2-2,3-18-40,8-20-54,9-13-100,17-6-503</inkml:trace>
  <inkml:trace contextRef="#ctx0" brushRef="#br0" timeOffset="36300.16">7380 7397 804,'0'0'486,"0"0"-484,125-76-2,-72 54-2,-12 8-203,-12 4-398</inkml:trace>
  <inkml:trace contextRef="#ctx0" brushRef="#br0" timeOffset="36470.76">7424 7578 970,'0'0'266,"0"0"-249,116-54-1,-57 25 14,-11 5-30,-9 8-5,-15 8-51,-9 8-137,-15 0-451</inkml:trace>
  <inkml:trace contextRef="#ctx0" brushRef="#br0" timeOffset="37051.3">8474 6953 968,'0'0'186,"0"0"-164,0 0-5,0 0 21,5 164-3,4-104-13,1-2-13,2-4-7,-1-8 0,-2-4-2,-2-4-37,-5-6-65,-2-8-154,0-14-169</inkml:trace>
  <inkml:trace contextRef="#ctx0" brushRef="#br0" timeOffset="37216.52">8444 6990 703,'0'0'287,"52"-110"-265,-7 59 20,2 11 35,-1 12-66,-3 10-11,-10 10-48,-6 8-125,-13 0-151,-14 10-251</inkml:trace>
  <inkml:trace contextRef="#ctx0" brushRef="#br0" timeOffset="37364.82">8483 7117 176,'0'0'591,"0"0"-542,0 0 24,0 0 7,0 0-79,0 0 14,74 24 12,-14-50-15,7-7-12,4-7-57,-8-8-262</inkml:trace>
  <inkml:trace contextRef="#ctx0" brushRef="#br0" timeOffset="37552.75">9040 6699 1039,'0'0'103,"0"0"-99,-77 108 47,61-47-7,4-1-24,9-4-2,3 2-2,0-4-13,6 3-2,15-1-2,4 0-45,-2-5-132,2-4-170,-1-15-208</inkml:trace>
  <inkml:trace contextRef="#ctx0" brushRef="#br0" timeOffset="37865.88">9281 7253 14,'0'0'815,"0"0"-774,50-154 42,-28 105 20,-8 10-73,-6 7-20,-8 13-3,0 0 2,-8 14-3,-13 5-6,-6 0-16,-4 4-12,-1 18-2,2 4 7,12 4-8,4 2-22,12-2-15,2-2-10,20-2 37,22-1 40,14-7 1,4 2 5,1-5 12,-10 4 7,-9-1-6,-15 3 3,-13 4-12,-14 1-4,0 6-5,-27 4-3,-12-4-80,-5-6-89,-1-12-93</inkml:trace>
  <inkml:trace contextRef="#ctx0" brushRef="#br0" timeOffset="38092.81">9603 6767 929,'0'0'34,"122"11"-24,-62 31 60,-11 16-7,-14 5-30,-12 4 11,-16 3-14,-7-3 8,0-8-19,-18-6-15,0-8 1,4-14-5,6-4-10,6-16-125,2-11-214,0 0-258</inkml:trace>
  <inkml:trace contextRef="#ctx0" brushRef="#br0" timeOffset="39207.99">10832 6639 1107,'0'0'70,"0"0"-69,0 0 18,0 0-3,10 163-15,-9-93 1,2 2 4,2-2-2,-3-14-2,7-16 2,4-9-4,3-18 0,8-8 0,7-5 0,3-18 0,3-23-1,0-9-24,-11-6-12,-6-6 3,-6 0 1,-10 4 30,-4 7-1,0 11 4,0 10 4,0 4-4,-4 8 1,-3 7 1,2 2 1,3 7 4,-2 2 2,0 0-3,-4 6-3,4 13-1,2 10 0,-1 1 3,3 8 9,0 4 2,0 5 0,0-3-4,0 4 0,5-4-2,-1-2-4,4 3-1,-4-8 0,-2-1-1,-2-5-1,0-9 0,0-8 4,0-6 0,0-6-5,0-2 0,0 0 1,0 0 4,0-10 2,7-7-6,2-2 0,4 1-3,3 5-1,-1 8 1,3 0-2,2 5-2,-2 0 2,3 0 0,0 9 2,4-8 0,6-1 0,4 0 0,3-5-4,1-19-6,-4-2 7,-4-9 2,-8 4 1,-11-1 0,-5 3 1,-7 7 0,0 6 1,0 8 2,-8 8 9,-7 0-7,-6 16-2,1 14-2,7 4-1,6 2 0,7 1-1,0-6 0,0-1 2,7-3-2,10-8-2,10-5 2,2-5 0,4-9-3,4 0 2,-10-10-1,1-14 0,-6-5 0,-1-5 2,-6-2 2,-1-2-1,-8 6-1,-1 8 0,-3 12 1,0 5 2,-2 7-3,0 0 0,0 0 0,0 0 0,0 0 0,0 0 0,0 0-3,2-1-1,8-9-3,0-2-12,11 0-1,6 10 13,4 2 0,0 0 3,2 10 3,-4 12-1,-6 0 4,-4 2 7,-8-2-7,-11-1 1,0 8-3,-2-1-5,-27 7-97,-13-6-263,-7 0-387</inkml:trace>
  <inkml:trace contextRef="#ctx0" brushRef="#br0" timeOffset="39374.65">10641 6962 1116,'0'0'0,"0"0"-16,181-82 16,-86 49 0,-1-2-71,-25 2-248</inkml:trace>
  <inkml:trace contextRef="#ctx0" brushRef="#br0" timeOffset="39912.53">12975 6529 941,'0'0'113,"0"0"-76,0 0 10,0 0 8,-2 144 20,2-65-28,8-3-5,11-9-23,-2-12-2,4-15-6,-1-10 1,-3-12-11,4-6 6,1-5-7,11-7 0,7 0-7,11-12-36,6-25-81,-9-13-254</inkml:trace>
  <inkml:trace contextRef="#ctx0" brushRef="#br0" timeOffset="40089.12">13593 6497 1015,'0'0'121,"0"0"-115,200-84 12,-104 60 27,-2 2-35,-12 5-10,-19 9-26,-24 2-133,-20 3-163,-19 0-149</inkml:trace>
  <inkml:trace contextRef="#ctx0" brushRef="#br0" timeOffset="40370.16">13671 6495 878,'0'0'92,"0"0"-83,-65 129 77,65-58-1,2 18-36,20 15-7,0 12 8,-1 8-22,-8 5 13,-6 0-9,-6-4-7,-1-12-2,4-15 0,0-16-2,5-18-6,7-14-8,3-14 6,9-9-8,12-14-4,8-13 0,17 0-1,13-23-6,11-17-25,13-13-50,-2-9-110,-8-14-427</inkml:trace>
  <inkml:trace contextRef="#ctx0" brushRef="#br0" timeOffset="40820.03">15049 6086 580,'0'0'329,"0"0"-313,0 0 53,0 0 18,0 0-63,0 0-1,-132-52-5,103 52 13,2 18 4,2 16-14,6 13-8,3 16 3,3 7 0,5 5-2,8-2 3,0-4-12,0-7-3,14-6 2,0-4-4,3-8 0,-8-8-27,-5-3-53,-4-10-42,0-2-125,-17-11-86</inkml:trace>
  <inkml:trace contextRef="#ctx0" brushRef="#br0" timeOffset="40972.05">14551 6641 595,'0'0'94,"0"0"-23,0 0 4,0 0-40,143-128-26,-67 87-6,11 1-3,-2-1-2,-6 3-89,-17 4-146,-14 2-193</inkml:trace>
  <inkml:trace contextRef="#ctx0" brushRef="#br0" timeOffset="41160.02">15204 6176 678,'0'0'115,"0"0"55,0 0-52,0 0-64,0 0-26,0 0-15,-40 56-2,29-6 21,4 6-3,7 2-8,0 5-10,0-5-8,2-2-3,12-4-2,4-15-83,2-12-78,0-17-151,-1-8-145</inkml:trace>
  <inkml:trace contextRef="#ctx0" brushRef="#br0" timeOffset="41400.01">15387 6188 1014,'0'0'86,"0"0"-49,0 0-23,0 0 20,2 140 7,3-73-5,2 0-16,1-2 7,8-7-17,2-12 3,4-14-8,9-8-3,3-16-1,-1-8-1,2 0-9,-6-11-40,-6-14-65,-10-7-125,-13-3-203</inkml:trace>
  <inkml:trace contextRef="#ctx0" brushRef="#br0" timeOffset="41528.01">15369 6486 834,'0'0'112,"0"0"-111,0 0-2,148-90-63,-82 54-159,-8 0-178</inkml:trace>
  <inkml:trace contextRef="#ctx0" brushRef="#br0" timeOffset="41706.77">15826 6159 749,'0'0'248,"0"0"-207,0 0 30,114 65 36,-54-23-40,-2 6-16,-9 6-16,-20 3-19,-27 3-7,-2-2-9,-33 0-1,-17-9-37,-5 0-46,-5-15-97,-10-8-215</inkml:trace>
  <inkml:trace contextRef="#ctx0" brushRef="#br0" timeOffset="41946.17">14852 7110 1029,'0'0'27,"137"0"6,-11 0 78,23-11-71,14-18-14,4-4 6,-7-8 20,-8-2-12,-13 6-15,-21 4-11,-27 10-10,-28 10-4,-34 3-38,-29 10-51,-19 0-84,-43 0-155,-23 17-477</inkml:trace>
  <inkml:trace contextRef="#ctx0" brushRef="#br0" timeOffset="42203.2">15735 7270 883,'0'0'141,"0"0"-128,0 157 69,9-87-21,-5 5-50,-2-2-4,-2-6 2,0-9-8,0-12 19,7-12 6,6-10 11,8-10-17,0-5-5,8-9-8,10 0-4,-1-12-3,-1-13-6,-3-5-40,-12 2-82,-13-2-195,-9 2-230</inkml:trace>
  <inkml:trace contextRef="#ctx0" brushRef="#br0" timeOffset="42352.18">15656 7668 1098,'0'0'93,"0"0"-82,116-58-8,-33 22-3,4-9-72,-1-3-139,-7-4-138</inkml:trace>
  <inkml:trace contextRef="#ctx0" brushRef="#br0" timeOffset="42996.69">16560 6210 447,'0'0'569,"0"0"-556,125-4-11,-49 1 12,1-2-5,-5-2-6,-10-2-3,-9 1-1,-14 0 1,-18 4 2,-7 1-2,-12 1 4,-2 2 19,0 0 28,0 14-27,0 23-3,0 21 32,5 17-23,10 11-11,7 12-8,7 10-2,5 4-5,1 1 3,-6-1-4,-2-12-3,-13-6 1,-12-8-1,-2-8 4,-18-6 15,-22-8 8,-11-8 0,-7-12-1,-5-11-9,1-8-4,4-14-4,1-6-8,12-5-1,9 0-1,11 0-36,19-16-48,6-7-128,4-4-357</inkml:trace>
  <inkml:trace contextRef="#ctx0" brushRef="#br0" timeOffset="43342.14">17797 6578 1146,'0'0'52,"0"0"-47,135-32 27,-70 13-32,-7 5-2,-9 1-125,-17 3-233</inkml:trace>
  <inkml:trace contextRef="#ctx0" brushRef="#br0" timeOffset="43512.93">17857 6863 1186,'0'0'42,"0"0"-18,158-35 24,-75 10-39,-8 6-9,-14 2-44,-24-3-153,-19-3-447</inkml:trace>
  <inkml:trace contextRef="#ctx0" brushRef="#br0" timeOffset="47106.6">19910 5796 836,'0'0'114,"0"0"-97,0 0 80,0 0 10,0 0-79,0 0-16,0 0-6,-115-46 1,76 46 3,-3 0-2,-1 0 4,1 13 4,0 11-3,3 12 1,6 18-5,4 24-5,7 19 1,11 13 6,11 16 4,0 4-1,18 7-5,13 5-1,2-3 0,3-1 3,-10-8-4,-7-7-4,-18-10 2,-1-12 6,-17-10 1,-21-17 6,-9-12 0,-4-12-9,-4-14-8,-3-15 2,6-14 2,1-7-4,4-14-2,14-25-4,12-10-23,21-13-35,5-3-30,42-3-118,7 0-258</inkml:trace>
  <inkml:trace contextRef="#ctx0" brushRef="#br0" timeOffset="47572.44">20102 6476 811,'0'0'136,"0"0"-108,0 0 64,0 0-32,0 0-38,0 0 27,44 153 5,-28-97-27,1 2-6,2 2-4,-6-5-12,1-4 0,-10-4-5,-2-4 0,-2-5-12,0-13-43,0-5-43,0-12-56,0-8-115,0-2 52,-4-27-56</inkml:trace>
  <inkml:trace contextRef="#ctx0" brushRef="#br0" timeOffset="47737.76">20144 6583 363,'0'0'197,"0"0"-143,0 0 47,0 0 32,54-112-63,-19 91-32,9 6-4,4 1-17,-6 4-12,-4 6-5,-9 4-59,-14 0-162,-6 0-156</inkml:trace>
  <inkml:trace contextRef="#ctx0" brushRef="#br0" timeOffset="47923.25">20119 6786 875,'0'0'77,"0"0"-77,0 0 49,0 0-17,119-12-21,-49-10-5,-2 3-6,-10 3-26,-14 1-118,-8 2-85,-16 3-236</inkml:trace>
  <inkml:trace contextRef="#ctx0" brushRef="#br0" timeOffset="48172.3">20711 6392 593,'0'0'420,"0"0"-387,0 0 56,0 0-3,0 0-76,-48 107 17,36-35 12,7-2-9,0-8-1,5-1-8,0-1-7,0-6-9,0-4-4,10-6-1,9-10-17,1-8-51,5-10-127,-3-16-219</inkml:trace>
  <inkml:trace contextRef="#ctx0" brushRef="#br0" timeOffset="48546.38">20918 6930 875,'0'0'132,"0"0"-125,0 0 35,19-137 16,6 98-49,-2 0-6,-6 1-2,-6 8 3,-8 8-4,-3 4 3,0 3 2,-12 6 1,-7 7-5,-4 2-1,-4 0-1,7 9 1,7 12 0,6 1-3,7 0 1,0 0-3,29 3 4,7-7 1,8 2 0,3-1 3,-7-3 11,-9 5 5,-8-3 2,-10 0-4,-6 2 1,-5 2-6,-2 2-4,0 2 5,-14 0-12,-12-4-1,-9-2-51,5-6-42,-5-12-54,3-2-97,6-2-99</inkml:trace>
  <inkml:trace contextRef="#ctx0" brushRef="#br0" timeOffset="48772.79">21163 6441 778,'0'0'239,"0"0"-211,123-25 18,-61 37 60,3 27-66,-10 11-19,-4 6-10,-15 4-1,-14-8-5,-12 1-1,-10-3-4,-2-4 5,-23-2-5,-2-15-19,7-8-30,4-17-53,7-4-37,9-14-112,0-21-180</inkml:trace>
  <inkml:trace contextRef="#ctx0" brushRef="#br0" timeOffset="49250.79">21896 6507 624,'0'0'306,"0"0"-276,0 0 15,0 0 38,0 0-60,0 0-21,-114 78 13,94-39-1,7 0-10,4 1 0,7-8-4,2-1 0,0-11-1,22-6 0,3-14-15,4 0 2,0-11 12,-3-19 2,-1-8 2,-10-4-1,-3-10 0,-8-9 1,-4-6-1,0-5 1,0 8 0,0 10 0,0 20 17,0 15 15,0 9 21,0 8 0,0 2-14,0 0-18,0 17-19,0 20 4,0 7 9,0 0 0,3 2-6,14-2 0,4-3-2,5-1-1,-3-5-4,0 2-3,-5-4 0,-1-4-1,-7-5-5,-3-6-35,-5 3-42,-2-9-110,0-3-240</inkml:trace>
  <inkml:trace contextRef="#ctx0" brushRef="#br0" timeOffset="49647.78">22173 6791 1034,'0'0'26,"0"0"0,74-116 70,-30 65-68,0-2-22,-1-5 2,-10 6 1,-8 7 3,-13 11 7,-9 10 2,-3 8 0,0 8-4,-6 4-10,-17 4-5,-4 0-2,3 8 0,6 10-1,7 3-3,8 1-1,3 0-4,9 4 0,27-4 7,8-1-3,8 2 5,2 1 0,-4 0 0,-5 2 0,-11 2 1,-14-4 0,-14 7 10,-6-4 2,0 9-2,-28 2 2,-12-2-6,-7-1-7,0-7-1,4-6-19,2-8-60,3-6-178,-1-8-361</inkml:trace>
  <inkml:trace contextRef="#ctx0" brushRef="#br0" timeOffset="50451.06">19375 8490 930,'0'0'144,"0"0"-125,0 0 79,0 0-48,0 0-43,67-148-1,-33 95-4,1-1 3,-2 1-2,-6 7-2,-13 13 1,-10 13-2,-4 10 0,0 8-2,-13 2-5,-3 0-11,-4 4 4,-1 14-8,11 2 3,3-2-3,7 4-11,2-2-19,29 4 1,9 0-4,12-2 13,-3 0 36,-8 2 3,-6 1 6,-13 5 16,-13 0 27,-9 3-3,0 0-2,-9-1-15,-16-2-11,-1-8-15,-3-6-5,6-10-67,1-6-140,4-14-166</inkml:trace>
  <inkml:trace contextRef="#ctx0" brushRef="#br0" timeOffset="51246.71">20032 5034 618,'0'0'207,"0"0"-120,0 0-10,0 0-7,0 0-46,0 0-21,0 29-2,0 9 19,-11 6 17,-12 7-14,-3-4-6,-10-1-3,-5-6-10,-5-3 4,4-11-5,3-9-2,2-5 4,11-12-4,10 0 7,8 0-5,5-9-3,3-8-4,0-4 4,25 7-6,13 5 5,4 9 1,5 0-3,1 0 3,4 0 4,2 7-4,-1-5 8,-8-2-7,-6 0 2,-7-12 1,-10-11-2,-7 2 15,-9-8 7,-6-3 11,0 0-17,-7-4-4,-11 8-2,0 5-9,4 6-3,6 9 0,6 8-58,-1 5-112,1 18-397</inkml:trace>
  <inkml:trace contextRef="#ctx0" brushRef="#br0" timeOffset="55522.19">2756 10062 945,'0'0'40,"35"-111"-40,-3 52 19,4 0-5,-4 5-8,-12 6-5,-7 2 1,-13 6 1,0 5-2,-10 6 3,-13 7-1,0 10 7,-2 6 33,8 6 2,-1 0-24,5 6-13,5 25-1,6 18-6,2 9 3,0 4 0,2 6-2,12 3 2,-5 5-2,-2 2 0,-3-10 0,-2-14-2,-2-18 2,0-15-1,0-16 0,0-5-1,3 0 5,3-16 9,3-24 0,5-11-11,6-6-3,-3 11 0,5 10 0,-1 16-1,1 12 1,1 4-2,-6 4-2,4 0-5,-7 24 2,1 10 3,-3 5-4,0 2 8,-1-7-2,-2-10-2,2-10-17,-1-11-5,11-3-17,-2-12 37,7-25 6,-2-9 2,-3-4 2,-6 0-1,-10 4 1,2 9-1,-7 7 1,0 12 0,0 15 16,0 1-2,0 2-11,-7 0-7,2 21-11,-2 16 9,3 4-1,4 4 1,0-9 2,2-6-5,19-11 5,5-7-2,5-12 4,3 0-4,2-13 4,-3-19-1,-2-7 2,-8 0-2,-13-1-1,-10-5 0,0 7-4,-16 1-22,-1 8 15,-1 14-14,5 6-9,3 7-31,6 2-8,4 0-28,0 11 11,4 4 51,25 3 32,10-2 7,3 0 1,0 0 5,0 5-4,-6-1 2,-4 6 1,-10 0 26,-7 2 2,-1-2 6,-5-2 3,-1-10-17,4-2-5,-1-12-2,9 0-1,-2-2 10,6-24 3,5-8-10,-8-6-8,-2 3-9,-7 3 6,-10 12-6,-2 12 38,0 9 50,0 1-1,-2 0-50,-10 0-26,1 18-9,3 4-2,3 5 0,5-2-2,0-1-2,7 4 1,24-1-3,11-1-48,14-11-169,2-15-243</inkml:trace>
  <inkml:trace contextRef="#ctx0" brushRef="#br0" timeOffset="55838.73">5289 9314 977,'0'0'120,"0"0"-114,0 0 43,0 0 21,0 0-58,0 0-8,-116-44-4,83 50 1,-1 18-1,5 8 4,7 10 7,1 10 3,9 7 2,9 3-3,3 1-8,0 0-3,18 2-1,2 0-1,0 6 0,-4 5-62,-10 5-87,-6-6-203,0-13-183</inkml:trace>
  <inkml:trace contextRef="#ctx0" brushRef="#br0" timeOffset="56152.61">4881 10046 911,'0'0'91,"0"0"-46,22-105 42,32 64-82,17-3-5,7-2-10,4-3-75,5 2-77,-6-2 6,-6 6 15,-12 6 44,-20 9 44,-23 10 53,-16 8 126,-4 6 104,0 4-2,-4 0-91,-11 0-52,5 2-49,-8 26-18,-5 14-3,4 10 3,3 8 2,7 5-13,9 3-3,0-3-2,0 0-2,19-6-6,-7-12-50,4-8-44,-5-16-73,0-19-195</inkml:trace>
  <inkml:trace contextRef="#ctx0" brushRef="#br0" timeOffset="56411.05">5707 9622 922,'0'0'174,"0"0"-154,0 0 20,0 0-11,0 0-16,0 131 26,0-61-13,0 5-8,6-3-7,7-6-8,7-8 0,5-16 0,7-14-2,7-14 2,1-14-3,2 0-6,-6-7-33,-12-15-18,-15-5-53,-9 3-89,-14-2-110,-30 4-144</inkml:trace>
  <inkml:trace contextRef="#ctx0" brushRef="#br0" timeOffset="56513.68">5630 10022 610,'0'0'85,"0"0"-69,0 0-16,123-112 0,-63 74-77,-4-4-137</inkml:trace>
  <inkml:trace contextRef="#ctx0" brushRef="#br0" timeOffset="56708.9">6160 9593 697,'0'0'185,"0"0"-114,0 0 54,0 0-40,143 56-26,-116-18-24,-5 1-4,-9 10-13,-10 6-7,-3 1-5,0-3 0,-16-2-6,-2-13-16,1-11-71,3-13-157,1-14-282</inkml:trace>
  <inkml:trace contextRef="#ctx0" brushRef="#br0" timeOffset="56865.73">6805 9719 389,'0'0'807,"123"-92"-782,-53 52-10,-5 4 16,-13 14-31,-19 10-46,-20 12-135,-13 0-267</inkml:trace>
  <inkml:trace contextRef="#ctx0" brushRef="#br0" timeOffset="57021.72">6798 9932 397,'0'0'864,"0"0"-838,0 0-20,128-74 28,-70 39-33,-8 5 3,-14 6-4,-14 7-21,-20 0-95,-2 3-211</inkml:trace>
  <inkml:trace contextRef="#ctx0" brushRef="#br0" timeOffset="57667.89">7580 9781 551,'0'0'505,"0"0"-467,0 0-23,0 0 13,0 0-21,152-113-4,-117 72-1,-12 3 0,-19 4-2,-4 6 7,-11 7 2,-18 5-5,-2 11 9,-2 5-7,2 4-5,0 22 0,2 10 0,8 10 0,6 6 4,8-2 1,7-2 2,0-9 9,16-10-13,15-7 3,9-5-5,9-11 3,3-6 0,-2 0-2,-5-20-3,-9-2-41,-11-5-71,-15-4-147,-10-6-206</inkml:trace>
  <inkml:trace contextRef="#ctx0" brushRef="#br0" timeOffset="57985.04">7489 9114 745,'0'0'155,"0"0"-70,0 0 28,0 0-68,0 0-37,0 0 1,70-22 4,-30 12-1,-5-1-9,-4 4-3,-6 0-79,-5 1-133,-5 1-103</inkml:trace>
  <inkml:trace contextRef="#ctx0" brushRef="#br0" timeOffset="58500.73">8224 8763 609,'0'0'68,"0"0"35,0 0 33,0 0-91,0 0-4,0 0-6,-50-16-24,18 30 7,-3 7-1,1 11 3,0 5-3,5 3-9,8 4-6,7-8 1,12-4-2,2-6-1,0-9-1,19-7-1,13-10-1,6 0-7,2-27-3,-2-7-4,-9-2 0,-7 2 14,-10 2 3,-6 2 2,-4 7 1,-2 6 19,0 5 16,0 8 0,0 2 1,0 2-5,0 0-19,0 6-14,0 18-1,0 8 3,0 4-1,0 2-2,0-1 1,11-4 0,10-5-2,1-6-2,0-5-33,0-10-57,-1-7-106,-4 0-151</inkml:trace>
  <inkml:trace contextRef="#ctx0" brushRef="#br0" timeOffset="58780.67">8450 8603 786,'0'0'141,"0"0"-118,0 0 35,0 0-47,0 0 31,3 146 8,3-90-22,-2 4 3,0-6-5,2-2-7,4-8-8,0-11-7,9-12-1,2-8-1,3-12 2,2-1-4,3-3-2,0-24-23,-2-2-43,-4-5-64,-10-1-117,-13 1-159</inkml:trace>
  <inkml:trace contextRef="#ctx0" brushRef="#br0" timeOffset="58944.06">8481 8886 916,'0'0'198,"0"0"-186,0 0 24,0 0-18,0 0-18,147-77 0,-107 59-75,-14 4-132,-8 0-195</inkml:trace>
  <inkml:trace contextRef="#ctx0" brushRef="#br0" timeOffset="59418.72">8749 9784 592,'0'0'393,"0"0"-340,0 0 24,0 0-21,0 0-16,125 0 2,-74 0-22,8-7-8,-3-3 1,-6-1-9,-14-2-4,-6 1-1,-7 0-21,-6 0-64,1-1-117,3 1-138,-4-2-214</inkml:trace>
  <inkml:trace contextRef="#ctx0" brushRef="#br0" timeOffset="59812.87">9771 9743 959,'0'0'43,"0"0"-39,133-98 31,-88 63-24,-7 0-11,-11 7 4,-13-1 2,-12 8-3,-2-2 7,-6 7-4,-21 6 13,-2 5-6,-4 5 1,-3 0-6,2 24 2,1 6 11,4 8 3,7 5-1,6 3-9,5 3-2,11-1-5,0-6-2,11-5-2,20-12-2,10-8 3,9-10 2,9-7 7,1 0-2,-2-12-3,-7-10-8,-9 3 0,-11-3-34,-14 0-66,-13-1-45,-4 1-186,-9-3-128</inkml:trace>
  <inkml:trace contextRef="#ctx0" brushRef="#br0" timeOffset="60062.37">9591 9261 984,'0'0'36,"0"0"-22,0 0 17,0 0-25,165-58-6,-112 32 0,-1 1-61,-7-3-115,-8-2-83</inkml:trace>
  <inkml:trace contextRef="#ctx0" brushRef="#br0" timeOffset="60501.96">10188 8722 1042,'0'0'60,"0"0"-56,0 0 12,2 135 0,21-81-5,-8-1-9,-1 0 3,-6-6-4,-8-7 3,0-6-1,0-12-2,0-10 2,0-7-1,0-5 0,0 0 9,0-11 13,9-15-9,10-4-15,3 3 0,3 5 0,0 7-1,1 7 1,-2 2 0,-1 6 3,2 0-2,-4 0-1,0 9 1,-5 6 4,-8 2 2,-6 2 5,-2 4-1,0 6-3,-20 1 3,-11-1-3,-3-6-4,-1-5-2,4-8 0,4-6-4,4-4-12,4 0-60,9 0-89,8-16-221</inkml:trace>
  <inkml:trace contextRef="#ctx0" brushRef="#br0" timeOffset="60794.96">10732 8698 1085,'0'0'64,"0"0"-59,0 0 48,19 130-22,-13-69-9,1 3 0,1-2-5,2-4 2,-1-7-4,1-11-1,4-10-8,3-12-1,8-12-1,4-6 2,5 0-4,6-12 5,-6-12-7,-1-1-11,-6 1-33,-10 6-28,-8 4-93,-9 3-182,-2-1-279</inkml:trace>
  <inkml:trace contextRef="#ctx0" brushRef="#br0" timeOffset="60984.34">10762 8979 848,'0'0'271,"0"0"-256,0 0 11,141-54 18,-71 35-36,-10-1-1,-6 6-5,-17-3-2,-11 7-9,-16 4-29,-7 6-62,-3 0-101,-3 0-190</inkml:trace>
  <inkml:trace contextRef="#ctx0" brushRef="#br0" timeOffset="62018.03">4272 11550 769,'0'0'206,"0"0"-180,0 0 16,12 114 54,-3-39-32,-3 0-20,-2-6-2,6-15-17,-4-15-18,7-10 5,4-12-7,-2-8 0,3-9 1,7 0-5,4 0 3,3-8-4,4-14-24,-2-8-41,-4-4-99,-4-10-158,-13-9-297</inkml:trace>
  <inkml:trace contextRef="#ctx0" brushRef="#br0" timeOffset="62192.79">4721 11500 729,'0'0'72,"0"0"-59,131-63 110,-61 33-77,1-1-43,-7 1 2,-12 3-5,-19 12-112,-18 4-66,-15 11-51,-15 0-129</inkml:trace>
  <inkml:trace contextRef="#ctx0" brushRef="#br0" timeOffset="62444.52">4714 11451 487,'0'0'158,"0"0"-104,0 0 90,-29 118-54,29-57 1,0 9 11,11 9-31,5 5-15,-3 0-18,-1-2-10,-4-7-12,-1-11 0,-3-11-5,-1-16-1,6-11-3,-5-14-5,5-6-1,6-6 1,10 0 0,13 0 1,15-4-3,5-12-11,6-2-44,-3-4-100,-6-6-269</inkml:trace>
  <inkml:trace contextRef="#ctx0" brushRef="#br0" timeOffset="62752.72">5763 11492 948,'0'0'76,"0"0"-72,0 0 48,0 0-13,0 0-26,-137-55 0,103 55-4,-4 0-3,0 0 9,3 13 12,-1 13 6,9 12-10,5 14-1,13 10-8,9 8-8,0 0 3,9-4-8,18-5 3,2-3-4,-7-8-3,1-5-48,-10-4-60,-9-4-103,-4-9-77,0-10-74</inkml:trace>
  <inkml:trace contextRef="#ctx0" brushRef="#br0" timeOffset="62903.73">5306 12112 614,'0'0'212,"0"0"-164,0 0 93,0 0-108,48-102-27,10 63-12,8-9-5,10-3-68,0-10-31,-11 4-41,-12 1-55,-15 5-119</inkml:trace>
  <inkml:trace contextRef="#ctx0" brushRef="#br0" timeOffset="63076.7">5855 11490 671,'0'0'184,"0"0"-24,0 0-72,0 0-64,0 0 0,-13 120 18,13-57-10,0-1-20,0 0-4,0-4-6,4-2-1,7-5-1,3-14-81,1-11-77,5-17-120,-2-9-172</inkml:trace>
  <inkml:trace contextRef="#ctx0" brushRef="#br0" timeOffset="63333.2">6147 11472 1032,'0'0'125,"0"0"-114,0 0 6,0 0-9,0 104 15,0-40 3,0 3-12,0-6-1,4-4 0,5-13-7,1-9-3,3-12-1,5-9 0,1-11 2,4-3-4,4 0 0,0-3-25,-5-15-45,-6 0-87,-8-2-167,-8 0-204</inkml:trace>
  <inkml:trace contextRef="#ctx0" brushRef="#br0" timeOffset="63466.94">6116 11839 642,'0'0'412,"0"0"-393,0 0 1,0 0-20,0 0-41,141-125-30,-93 87-142,-7 0-87</inkml:trace>
  <inkml:trace contextRef="#ctx0" brushRef="#br0" timeOffset="63690.82">6450 11485 755,'0'0'242,"0"0"-210,0 0 30,0 0-44,0 0-14,114 41 4,-76-12 9,-9 6 11,-6 8-6,-11-3-3,-9 1-4,-3-1-2,0-1-6,-11-3-4,-7-2-1,2-8-2,-2-8-67,1-10-61,-3-8-159,-3 0-99</inkml:trace>
  <inkml:trace contextRef="#ctx0" brushRef="#br0" timeOffset="64028.69">6479 11378 1074,'0'0'32,"0"0"-27,132-59 7,-72 41-8,-2 4-2,-10 6-2,-9 4 1,-10 4-1,-11 0-1,-1 18 1,-3 17 17,1 6 19,6 16 15,-4 9-20,3 11-4,3 6-1,-4 0-6,0-4-9,-9-8 3,-7-6-5,-3-4 5,-7-4-1,-22-6-4,-9-4 1,-3-13-5,-2-13-3,1-14-2,-1-7-24,5-16-40,9-30-120,10-16-279</inkml:trace>
  <inkml:trace contextRef="#ctx0" brushRef="#br0" timeOffset="64194.1">7459 11664 1059,'0'0'40,"0"0"-39,140-63 2,-99 46-3,-7 11-173,-16 6-210</inkml:trace>
  <inkml:trace contextRef="#ctx0" brushRef="#br0" timeOffset="64360.08">7509 11905 866,'0'0'238,"0"0"-211,0 0 52,0 0-27,136-50-40,-71 18-6,2-2-4,-14-1-2,-12 7 0,-22 5-43,-19 6-143,0 2-417</inkml:trace>
  <inkml:trace contextRef="#ctx0" brushRef="#br0" timeOffset="64958.04">8581 11310 966,'0'0'73,"0"0"-72,0 0 38,16 129 35,-9-66-7,-1 7-35,-6 0-11,2-5-6,-2-9 1,2-17-6,1-16-1,-3-11 6,2-6-5,3-6-7,5 0 7,11 0-4,8-14 2,11-13-7,6 1-2,13-6-38,3-4-75,0-5-197,-12-8-375</inkml:trace>
  <inkml:trace contextRef="#ctx0" brushRef="#br0" timeOffset="65184.82">9116 11292 1073,'0'0'61,"0"0"-60,0 0 16,172-92 17,-94 60-27,5 3-1,-8 3-2,-10 6-4,-18 3-20,-20 10-38,-16 2-40,-11 2-14,0 3-26,-23 0 9,-15 0-105,-4 10 40</inkml:trace>
  <inkml:trace contextRef="#ctx0" brushRef="#br0" timeOffset="65443.87">9355 11147 264,'0'0'184,"0"0"-30,0 0 28,-114 102-42,96-54-40,9 10-22,7 10-19,2 9-10,2 3-21,15 4-1,-2-4-8,-5-3 6,0-5-8,-6-6 8,1-6-6,-1-10-5,2-9 4,0-11-3,2-8-5,5-11 1,8-7-5,10-4 0,7 0-3,9-5-3,1-13-2,6-5-46,0 0-38,-6-7-145,-9-7-377</inkml:trace>
  <inkml:trace contextRef="#ctx0" brushRef="#br0" timeOffset="65850.7">10182 11773 126,'0'0'1007,"0"0"-991,125-94-13,-72 62 3,-6-1-3,-13 5-3,-10 4-18,-12-4-5,-12 4 17,0-1 1,0 0 5,-23 9 10,-8 8 3,-5 8 6,-2 0-7,-2 26 2,2 16 4,5 14 6,5 6-9,8 5 2,8 0-4,10-12 0,2-6-6,6-12 8,22-11-4,11-6-2,8-12 6,6-8-9,3 0 1,-1-14-5,-5-12-2,-10-6-13,-11 2-50,-11 2-92,-14 0-188,-4 0-250</inkml:trace>
  <inkml:trace contextRef="#ctx0" brushRef="#br0" timeOffset="66069.29">10104 11307 920,'0'0'89,"0"0"-73,0 0 16,0 0-8,153-81-24,-110 60-13,-7 1-70,-7 0-149,-7 0-133</inkml:trace>
  <inkml:trace contextRef="#ctx0" brushRef="#br0" timeOffset="66583.75">10878 10918 822,'0'0'50,"0"0"24,0 0-7,0 0-53,0 0-11,0 0-3,-81 12-1,50 13 1,-3 5 4,4 3 5,7 8 0,6 1 5,3 2-8,8-7-4,6-4 0,0-10 1,6-12-3,20-7 3,2-4 4,2-6-7,4-20-15,-9-6 0,-5 0 2,-5 0 9,-11 3 4,-4-3 2,0 11 5,0 5 17,0 6 15,0 8 11,0 2 9,-2 0-26,0 0-19,2 10-13,-4 14 2,4 3 3,0 4 0,2-3-4,16-2 1,-1-2-3,6-4 2,-2-4-2,9-8-19,2-6-20,-1-2-31,-3 0-64,0-17-159,-13-8-123</inkml:trace>
  <inkml:trace contextRef="#ctx0" brushRef="#br0" timeOffset="66848.61">11134 10786 786,'0'0'177,"0"0"-108,0 0-21,0 0-43,0 0 22,-3 113 23,3-64-15,7 2 4,-1 1-1,6-6-11,-1-4-15,3-6-4,3-10-6,6-8 4,0-8-2,5-10-2,6 0 3,-1-6-5,0-20-10,-2-3-32,-9-3-54,-12 1-76,-10 1-179</inkml:trace>
  <inkml:trace contextRef="#ctx0" brushRef="#br0" timeOffset="67036.45">11174 10997 474,'0'0'570,"0"0"-543,0 0 11,140-42 9,-64 15-34,-5-2-8,-8 1-3,-18 1 2,-16 5-3,-18 5-1,-11 5-23,0 12-98,-24-3-265</inkml:trace>
  <inkml:trace contextRef="#ctx0" brushRef="#br0" timeOffset="67785.98">11785 11789 455,'0'0'361,"0"0"-240,0 0-51,0 0 21,0 0 3,131 2-40,-80-2-17,-1-8-20,-4-2-2,-8 0-3,-11 3-12,-7 4-1,-7-3-20,1 2-64,1-6-88,-2-1-159,1-3-236</inkml:trace>
  <inkml:trace contextRef="#ctx0" brushRef="#br0" timeOffset="68242.74">12585 11621 653,'0'0'93,"0"0"-28,0 0 116,0 0-97,133-15-47,-96-2-22,-6-10-5,-7 5-10,-6-1 5,-12-4 3,-4 2-6,-2-1 7,-2 5-7,-17 3-2,-4 6-3,-1 10 0,-8 2 2,-1 0 1,-2 12 0,-6 16-1,5 8 3,4 8-4,8 10 4,8 4-2,11-5 4,5-3 4,2-15 7,29-11 7,11-3 10,9-13-4,8-6-8,1-2-1,-4 0-9,-3-14-8,-10-3 1,-10-2-3,-10 1-2,-15 0-38,-4-2-61,-4-5-86,0-7-229</inkml:trace>
  <inkml:trace contextRef="#ctx0" brushRef="#br0" timeOffset="68574.46">12406 11197 468,'0'0'236,"0"0"-113,0 0-24,0 0-43,0 0-23,0 0 8,104-40 5,-65 26-19,1 4-17,-6-1-9,-8 8-1,-5-1-86,-6-1-138,0 2-90</inkml:trace>
  <inkml:trace contextRef="#ctx0" brushRef="#br0" timeOffset="69095.76">12855 10830 178,'0'0'460,"0"0"-333,0 0-19,0 0-39,0 0-53,0 0-12,-5 35 23,10-3 29,6-1-2,0 1-7,-2 1-11,0-1-16,0 0 3,-5-4-5,1-6-6,-1-7-2,-4-6-5,2-7-3,-2-2 6,0 0 0,2 0 5,7-2 6,7-16 1,5-8-18,3 3-2,10 2 0,-1 1 0,5 3 0,1 4 0,2 5 0,-7 6-2,-5 2 2,-12 0-1,-5 6 0,-6 9-2,-6 8 3,-2 1 0,-29 6 3,-8-1-1,-5-4-1,4-5-1,3-4 0,4-7 1,6-2-2,7-7-11,3 0-29,6 0-27,5-16-71,6-8-140,0-6-138</inkml:trace>
  <inkml:trace contextRef="#ctx0" brushRef="#br0" timeOffset="69368.63">13349 10768 854,'0'0'109,"0"0"-105,0 0 53,0 0 25,74 132-34,-56-84-2,-7-2-26,-4-1 4,-1-8-9,1-3 8,-1-8-13,6-7-3,1-9-3,5-10 3,9 0 0,4 0-4,3-20-3,1-3-14,-9-3-49,-6-1-75,-10-3-124,-10 4-179</inkml:trace>
  <inkml:trace contextRef="#ctx0" brushRef="#br0" timeOffset="69509.59">13478 10975 649,'0'0'291,"0"0"-253,0 0 16,0 0-42,0 0-12,115-83-22,-68 68-203,-10-4-162</inkml:trace>
  <inkml:trace contextRef="#ctx0" brushRef="#br0" timeOffset="69914.48">13975 10701 810,'0'0'179,"0"0"-174,157-49 8,-79 30 10,6 4-13,-3-2-2,-14 6-4,-18 3-1,-24 4-2,-12 4 16,-11 0 21,-2 0 17,0 12-16,0 20-4,0 15 9,0 14-14,0 11-16,18 8 1,9 9 0,4 4-2,-4 4-1,-8-5 1,-12-2-4,-7-7-5,0-5 16,-31-4 0,-11-10 0,-8-10-5,-2-15-1,-4-11-8,2-15-5,0-9 2,-4-4-6,0-4-5,-2-18-48,-2-3-67,-3-1-347</inkml:trace>
  <inkml:trace contextRef="#ctx0" brushRef="#br0" timeOffset="71923.26">11771 11783 107,'0'0'112,"0"0"-8,0 0-40,0 0-5,0 0 14,0 0-27,-2 0-9,-1 0 18,3 0 6,0 0 18,0 0 22,0 0-15,0 0-19,0 0-3,0 0-17,3-7-24,17-1-5,14-2 0,3-1 0,6-1-9,-5 3-3,2 0-3,-4 2-1,5 0 1,-4 0-2,-4 1 1,-3 0-1,-6 4 1,-8-4-2,-1 2 0,-11 3 1,-3-2 1,-1 3 1,0 0 2,0 0 0,-10 0-4,-21 0-1,-12 8 0,-5 6 0,-4 3 0,1-2 0,-3-2 1,1 3-1,0-4 0,3-2 0,8-3 0,9-2 0,10-1 2,10-2-1,11-2-1,-1 0 1,3 0-1,0 0 0,5 2-1,22-1 1,10 2 3,8-3-2,7 0 2,-1 0-2,2 0-1,-4-6 2,-1-6-2,-9 0 0,-12 1 0,-10 6 1,-12 1 1,-5 1-1,0 3-1,-22 0-1,-18 0-2,-13 3 3,-7 13-1,2-4 0,-1 2 1,8-1 0,2-3 0,7 3 0,10-5 0,15-4 0,7-2 0,10-2-1,0 0 0,17 0 1,29 0 0,16-6 1,6-16 1,-1 0-1,-9 0-1,-12 2 0,-15 6 0,-15 7 1,-16 2-1,0 5 0,-35 0 0,-19 0-4,-11 16 0,1 1-4,6-3-32,6-2-35,12-3-78,9-5-246</inkml:trace>
  <inkml:trace contextRef="#ctx0" brushRef="#br0" timeOffset="74542.62">11817 11812 75,'0'0'81,"0"0"-33,0 0 17,0 0 25,0 0-28,0 0-5,-23 0 4,20-3 0,3 3 3,-2 0-5,2 0-2,0 0-2,0-2-8,0 0-2,0-2-14,0 0-14,15-4-13,10 2-1,4-4-2,0 2 3,0 1-2,-4 2 2,-9 0-1,-6 1-1,-5 4 3,-5 0-5,0 0 3,0 0 1,0 0 3,0 0-4,-16 0 1,-13 0-3,-7 7-1,-5 5 1,-9 1-1,2 0 1,-4-1-1,5-2 0,9-2 1,11-1 0,12-4-1,7-3 4,7 0 5,1 0 6,0 0-3,0 0-6,0 0-3,0 0 0,16 0-3,8 0 1,8 0 3,-2 0 1,4 0 0,-3 0-2,-4-4 0,-10 0 2,-9 0-1,-6 4-3,-2 0 3,0 0-2,0 0 0,-16 0 0,-9 0 1,-6 0-3,-2 4 0,4 0 1,3-3 0,7 2-1,6 1 0,5-4 0,7 0 1,1 0-1,0 0 0,0 0 1,0 0-1,18 0 0,5 0 3,9 0 0,0 0-2,-8-4 1,1-2 0,-11 2 1,-6 2-1,-6-1 0,-2 3 1,0-2 3,-2 1 4,-16-1-5,-9 2-5,-4 0 0,4 0 1,3 0-1,4 0 0,7 0 0,6 0-1,4 0 1,3 0 0,0 0-1,0 0 0,19 0 1,3 0 1,4-7 0,-3-1 0,-1-1 1,-4 0-1,-5 4-1,-6 1 2,-5 4 1,-2 0-1,0 0 1,0 0-1,-17 0-1,-14 0-2,-6 0 1,2 4-3,3 1 2,11-2 1,3-3 0,5 0 0,7 0 0,6 1 0,0-1-1,0 5-1,14-3-6,11 5 8,6 0 0,0-1 1,1-4-1,-3-2 2,-7 0-1,0 0 4,-10 0-5,-10 0 2,-2 0 0,0 0 0,0 0-1,-12 0-1,-12 0-1,-1 0 0,-1 0 1,-1 3-1,2 4 1,2-5 0,11 0 0,3-2 0,5 0 1,4 2-1,0-2-1,0 1-1,0 4-5,25-3 7,4-2 1,3 0 0,-3 0 2,-7 0-1,-8 0 1,-5 0-1,-5 0-1,-4 0 2,0 0 1,0 0 4,0 0-2,-20 0-3,-5 0-2,3 0-1,6 0 1,8 0-2,3 0 2,5 0-2,0 0-23,0 0-95,11 0-212,11 0-64</inkml:trace>
  <inkml:trace contextRef="#ctx0" brushRef="#br0" timeOffset="78412.47">7536 13802 621,'0'0'140,"0"0"-101,0 0-3,0 0 25,0 0-20,0 0 15,154 0-9,-100-11-6,-2-1 6,-2-1-14,-13-1-12,-5 4-11,-14 3-6,-7 4-4,-9 3-21,-2 0-82,0 0-77,-2 12-46,-21 10-181</inkml:trace>
  <inkml:trace contextRef="#ctx0" brushRef="#br0" timeOffset="78622.68">7628 14055 637,'0'0'115,"0"0"-67,0 0 70,0 0-10,131-18-45,-75 2-13,2-3-3,-8 4-22,-11 4-10,-12 7-12,-14 4-3,-7 0-67,-6 0-109,0 4-104,0-4-238</inkml:trace>
  <inkml:trace contextRef="#ctx0" brushRef="#br0" timeOffset="79295.91">8871 13483 495,'0'0'221,"0"0"-116,0 0 49,0 0-84,0 0-56,0 0-2,4 102 65,17-41-21,-2 5-22,0 4-4,-6-1-2,-7-11-18,0-9 0,-6-15-3,0-13 0,0-9-1,0-8-1,0-4 0,2 0-5,0 0 10,4 0-4,9-3 0,14-15-1,10-3-5,3 1 4,-6 6-4,-5 5 0,0 6-11,0-2-34,0-1-37,-2 0-69,-5-6-127,-5 0-131</inkml:trace>
  <inkml:trace contextRef="#ctx0" brushRef="#br0" timeOffset="79582.37">9584 13433 558,'0'0'345,"0"0"-284,0 0-19,139-54 70,-77 40-75,1-5-30,-5 6 3,-15 1-5,-9 5-5,-16 7 1,-10 0-2,-8 0-48,0 0-44,0 0-81,-8 0-17,-16 12-110</inkml:trace>
  <inkml:trace contextRef="#ctx0" brushRef="#br0" timeOffset="79947.88">9645 13433 448,'0'0'186,"0"0"-90,0 0 27,0 0-50,0 0-38,0 0-7,-9 82 37,20-22 26,3 12-23,-4 11-17,-1 3-6,1 2-5,-6-5-23,2-8-7,-1-3 0,-2-11-2,2-13-1,-2-12 1,0-8 0,-3-10-3,0-6-1,2-6-1,0-2 1,2 0-3,1 0 1,9-2 0,5-2 4,10 0-4,5-7 3,7-14-5,-1-1-5,-3-1-49,-2 0-43,-2 1-124,-6-5-214</inkml:trace>
  <inkml:trace contextRef="#ctx0" brushRef="#br0" timeOffset="80375.92">10342 14079 957,'0'0'41,"0"0"-30,0 0-4,0 0 19,129-117-22,-110 96 2,-11 2-1,-6-3 2,-2 5 8,0-2 26,-4 1-26,-13 4 1,-6 2-12,-4 8 13,-6 4-6,0 0-7,-3 21-4,3 14 6,6 11-2,2 7 3,7 1 2,12 0 8,6-4-3,0-2 1,6-16 5,23-2 2,4-11 0,10-14 2,6-5 4,-2 0-4,-1-5-14,-7-18-4,-10 5-1,-10 1-5,-7 4-9,-5 3-27,-7-4-35,0 2-57,0-2-137,-3-3-127</inkml:trace>
  <inkml:trace contextRef="#ctx0" brushRef="#br0" timeOffset="80686.68">10210 13596 508,'0'0'204,"0"0"-115,0 0 66,0 0-50,0 0-71,0 0-4,91-53 0,-48 39-4,-5 2-12,-4 0-5,-10 4-8,-6 4-1,-7 2-60,-3 0-100,-2 1-136,-2-6-91</inkml:trace>
  <inkml:trace contextRef="#ctx0" brushRef="#br0" timeOffset="81254.1">10942 13217 400,'0'0'260,"0"0"-221,0 0 42,0 0 7,0 0-50,0 0 17,-25-24-33,1 24-13,-7 10-4,1 8 6,-5 10 15,2 7-3,4 7-11,0 4 4,11 0 1,9-2-8,7-10 3,2-8 2,0-7-6,18-5-1,9-12-6,6-2 7,-2 0 1,5-16-3,-9-8-2,-7-5-2,-1-2-1,-10-1 1,-3-1-2,0 4 0,-6 5 2,0 4 0,2 3-1,-2 10 7,0 3 27,0 4-1,0 0-10,0 0-12,0 0-12,0 20 1,-2 15-1,2 2 2,0 3 9,0-8-8,4-4 6,14-6-2,4-5-5,3-5 0,-1-9-1,-2-3-1,-3 0-13,1 0-32,-5 0-64,-1-8-114,-4-13-84,0-8-313</inkml:trace>
  <inkml:trace contextRef="#ctx0" brushRef="#br0" timeOffset="81526.9">11196 13038 822,'0'0'118,"0"0"-72,0 0 1,0 0-24,0 0 34,28 134 1,-15-69-1,-7-2-21,3-6-8,4-5-3,-2-11-4,8-15-13,0-6-2,2-8 3,3-7-7,2-5 4,-3 0-5,1-5-1,-3-14-34,-6-3-45,-3-6-110,-12-4-162,0 4-348</inkml:trace>
  <inkml:trace contextRef="#ctx0" brushRef="#br0" timeOffset="81676.18">11264 13309 845,'0'0'141,"0"0"-115,0 0 0,0 0-9,0 0-17,144-51-2,-97 32-123,-9-2-117,-7 1-271</inkml:trace>
  <inkml:trace contextRef="#ctx0" brushRef="#br0" timeOffset="82138.63">11686 13237 141,'0'0'798,"0"0"-771,0 0-19,159-65 53,-103 45-15,-3 6-16,-4 2 10,-9 0-2,-16 6-14,-7-1 4,-15 7 0,-2 0-6,0 0-3,2 0-12,2 25 1,3 20 0,4 18 22,5 12-20,2 11 1,6 4 10,0 5-8,-1-3-7,-8-2-3,-5-10 3,-10-10 0,0-14 7,-8-8-5,-18-7 0,-10-5 6,-2-9-6,1-6-3,-1-13-4,-3-8 4,-1 0-4,2 0-1,2-15-16,7-4-32,9-3-19,5 0-35,11-1-110,0 0-283</inkml:trace>
  <inkml:trace contextRef="#ctx0" brushRef="#br0" timeOffset="82709.21">12596 13624 352,'0'0'475,"0"0"-392,0 0-23,0 0 41,0 0-37,0 0-6,153-28-1,-97 10-35,-11 1-6,-11 10-16,-18 2 0,-3 5-23,-7 0-84,-4 0-129,3 0-112</inkml:trace>
  <inkml:trace contextRef="#ctx0" brushRef="#br0" timeOffset="83068.39">13410 13309 921,'0'0'113,"0"0"-87,0 0-15,0 0 50,0 0-8,16 104 12,-6-60-43,-1 4 0,1 1-3,-8-6-4,-2 0-7,0-11-6,0-10 10,0-8-2,0-8 0,0-2-7,0-1-1,6 2-2,9-5 5,8 2 2,4-2-1,0 0-3,4 0-1,-2 0-2,2 0 0,0 0-11,0-2-46,3-15-65,-2-3-135,-2-7-262</inkml:trace>
  <inkml:trace contextRef="#ctx0" brushRef="#br0" timeOffset="83296.54">14055 13156 1046,'0'0'42,"0"0"-31,168-66 35,-78 40 20,-1 5-42,-12 7-15,-19 1-8,-24 9-1,-18 4-35,-14 0-78,-2 0-104,-4 0-28,-25 5-19</inkml:trace>
  <inkml:trace contextRef="#ctx0" brushRef="#br0" timeOffset="83599.54">14126 13244 710,'0'0'169,"0"0"-141,-48 135 51,48-71 11,0 1-45,0 10-1,7 0-3,2-3-15,-2-6-5,-7-4 14,0-8-11,0-8 1,0-14-5,0-7-6,0-14-4,0-3 0,4 1 0,3-5-5,11-1 2,4-1-3,10 1 2,7-3-5,3 0-1,6 0-4,-5-3-35,1-11-67,-5-3-159,-7-15-330</inkml:trace>
  <inkml:trace contextRef="#ctx0" brushRef="#br0" timeOffset="83990.48">14798 13754 1047,'0'0'57,"0"0"-50,111-114 1,-68 79 7,-9 8-12,-12 4-3,-13 2 0,-9 7-1,0-1 1,0 6 0,-21 1 7,-4 3-7,-7 5 8,1 0 2,2 6-2,-1 18 11,4 10 10,1 11-2,1 10-6,8 3-3,5 3-5,11-9-2,0-6-4,4-12-2,19-10 4,8-10-3,7-9 8,9-5 0,7-5-1,1-22-5,-2-2-4,-8 0-4,-11-2-17,-10 4-75,-8 1-83,-12-3-210</inkml:trace>
  <inkml:trace contextRef="#ctx0" brushRef="#br0" timeOffset="84270.64">14743 13200 775,'0'0'145,"0"0"-103,0 0 6,0 0 0,0 0-26,138-60-14,-96 46-8,-4 2-8,-3-4-103,-8-2-173,-2-4-269</inkml:trace>
  <inkml:trace contextRef="#ctx0" brushRef="#br0" timeOffset="84717.99">15220 12807 966,'0'0'74,"0"0"-73,0 0 8,0 0 22,56 116-19,-35-68 4,-2-3-4,-6-3-2,-6-4 9,-5-13-6,-2-8 4,0-8 2,0-8-6,0 1-8,2-2 4,1 0-1,1 0 9,4 0 4,6-14-10,1-4-10,8 4 0,1 2-1,1 7 0,2 5-1,-1 0 1,-1 0 0,0 0 0,-7 9 0,-7 3 1,-5 1-1,-6 6 4,0 5 4,-17 3 4,-12 3 0,-9-7-3,4-2-7,-2-10-1,3-4 2,6-7-3,0 0-8,10-15-29,5-14-74,12-10-131,0-2-142</inkml:trace>
  <inkml:trace contextRef="#ctx0" brushRef="#br0" timeOffset="84990.46">15656 12881 753,'0'0'243,"0"0"-204,0 0-32,0 0 21,0 0 28,0 0-16,38 119-11,-35-67 7,2 2-6,-3 6 0,0-8-9,2-9-3,3-9-6,4-10-2,5-4-8,2-8 4,1-8-4,4-4-2,1 0 0,-3-9-28,-2-12-44,-9-9-90,-10-9-188,0 1-333</inkml:trace>
  <inkml:trace contextRef="#ctx0" brushRef="#br0" timeOffset="85147.42">15661 13075 973,'0'0'64,"0"0"-63,0 0 7,0 0-8,138-27-7,-93 17-143,-7-4-129,-11-6-331</inkml:trace>
  <inkml:trace contextRef="#ctx0" brushRef="#br0" timeOffset="85544.19">16080 12941 975,'0'0'41,"0"0"-33,0 0 5,139-19 0,-97 13-13,-5 2 0,-8-4 4,-8 4-3,-5 1 5,-10 2 33,-4 1 4,0 0-16,3 16-7,4 16 16,2 14 5,0 16-11,0 12-5,3 10 2,-3 4-4,5-2-8,-10-8 1,-4-6-8,-2-5 4,0-6 6,-8-7-8,-15-8-5,-4-10 1,-1-9-2,0-15-2,2-3 2,-6-9-3,1 0-1,-9 0-10,3 0-34,3 0-35,-4 0-116,7 0-196</inkml:trace>
  <inkml:trace contextRef="#ctx0" brushRef="#br0" timeOffset="86108.41">18004 12444 68,'0'0'867,"0"0"-788,0 0-25,0 0-3,0 0-26,-5 135 58,17-72-38,1 0-12,-4-5-9,2-3-17,0-8-5,1 0-2,-1-9-3,-3-4-65,-6-6-110,-2-11-194,0-8-170</inkml:trace>
  <inkml:trace contextRef="#ctx0" brushRef="#br0" timeOffset="86510.21">17986 12497 688,'0'0'35,"0"0"-25,150-54 73,-86 54 3,-14 3-48,-13 23-5,-20 13-20,-17 0-9,0 7 4,-33 0 7,-9-5-3,-6-3 5,8-8-7,8-9-3,9-9 1,12-5-7,7-5 0,4-2 5,0 0 4,27 0 1,11 0 6,11-6 9,0 3-1,2 3-2,-2 0-5,-11 12-2,-14 8-5,-10 6-4,-14 4-3,-2 3 3,-32 6 1,-13-3-4,1-7-3,-1-6 0,5-9-1,10-14-2,8 0-26,13-10-40,11-22-37,2-8-148,31-6-74</inkml:trace>
  <inkml:trace contextRef="#ctx0" brushRef="#br0" timeOffset="86878.73">18526 12719 344,'0'0'51,"0"0"55,0 0 100,0 0-89,0 0-64,13 124-3,-1-100-27,5-3-6,8-9 1,1-7-7,10-5 3,-1 0-4,-3-15-4,-3-16-2,-7 0 0,-7-1 0,-5 6-1,-8 9 11,-2 10 29,0 7 24,2 0-38,5 24-25,7 25 4,3 20 23,1 14-7,-3 10 2,-3 5-1,-8-4-4,-4-13 2,0-19-8,-16-18 10,-6-16-5,-2-11-7,-3-16-4,0-1-2,0-8-7,0-28-3,5-12-35,8-18-43,13-7-137,1 8-335</inkml:trace>
  <inkml:trace contextRef="#ctx0" brushRef="#br0" timeOffset="89337.63">19272 12765 520,'0'0'464,"18"-111"-459,-7 53 0,1 0-2,-4 7-3,-5 12 4,-3 13-3,0 14 1,0 8 19,-9 4-9,-7 0-5,-3 23-6,0 8 6,9 8-1,2 3 10,8 1-2,0 0 4,0-2-2,16 0-9,7-7-4,4-5 0,-2-14 0,4-11-3,0-4 2,3 0-2,-3-10-7,-2-12-7,-5-8 4,-9 1 4,-5 0 6,-8 5-1,0 6 2,0 6 7,0 2-1,-8 6 14,2 4-6,-1 0-6,1 0-9,1 22 1,5 8-1,0 4 3,0 3-3,0-5 1,13-1 0,-1-6-1,10-7-3,-3-8-1,7-9 3,-5-1 1,4 0 2,2-10-2,-7-14-3,1-6 1,-6-3-2,-10-6 1,1 3-5,-6 10 5,0 8 3,0 10 3,0 6 5,0 2-6,0 0-2,0 12-6,0 6 4,2 0 1,-2-3 1,0-8 0,0-3 1,0-4 0,2 0 2,5 0 5,4 0 1,4-16-9,6 2 0,-4 2 0,1 5-2,-2 7 1,4 0-2,-4 0 1,-1 3-1,-1 15 0,-4-1 1,0 8-2,-3-1 2,-3-4-2,2-4 2,3-6-1,3-6-10,3-4 3,7 0 5,7-21 4,5-11 1,1-3-7,1-2-7,-9-4 5,-5 4 4,-8 8 5,-7 8 2,-7 10 19,0 4 23,0 7-19,-7 0-12,-11 10-8,2 17-3,3 1 2,6 6 0,3-2-3,4 2 3,0-4-3,0-7-1,11-8-1,11-7 0,7-6-1,9-2-8,4-4 0,1-20 4,1-6-6,-3-2 9,-2-4 2,-3 2 1,-5 4 2,-7 2 6,-5 10 7,-6 6 2,-6 3-2,-7 5 2,0 4 0,0 0-17,0 0 1,-11 0-2,-12 16 1,-1 8 0,-3 7 0,7 4 0,2-2-1,10 1 0,5-6-4,3-7-18,0-12 3,24-7-4,5-2 4,2-2 10,-2-19-2,-4-8 8,-8 0 4,-5-3 4,-5 3-3,-7 0 8,0 12 16,0 4-5,0 7 6,0 5 5,0 1-14,0 0-17,0 1-7,0 20 5,0 3 2,7 2 1,4-6-1,5 0 0,3-6 0,6-4-2,4-6-1,0-4 0,0 0 1,-6-8-1,-4-14 3,-5-4 0,-5-4 0,-7-4-2,-2-2-1,0 1-10,0 7 0,-2 13 7,-1 8 1,1 5-6,2 2-3,0 0-27,0 0-4,0 6 30,0 5 15,15-1-1,6-1 1,-1 1-3,1 3 3,-1 1-1,-3 7 0,-4 6 1,-3 1-1,1 2 3,-5-6-2,0-6 0,1-6 1,-3-3-1,3-8 0,2-1 0,4 0 6,5-13 0,5-8-2,-4-4-4,-1 0 1,-7 2 0,-2 8 0,-4 7 1,-5 4 11,0 4 24,0 0-2,0 0-35,0 1-1,0 18 0,0 1 2,0 0 4,0-2-5,13-4 1,8-5 3,1-4-4,2-5-7,5 0-2,2-12 2,-2-12 6,-4-1 1,-5-3 1,-7-4 1,-4-3-1,-4-7 2,-5-7-2,0-6-1,-5-3 0,-10 3 0,2 5 0,-3 16 2,5 10 6,1 9 11,4 11-7,-1 4-2,-3 0-10,0 11-2,4 7 2,-3-3 0,5 2 0,-1-3 0,2 3 0,3 6 5,0-1 0,0 3 1,0 4-4,0 0 4,0 3-1,10-1-2,-2 3 0,3 0-2,-1-2 3,1-1-4,3-5 2,-3-8-1,7-4 0,-3-7 0,5-5 2,2-2-1,2 0 1,-1-9 1,-4-10-2,-5 6-1,-7 3 1,-5 3 1,-2 7 0,0 0-2,0 0-1,4 3-1,8 12-2,-3 7 0,9-1 3,3-6 1,6-3-1,7-12 2,2 0-2,-5 0 3,-2-15-1,-7-5 0,-6-3 1,-5 3-3,-7 5 4,-2 4 9,-2 8 19,0 3 11,0 0-15,0 0-19,0 3-9,0 26 0,0 12 5,0 18 5,0 15-1,0 8 2,0 6-1,0 1-3,0-9-3,0-10 0,-6-15 1,-9-14 1,-4-12 4,-1-9 6,-6-11-7,-1-9 0,-9 0-2,-6 0-4,0-19-1,-5-8-2,5-9-4,1-7-29,1-6-15,3-9-43,1-6-52,0-8-239,5-2-413</inkml:trace>
  <inkml:trace contextRef="#ctx0" brushRef="#br0" timeOffset="89572.02">20980 12218 172,'0'0'606,"0"0"-593,0 0-7,0 0 3,0 0 2,140-10 20,-88-4 33,-6-3 14,-10 2-27,-9 0-33,-16 6-6,-7 2-12,-4 7-30,-6 0-230,-27 0-318</inkml:trace>
  <inkml:trace contextRef="#ctx0" brushRef="#br0" timeOffset="89730.6">20299 12123 1086,'0'0'80,"0"0"-43,0 0 63,0 0-55,0 0-45,0 0-27,-16-88-156,23 87-580</inkml:trace>
  <inkml:trace contextRef="#ctx0" brushRef="#br0" timeOffset="90322.28">19855 13469 1156,'0'0'64,"0"0"-48,0 0 20,0 0 2,0 0-35,0 0 6,-23 145-8,25-91 2,-2 4-3,0 0-32,-18-5-74,-3-10-103,-2-11-168,-2-15-225</inkml:trace>
  <inkml:trace contextRef="#ctx0" brushRef="#br0" timeOffset="90532.55">19700 13404 760,'0'0'120,"0"0"-44,0 0 2,134-21-27,-98 45-14,-9 8-16,-19 5-8,-8 4-5,0 6-1,-24 1-6,-14-5-1,-2-7-16,5-11-82,10-15-35,11-10-91,5-5-41</inkml:trace>
  <inkml:trace contextRef="#ctx0" brushRef="#br0" timeOffset="90898.71">19943 13459 635,'0'0'87,"0"0"-75,0 0 74,0 0-41,0 0-16,83 126-12,-83-89-11,0-9-4,0-8-1,-2-10-1,2-8 1,0-2 6,0 0 6,0-12-13,0-4-9,2 2-5,16 7 11,-1 7 3,4 0-2,1 0 1,0 13 1,1-1-1,5-2 2,1-10 0,3 0 2,1-6 2,-5-18 16,-5 0 14,-12-1 13,-11 7 11,0 2 7,-25 7-30,-8 0-24,-3 9-8,3 0-4,6 2 0,8 13-19,5-3-74,12-3-86,2-2-153</inkml:trace>
  <inkml:trace contextRef="#ctx0" brushRef="#br0" timeOffset="91264.8">20494 13546 972,'0'0'191,"0"0"-184,0 0 9,-18 122 48,18-62-43,9 3-7,3 6 2,-4-7-7,-3 0 1,-3-3-1,-2-11-8,0-6 2,0-9-2,-7-8-1,1-13-19,-3-12-36,8-3-22,-1-36-27,0-17-128,2-19 99,0-11 105,0-2-43,16 8 36,6 16 35,2 20 127,1 12 31,-3 15-13,-4 12-61,-7 5-32,-4 0-43,-7 17-8,0 11-1,0 7 0,-20 4-74,-4 0-153,1-9-86</inkml:trace>
  <inkml:trace contextRef="#ctx0" brushRef="#br0" timeOffset="92233.35">20806 13549 848,'0'0'21,"0"0"-1,0 0 43,0 0-63,0 0 7,0 0-7,2-34 14,-20 53 6,0 11 5,5-2 11,4 7-8,9 1 1,0 1-17,0-2-2,16-4-4,8-11 0,7-10 1,-1-10-4,8 0 4,-5-14-3,1-16 2,-3-8-5,-6-3 1,-10-1-2,-11 3-12,-4 2-13,0 9-12,0 12 25,-7 10 8,-1 6-3,4 0-11,-2 0 1,6 15-21,0-1 2,0 1 15,10 2 11,6-3 4,8-2 6,-4 0 3,-1 1-2,4 1-1,-5-2 0,2-1 1,-3-6 0,6-5 0,2 0 2,6-12 4,3-16-6,3-8 6,-3-4-4,-7-7-2,-7-6 4,-10-7-4,-7-7 1,-3 2 1,0 7-1,-7 15 19,-7 14 12,6 14 8,1 7 11,0 8-9,-2 0-25,1 26-16,-1 16-2,3 10 2,6 2 1,0 0 0,0-3-3,2-3 0,13-8 0,5-9 0,5-7-4,8-10-17,3-14 7,4 0 5,2 0-3,-2 0-3,-8-7 12,-8-3 3,-11 4-1,-6 3 1,-2 3-2,-1 0 2,3-3 1,6-1 0,2-8-1,5-4 2,-2 0 2,-6 0-4,-1 10 0,-7 4 7,-2 2 9,3 0 2,7 14-6,3 18 8,5 12 7,5 8-5,-2 9-2,0 3-8,-7-5 3,-9 2-6,-7-10-2,0-10 4,-17-12 1,-4-8 5,-4-11 3,-4-7-4,-2-3-4,-9-3-6,2-25-6,-4-10 0,-8-12-25,4-6-48,-6-11-107,3-3-188</inkml:trace>
  <inkml:trace contextRef="#ctx0" brushRef="#br0" timeOffset="92367.45">21477 13295 17,'0'0'1013,"0"0"-981,100-104 3,-44 75 13,2 9-48,-6 11-83,-13 0-260</inkml:trace>
  <inkml:trace contextRef="#ctx0" brushRef="#br0" timeOffset="92594.11">22342 13113 1045,'0'0'71,"0"0"-52,125 94 70,-91-48-17,-19 6-58,-15 3-1,-9 15-6,-43 5-6,-16 7-1,-13-1-58,-6-7-132,1-14-247</inkml:trace>
  <inkml:trace contextRef="#ctx0" brushRef="#br0" timeOffset="93432.69">17899 12008 531,'0'0'136,"0"0"-88,0 0 34,0 0-11,-129-11-24,111 11-19,-7 18-3,-6 14-9,-9 17 14,-4 18 4,1 26 3,1 19 14,4 17-6,12 5 6,7-4-16,19-8-2,0-8-6,34-13-16,15-17-1,7-13-6,6-22-1,1-12-3,-3-9-34,0-11-115,-8-9-299</inkml:trace>
  <inkml:trace contextRef="#ctx0" brushRef="#br0" timeOffset="95895.89">8049 15848 853,'0'0'92,"0"0"-64,0 0-10,0 0 82,0 0-25,0 0-31,0 0-14,9 3-17,24-3 1,5 0-6,2-3 3,0-2-11,-2 5 1,0 0-1,-2 0-10,-7 0-58,-3 0-83,-10 0-145,-16 5-136</inkml:trace>
  <inkml:trace contextRef="#ctx0" brushRef="#br0" timeOffset="96082.5">8131 16110 725,'0'0'187,"0"0"-171,0 0 66,0 0 11,0 0-59,0 0-27,105-48-5,-61 34-2,-1 6-26,-3 4-146,-7-3-107,-12 0-187</inkml:trace>
  <inkml:trace contextRef="#ctx0" brushRef="#br0" timeOffset="134305.43">10467 15025 657,'0'0'172,"0"0"-73,0 0 21,0 0-33,0 0-47,0 0-23,0 0-5,0 0 24,-27 130 19,27-57-15,0-3-6,0-11-11,0-10-8,0-7-9,0-8-3,0-4-1,0-8-2,0-4-17,0 5-41,0-10-69,0-3-142,-17-5-220</inkml:trace>
  <inkml:trace contextRef="#ctx0" brushRef="#br0" timeOffset="134627.31">9740 15883 266,'0'0'535,"0"0"-397,0 0-80,0 0 19,229-6 32,-65-14-37,26-4-25,14-2-7,14-2-11,2 7-7,-9-2-8,-19 0-3,-32 6 4,-31-1 6,-36 6-5,-33 6-8,-25 1-8,-20 2 2,-9 3-2,-3 0-3,-3 0-21,0 0-33,0 0-38,-17 0-134,-29 0-331</inkml:trace>
  <inkml:trace contextRef="#ctx0" brushRef="#br0" timeOffset="135108.1">10033 16726 939,'0'0'131,"0"0"-89,0 0-15,77-128 59,-37 70-64,0-1-15,-8 5-1,-10 10-6,-13 4 3,-9 9-6,0 12-1,-13 7-12,-12 12-13,-4 0 1,-2 7 6,6 16 0,10 5 14,13 3 3,2 0-14,11-9 11,27 0 8,10-5 3,5-6 10,-7 3 7,-8 2 11,-9-2-12,-15 9-7,-10 3-7,-4 9-1,-16 5-3,-18 2 3,-5-4-4,3-10-49,7-10-29,9-13-77,9-5-66,11-5-87</inkml:trace>
  <inkml:trace contextRef="#ctx0" brushRef="#br0" timeOffset="135379.2">10621 16316 839,'0'0'209,"0"0"-162,0 0-45,0 0 34,0 0 6,27 103-8,-23-63-8,-2 0-4,3 1 0,-2-6-15,-3-3 4,2-2-8,-2 3-2,0-8-1,2-2-1,-2-5-44,0-1-46,0-7-84,0-1-88,0-9-81</inkml:trace>
  <inkml:trace contextRef="#ctx0" brushRef="#br0" timeOffset="135565.53">10529 16651 606,'0'0'320,"0"0"-262,0 0-22,0 0 37,113-120-49,-49 88-18,-2 0-4,-6 10-2,-5 6-25,-13 10-116,-5 6-145,-6 0-194</inkml:trace>
  <inkml:trace contextRef="#ctx0" brushRef="#br0" timeOffset="135969.18">11292 16295 650,'0'0'371,"0"0"-322,0 0-12,0 0 26,0 0-50,-145 92-7,114-46 3,2-2 0,7-4 3,6-3 2,9-8-12,7 0 3,0-17-5,16-3 0,13-9 0,7 0 1,1-9-1,1-22 0,-7-5-7,-6-1-2,-14 2 6,-8-5 3,-3 6 3,0 10 1,0 12 18,-4 7 20,-2 5-2,4 0-13,0 5-19,2 21-7,0 0 5,0-3-4,4 4-1,19-9 1,8 0-2,0-6 0,3 3-21,-3-8-33,-4 0-86,-9-7-155,-10 0-197</inkml:trace>
  <inkml:trace contextRef="#ctx0" brushRef="#br0" timeOffset="136193.06">11451 16142 963,'0'0'81,"0"0"-54,144-9 73,-74 9-36,-4 12-9,-8 17-9,-14 15-9,-17 8-10,-13 10-16,-14 10 0,-5 1-4,-28-3-6,-12 2-2,-6-8-2,-5-3-55,-6-7-58,-9-15-162,-12-10-257</inkml:trace>
  <inkml:trace contextRef="#ctx0" brushRef="#br0" timeOffset="136530.93">10037 16249 704,'0'0'122,"0"0"-49,-152 21 41,88 29-49,6 18 0,16 17 21,21 8-23,21-3-17,7-6-9,38-13-13,15-13-14,7 2-6,3-13-2,3-3-4,-7-7-15,-1-5-68,-13-10-120,-17-13-259</inkml:trace>
  <inkml:trace contextRef="#ctx0" brushRef="#br0" timeOffset="137261.4">12304 15337 599,'0'0'300,"0"0"-194,0 0-30,0 0-10,0 0-48,0 0 11,85-9 35,-32 6-8,11-14-1,4-3-11,-6-1-8,-13 6-20,-13 7-12,-18 0-3,-12 8-1,-4 0-2,-2 0-35,0 0-36,0 8-118,-4-8-314</inkml:trace>
  <inkml:trace contextRef="#ctx0" brushRef="#br0" timeOffset="140431.73">13806 14929 433,'0'0'166,"0"0"-126,0 0 113,0 0-10,0 0-99,0 0-13,0 10 6,0 30 66,0 6-32,5-5-32,-1 5-10,1-3-11,2 2-7,-3-5-7,-1-8-1,-3 1-3,0-1-3,0 1-47,0-3-62,0-1-124,0-10-129</inkml:trace>
  <inkml:trace contextRef="#ctx0" brushRef="#br0" timeOffset="140808.2">13333 15627 729,'0'0'135,"0"0"-63,0 0 40,0 0-64,0 0-31,0 0 33,209-22 1,-87 4-9,25-7-13,17 1-5,22 2-2,13-6-2,-2 4-4,-6 1-10,-22-3-4,-32 6 7,-31 3-2,-33 2 11,-28 12-14,-18 0 0,-18 3-3,-5 0-1,-4 0-10,0 0-45,-23 0-84,-25 9-128,-19 8-344</inkml:trace>
  <inkml:trace contextRef="#ctx0" brushRef="#br0" timeOffset="141353.73">13555 16325 750,'0'0'155,"0"0"-125,51-107 9,-23 63 30,7 3-52,-2-5-5,-2 7 10,-6 3 5,-9 5-10,-8 13-3,-8 9 3,0 0-12,0 9-2,-16 0-3,-2 0-4,1 9 3,0 13-1,11 2-1,6 2-1,0 0 1,9-3-2,20-2 5,7-4-1,4 3 1,-2-1 0,-5 1 3,-6 2-3,-12 7 1,-7-3-1,-8 9 0,0 6 2,-21-5-2,-3-5-2,-1-4-1,8-10-27,1-6-24,7-11-49,5-2-39,4-28-41,0-10-161</inkml:trace>
  <inkml:trace contextRef="#ctx0" brushRef="#br0" timeOffset="141640.83">14236 15968 764,'0'0'171,"0"0"-150,0 0-20,0 0 24,0 0 0,0 0 11,35 90 3,-25-61 9,-3-3-7,-3 6 2,-2 0-5,0 3-18,-2 3-5,4-4-10,-4 2-3,0-3-2,0-8 0,0-2-38,0-9-54,0-2-86,0-6-96,0-6-102</inkml:trace>
  <inkml:trace contextRef="#ctx0" brushRef="#br0" timeOffset="141829.74">14159 16270 989,'0'0'33,"0"0"-27,0 0 10,172-114-7,-97 82-9,-6 0-21,-11 2-104,-13 6-72,-15 2-106</inkml:trace>
  <inkml:trace contextRef="#ctx0" brushRef="#br0" timeOffset="142239.26">14656 15879 722,'0'0'140,"0"0"-109,0 0 81,0 0-47,11 133-12,0-87-14,0-2-7,-2 4-2,1-7-11,0-9-10,-3-6 3,-2-13-12,-3-9 6,-2 0-5,2-4 2,0 0 7,2-20 1,7-7-8,5-5-2,5 9-1,-1 0 0,10 2 1,-1 7-1,5 6 0,2 4 0,-5 4-1,-5 0 0,-3 0 0,-11 18 1,-10 2 1,-2 4 5,-2-2 7,-23 4 0,-2-4-3,-8-2-3,2 0-3,5-9-3,1-4-1,7-5 0,3 3 0,3-2-42,9-3-60,5 0-101,0-8-255</inkml:trace>
  <inkml:trace contextRef="#ctx0" brushRef="#br0" timeOffset="142502.24">15208 15875 948,'0'0'203,"0"0"-186,157-10 25,-92 36 45,-12 10-64,-11 8 1,-17 1-3,-16 5-12,-9-4 14,-5 7 6,-22 5-7,-4-9-13,-2 8-1,1-11-8,2-6 0,-2-8-10,1-2-51,-10-12-58,-9-10-225,-17-8-470</inkml:trace>
  <inkml:trace contextRef="#ctx0" brushRef="#br0" timeOffset="142990.07">13432 15906 468,'0'0'163,"0"0"-82,0 0 55,0 0-10,0 0-66,-147 65 3,109 2 15,7 23-3,17 8-12,14 6-9,0-3-20,33-12-13,10-16-8,11-15-7,6-18-2,0-3 1,-1-12-3,-11-6-4,-8-1-17,-6-14-52,-12 0-93,-13-4-221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5:06:46.9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4805 1449 825,'0'0'155,"0"0"-116,0 0-25,0 0 1,-2 106 12,0-60-5,0-3-20,2-5 2,0 6-4,0 3-2,0-10-73,0 0-130,0-17-85,-3-16-135</inkml:trace>
  <inkml:trace contextRef="#ctx0" brushRef="#br0" timeOffset="457.11">5084 1209 606,'0'0'66,"0"0"96,0 0-56,0 0-44,-56-104 18,25 89-26,-11 3-14,-10 8-11,-8 1-5,-4 3-2,-3 12-7,2 24-2,2 25-8,7 22-3,12 22-1,17 12 0,14 14-1,13 4 4,0-7-1,17-14-3,20-18 1,9-30-1,14-15 0,9-23 7,10-15-4,3-13 1,6-12 1,-1-29 0,1-23 2,-5-29-2,-19-17-2,-19-8 5,-23-11-1,-22 11-1,0 4-2,-31 13-4,-3 21-1,-6 19 1,-2 23-5,0 11-10,0 15-11,8 0-50,14 8-106,13-7-183,7-4-325</inkml:trace>
  <inkml:trace contextRef="#ctx0" brushRef="#br0" timeOffset="913.11">6508 1402 781,'0'0'74,"0"0"44,0 0-25,0 0-57,0 0-27,0 0-5,0 56-4,-2 0 15,0 10 26,0 4-7,0 11-12,2-3-10,0 2 0,0-2-3,0-6-6,0-10 0,0-8-3,0-8-1,0-9-14,-8-9-55,-2-10-120,-3-17-115,-6-1-87</inkml:trace>
  <inkml:trace contextRef="#ctx0" brushRef="#br0" timeOffset="1131.98">6408 1580 596,'0'0'85,"0"0"-28,127-108 67,-73 94-78,-3 14-8,-8 0-11,-14 18-11,-16 12-11,-11 7 6,-2 1 18,-11 8 4,-16-5-1,-4-4-16,-1-6-11,6-4-5,-1-6-27,9-3-112,7-4-91,9-7-47</inkml:trace>
  <inkml:trace contextRef="#ctx0" brushRef="#br0" timeOffset="2218.82">7061 1618 795,'0'0'214,"0"0"-194,0 0 44,0 0-52,0 0-12,0 0-5,-135 62 5,108-32-2,0 4 2,6-1 1,13 0-1,6-3-2,2-6-1,0-7 2,10-3-2,11-6-11,6-8-16,2 0-11,-6-19 3,2-14-1,-4-4 4,-11 1 19,4-4 16,-9 14 3,-1 6 9,-2 8 58,-2 8 25,0 2-35,0 2-29,0 0-24,0 0-7,0 11-5,0 12-7,0 5 12,0 4 0,9-6 0,8-4 0,9 2 2,-4-1 0,2-19-1,9-4-1,-2 0-1,-4-25-8,0 2 9,-16-18 0,-8-1-3,-3 6-12,0 2-9,0 10 6,-3 6-16,-10 2-1,2 12-8,7-4-5,2 8-6,2 0-12,0 0-23,0 10 28,4-3 33,13 4 2,8-8 26,8 0 5,-8 3 12,4 2 4,-6 7-2,-9 6 3,1 5 9,-7 4 9,-3 9 2,-5-1 5,0-4-16,0 2-5,0-12-15,2-6-7,6-6-1,4-12-3,5 0 5,10-12 12,4-24-5,8-16-5,1-7-7,0 1-6,-9 2-18,-6 2 11,-14 4 9,-6 4 4,-5 2 5,0 12 5,-8 6 14,-5 7 5,5 6 26,-6 6-14,5 3-14,0 4 1,0 0-14,4 0-14,-3 31-14,4 13 7,4 11 2,0 10 5,0-2 0,2 4 2,11-6-2,3-10 0,3-6 0,3-15 0,3-13-6,4-14-6,0-3-5,3-6-14,-1-29-1,-2-6-9,-3-10 2,-10 17 30,-7 8 9,-4 10 2,-5 6 41,0 4 25,0 6-18,0 0-50,0 0-2,0 26-11,2 1 11,6 8 2,1 2 1,3-1-1,1 4-32,4-4-110,-3-12-110,0-8-209</inkml:trace>
  <inkml:trace contextRef="#ctx0" brushRef="#br0" timeOffset="2937.96">8415 1680 492,'0'0'103,"0"0"-80,0 0 14,0 0 22,0 0 48,0 0-28,-22-28-51,2 28 16,-8 0-19,2 7-5,-1 19-13,-2 8-7,4 2 0,7 7-3,9-6-1,9-5-5,0-4 4,11-13-18,18-7-7,7-8 12,7-9-9,-6-28-13,-3 2-6,-12-10 40,-12 11 6,-2 5 14,-8 5 41,0 11 22,0 9-10,0 4 0,0 0-57,0 2-9,0 14-2,-3 9 0,1 2-5,2 4 5,0-4 1,16-10 2,13 1 1,7-13 0,4-5-3,2 0-2,0-23-16,-2-14-10,-6-8-8,-8-1 15,-5-9 21,-10-5 0,-9-9 3,1 6 3,-3 10 20,0 16 11,0 18 16,0 14-5,-5 5-9,-2 0-34,1 29-5,-7 17-2,-1 15 2,1 5 4,3 4 5,8-6-3,2 2-2,0-6 1,7-11-1,12-9-2,7-18 3,-2-9-1,5-13 2,7 0-1,-5-5-5,0-25-5,-12 6-40,-9-5-44,-10 3-64,0 16-86,-29-2-121</inkml:trace>
  <inkml:trace contextRef="#ctx0" brushRef="#br0" timeOffset="3209.68">7667 1606 890,'0'0'113,"0"0"-100,0 0-13,0 0-6,0 0-40,161-98-106,-110 71-108</inkml:trace>
  <inkml:trace contextRef="#ctx0" brushRef="#br0" timeOffset="3328.74">8109 1289 1024,'0'0'4,"0"0"-4,0 0-266,0 0-491</inkml:trace>
  <inkml:trace contextRef="#ctx0" brushRef="#br0" timeOffset="3853.06">9687 1550 952,'0'0'63,"0"0"-9,0 0-54,0 0-18,0 0 18,0 174 18,0-74 4,-9 15-4,-2 6-4,-3-4 0,8-9 0,4-7-9,2-15 4,0-16-7,11-20 0,11-13-2,7-18 5,0-19-5,3 0 4,0-31 3,0-22 5,-10-10-4,-13-6-1,-9 3-2,0 5-3,-29 10 4,-11 3-6,-6 8-1,-6 5-25,-4 5-52,10 2-93,7 4-77,11-2-45</inkml:trace>
  <inkml:trace contextRef="#ctx0" brushRef="#br0" timeOffset="4116.91">9823 1717 599,'0'0'102,"0"0"-72,0 0 66,123 58-54,-105-20-12,-7-4-18,-9 2 6,-2-10 3,0-5 11,-2-7 27,-7-9-11,5-5-18,4 0 0,-3 0 9,3-14-16,0-20-22,0-8-2,22-1-6,6 0-11,6 10-34,3 7-67,-4 8-93,-4 7-151</inkml:trace>
  <inkml:trace contextRef="#ctx0" brushRef="#br0" timeOffset="4482.97">10434 1613 222,'0'0'875,"0"0"-851,0 0 8,0 0-27,0 0-5,0 0-1,-116 81 1,88-44-2,9 0 2,7-7-4,10 5 2,2-12-1,0-2-1,19-7-23,5-14-14,5 0 9,2-10 5,-4-16 7,-5-6 19,-4-4 1,-7-5 0,-4 5 3,-7 8 21,0 5 35,0 18 1,0 1-19,0 2 7,0 2-26,0 0-22,0 0-9,0 16 0,0 20 7,0 2-15,3 1-65,14-6-73,5-17-158,1-7-195</inkml:trace>
  <inkml:trace contextRef="#ctx0" brushRef="#br0" timeOffset="5742.9">10817 1624 871,'0'0'198,"0"0"-141,0 0 2,0 0-47,0 0-12,0 0-1,-135 76-2,112-40 3,9 5-1,11-9-1,3 4-2,3-7 2,22-2-2,6-10-12,7-14-8,5-3 10,5-23-21,5-12-9,-5-12-11,-1-5 13,-12 0 28,-12-10 14,-5 0 3,-16-5 18,0 2 17,-2 2 19,0 19-3,-12 8-8,-3 12-4,7 16 0,-4 0-14,3 4-6,3 4-9,-4 0-13,2 20-2,5 16-6,-5 10 7,6 10 0,2 5 1,0 1-2,0-4 2,10-7-1,13-2-25,3-14 4,4-8-5,3-8 0,3-19-7,-3 0-13,-5-9 0,0-15-1,-9 1 33,-7 2 15,-5 1 0,-3 6 31,-2 4 23,0 1 5,-2 9-22,0 0-5,0 0-32,0 0-7,0 21 6,0 9 1,0 0 0,7-4 0,11-5 0,9-14-3,4-3-9,9-4 3,3 0-5,-3-21-9,-5-5-12,-6-5 26,-9 5 8,-9 3 1,-5 6 3,-2 9 27,-4 4 12,0 4 1,0 0-25,-4 0-12,-4 20-6,-1 3-7,3 4 5,6-1 0,0 2 0,0-2 0,13-13-1,12-2-4,4-11-7,2 0 5,-2-10 4,-4-16 1,-6-2 1,-9-2 3,-10 0 2,0 4 1,-10-1 2,-14 6 3,-5 9-8,-2 7 2,2 5-5,4-3 1,9 3-3,8 0-5,5 0-20,3 3-32,0 0-23,23-3 47,12 0-1,5 0 17,8 0 15,-2 2 5,-1 8 2,-7 4 3,-3 4 4,-10 5 11,-5 0-1,-9 9 10,-8-6 4,-3 2-11,0-6-2,0-10-6,0-3-1,-1-9 0,1 0 8,0-10 4,0-21 8,4-11-20,21-4-10,6 4-2,5 6 1,-3 12 0,-2 12 0,3 12-1,-5 0-1,-5 4 0,-5 22 1,-9 10 1,-7 10 8,-3 14 5,0 1 1,-9 0-3,-7 0 2,1-11-5,8-6 3,7-16-2,0-12-4,9-16-1,18 0 4,6-13 2,7-18-10,-1-7-3,-11 6-46,-12-2-22,-16 5-130,-2 4-188</inkml:trace>
  <inkml:trace contextRef="#ctx0" brushRef="#br0" timeOffset="5919.26">10957 1492 667,'0'0'324,"0"0"-324,0 0-31,0 0-213,143-104-290</inkml:trace>
  <inkml:trace contextRef="#ctx0" brushRef="#br0" timeOffset="6012.45">11318 1264 825,'0'0'219,"0"0"-154,0 0-36,0 0-29,0 0-465</inkml:trace>
  <inkml:trace contextRef="#ctx0" brushRef="#br0" timeOffset="7107.15">4656 3319 426,'0'0'147,"0"0"-111,0 0 42,0 0-4,0 0-13,0 0-9,0 0-16,-33 45-16,23-45 6,1 0 19,5 0 2,-2 0-13,3-15-16,3-8 3,0 2-21,5-4 0,20 3 0,1 4 6,6 2-6,-3 6-1,0 6 0,-1 4-7,-4 0 0,-5 22 1,-6 9 1,-7 4 5,-6 5 1,0 13 7,-9-2 5,-15 2-5,-12-2 0,3-16-2,4-9 0,0-9 0,11-10-2,9-5 1,2-2 2,7 0 1,0 0-5,0-24 1,0 7-3,5-2-1,15 5 1,7 14 0,6 0-1,1 4 1,1 20 1,-4 2 1,-2-4-2,-2 0 0,-6 1 0,-4-10-48,-3 6-60,-1-14-108,-2-5-19,-6 0-97</inkml:trace>
  <inkml:trace contextRef="#ctx0" brushRef="#br0" timeOffset="7562.67">5140 3144 475,'0'0'271,"0"0"-254,0 0 133,0 0-84,0 0-24,0 0 10,-106-114-22,65 102-11,-9-2-4,-10 6-4,-2 8 1,-7 0-10,-2 13-1,-2 20 0,5 5 0,6 14 2,8 7 7,17 16-3,14 18-4,12 10 7,11 2 0,0-2 3,22-16-5,14-10-3,12-9-5,6-14 0,11-14 4,9-13-1,5-22 4,4-5-1,8-22-1,-3-24-2,-10-14 1,-11-10 1,-23-8 2,-15-15 3,-13-7 20,-16-4-6,0 4-7,-23 20-12,-10 15-4,0 23-1,1 16-9,-1 6-46,10 14-56,7-2-292</inkml:trace>
  <inkml:trace contextRef="#ctx0" brushRef="#br0" timeOffset="8410.97">6542 3048 795,'0'0'108,"0"0"-81,0 0 73,0 0-80,0 0-15,-139 62 5,108-20 6,2 8-2,7 0 0,4-1 3,12 5-14,6-9-3,0 0 0,10-2 0,17-17 0,4-9-8,5-17 1,3 0-16,3-29 11,-5 0 5,-6-9 7,-6 3 0,-9 2 9,-7 11-1,-3 5 21,-6 13 9,0 4 1,0 0-24,0 0-15,0 0-12,0 9-10,0 14 22,0 12 1,0-3 0,9-4-1,9 2-6,5-12-11,1-4-1,-2-13-5,5-1 0,0-7-3,0-25-2,-3-8 17,-2-6 11,-10 4 3,-8 1 2,-4 5 18,0 10 8,-11 11 1,-11 8-9,-1 7-23,-2 0-5,2 0 1,-2 8 3,7 10-41,5-3-57,3 4-120,10-13-122</inkml:trace>
  <inkml:trace contextRef="#ctx0" brushRef="#br0" timeOffset="8778.91">6949 3275 579,'0'0'200,"0"0"-198,0 0 19,35 104-10,-22-66 18,-7-6-5,-2-5 21,-4-6-18,0-9-9,0-10-1,0-2 1,0 0 0,0 0 11,5-16 19,0-17-22,1-8-26,3-8-26,9 8 20,4 4-5,3 11 7,-4 10 4,0 8 0,-2 2-3,1 6-3,6 0-3,-3 6 7,-8 20 2,1 2 0,-8-2 7,-1 9-3,-3-7-2,-4-5-2,2-3-10,-2-8-87,0-7-166,0-5-133</inkml:trace>
  <inkml:trace contextRef="#ctx0" brushRef="#br0" timeOffset="9026.61">7353 3252 889,'0'0'42,"0"0"-42,0 0 0,0 0 12,80 143 1,-60-93 8,-3-7 0,-7-10 5,-5-20-3,-3-13 17,-2 0-10,6 0 6,1 0 4,7-27 0,4-13-16,0-9-23,8 2-1,-3 9-53,-4 7-122,-1 7-133,-5 2-385</inkml:trace>
  <inkml:trace contextRef="#ctx0" brushRef="#br0" timeOffset="9298.92">7779 3306 715,'0'0'128,"0"0"-114,0 0 1,-18 108-15,18-83 1,9-1 0,4-14 0,4-10-1,8 0 4,1 0 7,9-14 14,0-18 3,-8 3 13,-7-6 17,-9-2 1,-9 9-11,-2 3-10,0 8-13,-13 5 2,-9 10-19,-5 2-8,-6 0-2,-5 24-65,5 2-125,4 3-119</inkml:trace>
  <inkml:trace contextRef="#ctx0" brushRef="#br0" timeOffset="10307.81">8084 3577 769,'0'0'45,"0"0"34,96-128-35,-62 74-38,-8-3 5,-5 6-5,-15-4 12,-6 5 16,0 4-5,0-2 5,0 8-18,0 4-5,-8 9-9,0 9 1,2 10 7,-1 5-5,2 3-1,-6 0 5,3 16-9,-1 19-12,5 13 10,4 10 2,0-3 5,0-1-2,0-1-1,6-12 1,11-7-3,2-5 1,3-12 1,5-4 0,4-5-2,-1-8-3,5 0-8,-4-10 0,-4-15 1,-6 2 9,0-2 1,-11 0 2,2 8-2,-5 7 1,-5 3 11,-2 7 18,0 0-10,0 0-11,0 0-9,0 0-13,0 12-2,4 14 15,0 3 1,8 0-1,-1-5 0,5-9-6,1-7 0,4-8-5,3 0-17,6-20-15,-1-11 6,-4-8 22,-4-1 3,-9 6 2,-6-3 6,-4 16 4,-2 9 37,0 8 29,0 4-3,0 0-32,0 0-20,0 5-11,0 22-4,-4 7 2,2 2-1,2 3 3,0-4 1,4-4-1,13-4 2,6-16-4,6-4 0,2-7-1,5-14 3,-1-13-8,2-15 3,-6-1-20,-8-3-3,0 3 16,-14-10-17,0-1 22,-9-1 7,0 2-1,0 9 2,-6 3 0,-8 13 10,-5 7 6,9 2-8,-5 3 7,0 8-4,9 0 1,0 4 7,4 4-7,-4 0-3,2 0-10,-2 0-1,1 22-10,0 8 11,4 3 0,1 7 8,0 6-1,0-5-5,0 6 4,1-3-2,11-4 0,0-4 0,-4-2 0,7-2 0,-1 1 1,1 0-2,-3-5-1,-3-6 0,-3-1-2,1-13-12,-2 6-47,1-13-113,-6 2-235</inkml:trace>
  <inkml:trace contextRef="#ctx0" brushRef="#br0" timeOffset="10503.61">9319 3252 883,'0'0'22,"0"0"-1,0 0-6,24 112-10,-24-67-1,0-12-4,0 0-11,0-11-111,0-14-49,0-8-132</inkml:trace>
  <inkml:trace contextRef="#ctx0" brushRef="#br0" timeOffset="10802.84">9508 3319 882,'0'0'30,"0"0"-4,0 0-13,-9 111-10,9-88 1,0-1-2,0-6-2,12-16-8,4 0 3,12 0 5,1-24 4,0 2-3,-4-6 0,-5-7-1,-10 5 6,-2 4-3,-8 5 31,0 3 22,0 11-5,-9 2-4,-10 0-21,-2 5-19,-6 0-7,-8 10-33,4 16-63,8-1-115,1-11-242</inkml:trace>
  <inkml:trace contextRef="#ctx0" brushRef="#br0" timeOffset="11200.95">9779 3313 811,'0'0'128,"0"0"-124,15 117 40,-9-74-12,-6-9-20,0-10-2,3-12 10,-3-9 8,0 2-5,5-5 9,3-14 4,13-18-24,3-18-6,4 0-5,4-5-1,-7 18 1,-2 16-1,-2 7 0,-5 14 2,2 0-2,-3 0 3,-4 14 0,-2 15 1,-4 13 3,-5 9 4,0 0-3,0-5 0,0-11-1,0-15-6,4-11 3,12-3 1,6-6 0,11-1 1,10-24-1,-1-5-5,-9 7-14,-12 0-24,-15 9-23,-6 4-97,-17-3-267</inkml:trace>
  <inkml:trace contextRef="#ctx0" brushRef="#br0" timeOffset="11390.5">8884 3234 1008,'0'0'97,"0"0"-96,0 0-2,0 0-18,131-84-90,-65 56-135,-15 4-256</inkml:trace>
  <inkml:trace contextRef="#ctx0" brushRef="#br0" timeOffset="11500.78">9326 3004 204,'0'0'844,"0"0"-803,0 0 24,0 0-65,0 0-158,0 0-612</inkml:trace>
  <inkml:trace contextRef="#ctx0" brushRef="#br0" timeOffset="12138.86">11164 3403 688,'0'0'68,"0"0"-53,0 0 9,94-128-8,-78 91-13,-14-5 4,-2 2 37,0 0 15,-18 8 11,1 12 27,-1 6-32,-2 10-18,4 4-15,0 0-13,8 23-10,8 16-7,0 7 0,0 5-1,6-2 0,9 3-1,4-2 0,-8 3-22,-4-3-30,-7-2-79,0-6-100,0-18-136</inkml:trace>
  <inkml:trace contextRef="#ctx0" brushRef="#br0" timeOffset="13352.91">11134 3256 400,'0'0'255,"0"0"-246,0 0 22,147-118 1,-76 93 2,2-4-11,-10 7-11,-19 3-12,-15 8 0,-19 2 0,-8 4 0,-2 1 13,0-1 35,0 3 7,0 1-16,-9-1-16,4 2 17,3 0-16,-2 10-16,2 14-6,2 18 9,0 5 3,0 2 8,0 9-8,0 2-1,0-5 4,0-4-4,0-9-2,0-21 0,0-8-5,0-8-3,0-5 2,0 0 1,0-14 5,2-23-1,10-1-6,5 2-4,3 3 0,2 11 0,5 1-3,0 9-1,1 4 3,-1 8-3,-2 0 3,-8 0-7,-5 10-4,-5 14 1,-5 5-2,-2-2 4,0 12-8,0-14-8,-5 0-24,5-11 29,0-14 12,0 0-13,5-4-30,22-24 27,6-6 18,2-4-21,-1 2-5,-5 5 20,-9 9 11,-5 0 1,-7 10 3,-6 3 17,-2 2 27,0 7 8,0 0-5,0 0-28,-2 10-13,-10 18-5,3 4 2,3 9 2,3 2-4,3 2-2,0-12-2,5-8 1,12-11-2,8-14-1,2 0-12,4 0 2,2-22 4,-1-10-1,-6-11-2,-1 1 5,-7 2 6,-6 8 1,-2 12 1,-8 12 5,0 6 10,-2 0 8,0 2-2,0 0-9,0 0-11,0 8-2,-2 12-1,0 10 7,0 0-5,0 0-1,2 1-1,0-8 3,0-1-2,4 1-2,12-15 0,1-6 1,4-2 1,1-26 0,5-4 1,0-12-2,-10 3 0,-12 5-1,-5 4 2,0 8 0,-13 9-1,-6 4-1,2 6-5,-8 3-18,3 0 8,7 0-3,4 3-5,10 1 8,1 1-9,0 4-8,12 1 16,21 2-5,3 3 13,8-2 4,1 8 4,-3-2 1,-1 9 6,-8 0 13,-14 5-2,-9-3 5,-10-9 19,0-1 2,-14-6-4,-5-2 0,-4-6 3,6-5-4,7-1 6,4-26-12,6-16-20,0-8-8,23-1-4,14 5-1,1 15-11,0 0-47,9 17-81,-13 1-152,-4 10-296</inkml:trace>
  <inkml:trace contextRef="#ctx0" brushRef="#br0" timeOffset="14154.52">12859 3360 785,'0'0'37,"0"0"-14,0 0-12,0 0-6,96-118-2,-90 93-1,-6 6 4,0 9 34,0 4 30,-8 6-27,-10 0-11,-4 3-27,-7 26 0,0 7 0,4 6 2,0-1-2,12 3-2,9-3 1,4 3-2,0-9-2,7-9 0,19-12-2,10-14 2,4 0 4,4-14-1,-1-18 1,-2 3-4,-8-8-3,-6 1 0,-8 3 3,-7-2 0,-8-2 0,1 11 6,-5 8-5,2 12 13,-2 6 11,0 0-21,0 3-4,0 24-6,0 5 6,6 13 4,-4-17-4,3-2 2,-4-8-2,2-14 0,0 4 1,1-8 0,5-4 5,4-19 5,5-11-11,5-2-1,4 4-8,0 4 3,-3 6 3,4 13 2,-3 9-2,2 0-2,-2 15-1,-3 17 4,-5 3 2,-1-2 3,-9 6 3,-3-7 1,-2-10 3,-2-8-5,0-14 1,0 0 1,0 0 9,0-17 17,0-11-9,3-7-22,11-3 2,5-2-4,8 7-2,2 9 2,-3 9 0,2 10 0,-2 5-4,-8 0-1,-2 28 3,-5 8 1,-7 2 1,0 3 2,0-13-1,2-2 4,-2-5 0,5-4-1,2-13 0,9-4 5,9 0 1,2-26 1,-4-1-10,-2 6-1,-12-5-37,-2 12-156,-6-1-388</inkml:trace>
  <inkml:trace contextRef="#ctx0" brushRef="#br0" timeOffset="14308.05">14306 3382 813,'0'0'397,"0"0"-388,0 0-9,0 0-43,0 0-148,0 0-319</inkml:trace>
  <inkml:trace contextRef="#ctx0" brushRef="#br0" timeOffset="26740.51">5728 6014 3,'0'0'114,"0"0"-57,0 0-19,0 0 31,0 0 21,0 0-32,0 0-17,-2-19 27,2 9 15,0 0 6,0 1-6,0 1 8,0-1-6,0 6-7,0-2-14,0 3-32,0-2 2,-3 1-7,3 3-10,0 0-8,0 0-3,0 0-3,0 0 0,0 0-3,0 0 4,-2 0-2,2 0 5,0 0 1,0 0-2,0 0 0,0 0-2,0 0-1,0 0-3,0 0 2,0 0-1,0 0 3,0 0-1,0 0 2,-2 0 1,2 0 4,0 0-1,0 0 0,0 0-6,-2 0 2,0 0-4,2 0-1,0 0-1,-4 5 1,4 16-1,-6 6 1,2 8 3,4-5-3,0 4 0,0 2 0,0 0 1,0 6 1,0 2-2,0-4 2,-2 0 1,-7-8-3,-2-5 0,-2-4 3,-3-2-3,5-9 2,2 0-2,9-8 1,0-4-1,0 4 0,0-4-2,18 0-4,20 0 6,16-4 2,-4-4-2,2 0 0,-3 8 0,-11 0 0,-5 0-1,-11 0-17,-4 0-40,-4-2-42,-6-8-126,-5-6-153</inkml:trace>
  <inkml:trace contextRef="#ctx0" brushRef="#br0" timeOffset="26967.98">5946 5777 762,'0'0'94,"0"0"-85,0 0 22,0 0 6,143-22-18,-103 22-10,1-5-9,-6 4-35,-8-1-159,-4-7-114</inkml:trace>
  <inkml:trace contextRef="#ctx0" brushRef="#br0" timeOffset="27160.92">6453 5560 902,'0'0'59,"0"0"-57,0 0 16,0 0 19,-13 127-1,13-90-6,0 0-18,0-2-9,0-3 3,0-6-6,0-5-70,0-7-134,0-10-167</inkml:trace>
  <inkml:trace contextRef="#ctx0" brushRef="#br0" timeOffset="27456.92">6791 5592 881,'0'0'154,"0"0"-152,0 0 12,125-21 21,-67 19-1,14 2-7,-1 0 0,0 0-7,-4 0-9,-14-3-7,-15 1-4,-11 0 0,-15 2 0,-8 0-10,0 0-42,-4 0-35,0 0-41,-13 0-141,-18 0-137</inkml:trace>
  <inkml:trace contextRef="#ctx0" brushRef="#br0" timeOffset="28060.82">6887 5631 409,'0'0'64,"0"0"14,0 0 29,0 0-50,0 0-11,0 0 20,-4 0-5,4 0-13,0 0-24,0 5-6,0 16 2,0 11 20,0 10 6,0 8 5,0 14-5,0 7-8,0 8-15,0 5 3,0 1-5,0 1-11,0 6 8,0 1-3,0 1-3,0 4 1,0 6-6,0 2 0,0 5-2,0 0-1,0-11-1,0-6-3,0-8 4,-7-4 2,-2-6 1,2-3 1,1-7 1,-3-8 3,0-10-5,5-12 5,-1-12-9,3-10 0,2-3 5,0-10 0,0 3-4,0-4 1,4 0-4,21 0 1,10 0 1,8-2 3,5-8-1,0 2-2,1 3-3,-8-2 3,-7 3-2,-2 3-1,-14 1-4,-5 0-16,-1 0-46,3 0-29,5-11-67,9-12-258</inkml:trace>
  <inkml:trace contextRef="#ctx0" brushRef="#br0" timeOffset="30646.33">8971 5775 581,'0'0'149,"0"0"-74,0 0 46,0 0-62,0 0-31,0 0-14,0 0-2,38-37 3,-9 10-8,7-6 1,0 0-1,-14 1 0,0 5 1,-4 10 10,-11 5-1,-3 3 9,1 9 6,-5 0-3,0 0-18,0 0-11,0 21 0,0 9 3,0 5 5,0 6 0,0-4-5,0 1-2,-5 1 2,5 0-1,-2-4-3,2-3 1,0 0-41,0-6-41,0-5-60,0-3-134,4-11-101</inkml:trace>
  <inkml:trace contextRef="#ctx0" brushRef="#br0" timeOffset="30888.43">8945 6075 755,'0'0'71,"0"0"-45,0 0 33,120 9 46,-31-9-25,13 0-41,9-6-17,6-12-4,-12-4 5,-12 1-4,-21 1-7,-26 8-11,-19 5-1,-15 3-17,-12 0-45,0 4-81,-14 0-161,-24 0-386</inkml:trace>
  <inkml:trace contextRef="#ctx0" brushRef="#br0" timeOffset="31328.01">7761 6559 384,'0'0'154,"0"0"-152,0 0 72,134 0 58,-40 0-18,28 0-14,34 0-13,34 0-23,44-13-25,42-10-3,45-3 10,36-4-22,18 0-2,12 0-7,-14 4 15,-24-1-7,-30 3-5,-52 4-8,-45 5 2,-60 2-7,-55 3-4,-50 6 1,-30 0-2,-15 1 1,-12 3-1,0 0-18,-3 0-31,-29 0-53,-17 17-164,-16-3-406</inkml:trace>
  <inkml:trace contextRef="#ctx0" brushRef="#br0" timeOffset="31890.73">8140 6907 614,'0'0'120,"0"0"29,0 0-20,0 0-63,-120 104-13,73-33 18,-5 10-28,4-6-7,14 2-6,10-11-7,9-10-11,15-8-8,0-9-3,11-6-1,22-11-3,4-4-41,8-9-68,6-9-150,-2-2-166</inkml:trace>
  <inkml:trace contextRef="#ctx0" brushRef="#br0" timeOffset="32287.66">8182 7599 947,'0'0'75,"0"0"-58,0 0 35,0 0-38,67-116-12,-34 74 8,-4-4 1,-7 0-4,-8 4 1,-8 5-2,-3 10-1,-3 5-1,0 12-4,0 10-2,-9 0-2,-8 0 2,3 10-8,-1 5-1,4 5 2,8-3 2,3-1-8,0 3 1,20 1-8,11 5 13,7-1 1,3-2 7,-6 2 1,-13-2 0,-8-2-4,-14 5 4,0-2 3,-15 0 5,-10-2-4,4-4-4,6-8-10,4-5-67,8-4-78,3-8-28,0-19-174</inkml:trace>
  <inkml:trace contextRef="#ctx0" brushRef="#br0" timeOffset="32538.3">8815 7171 922,'0'0'73,"0"0"-65,0 0 14,0 0-15,0 0 20,-8 128 7,8-85-6,0 1-5,0-7-15,0 1 4,0-2-12,0-5 2,0-7-2,0-1-32,0-8-73,0-6-135,0-4-66</inkml:trace>
  <inkml:trace contextRef="#ctx0" brushRef="#br0" timeOffset="32896.8">8687 7502 768,'0'0'105,"0"0"-95,0 0 37,0 0-34,118-95-10,-61 81 2,1 2-3,0 2-2,-10 2-40,-9-1-55,-12 0-56,-5-5-84,-10 2-2,-6-4 110,-4 4 127,-2 0 124,0-2 63,0 6 4,-4 4-15,0 1-20,3 3-65,-1 0-31,-2 6-28,-3 15-12,2 9 11,5-2-2,0 8-6,0-4-16,0 2 0,0-1-7,0-8 0,0 0-44,0-6-97,0-2-177,0-12-195</inkml:trace>
  <inkml:trace contextRef="#ctx0" brushRef="#br0" timeOffset="33165.86">9165 6979 964,'0'0'16,"0"0"-5,157 17 29,-82 19 0,-5 12 14,-3 6-8,-19 7-25,-27 9-2,-17-2-3,-4 5 4,-21-5-4,-10-14-8,-2-10-2,6-14-1,8-14-4,0-9-1,6-7-33,2 0-74,9-10-173,2-22-266</inkml:trace>
  <inkml:trace contextRef="#ctx0" brushRef="#br0" timeOffset="33421.83">10122 6916 1133,'0'0'10,"0"0"43,-89 112 20,57-45-29,3 1-8,6 2-7,9 0-8,2-10-11,10-6-5,2-13-4,0-6 0,12-4-1,7-12-20,6-6-43,4-13-51,0 0-98,-2 0-235</inkml:trace>
  <inkml:trace contextRef="#ctx0" brushRef="#br0" timeOffset="33796.81">10188 7564 798,'0'0'112,"0"0"-89,0 0 47,75-119-43,-42 74-17,-2-4 4,-2 0 4,-9 0 6,-6 7 8,-10 13-5,-4 10-12,0 9-4,-9 6-7,-16 4-4,1 0-8,-3 14-8,7 5-3,4 3 0,14-2 5,2 1-4,7-1 5,25-3 7,8-3 6,4 3 1,-4-2 1,-7-1 1,-10 7 4,-7 2 5,-14 4-5,-2 4 1,0 4-2,-29 1-2,1-8 1,-2-6-5,7-9-27,5-12-65,7-1-98,11-12-48,0-17-174</inkml:trace>
  <inkml:trace contextRef="#ctx0" brushRef="#br0" timeOffset="34014.56">10871 7149 964,'0'0'129,"0"0"-105,0 0 19,0 0-10,0 0 10,2 144-20,5-97-13,-7-1-5,0-5-2,0-1-1,0-8-1,0-3-2,0-9-38,0-7-54,0-7-118,0-6-125</inkml:trace>
  <inkml:trace contextRef="#ctx0" brushRef="#br0" timeOffset="34180.78">10699 7435 925,'0'0'57,"0"0"-46,123-54 6,-52 33-17,-7-2-7,-6-3-106,-10 2-148</inkml:trace>
  <inkml:trace contextRef="#ctx0" brushRef="#br0" timeOffset="34756.87">11428 7141 899,'0'0'83,"0"0"-78,0 0 21,0 0-15,0 0-4,0 0-3,-40 40 1,22-34-2,-2-6 0,5 0 7,1 0-2,3-9-6,9-10 0,2-4-2,0-3-10,13 4-1,9 0 5,5 13-1,-4-2 7,-2 5 0,2 6 0,-3-2-2,3 2 1,-2 0 1,0 8 1,-3 10 0,-3 4 7,-5 2-4,-4 7 4,-6-1-1,0 6 1,-10 7 7,-13 2-1,-10-1-2,-2-4-3,2-8-5,1-8 0,6-4-2,6-8-1,0-9 3,6-3 0,10 0 3,4-18-5,0 3-2,11 1-2,7 2 2,2 7 0,5 2 0,-3 3 0,7 0 0,3 0 3,-5 8-2,0 1 6,-4-4 16,6-3 13,-4-2 3,2 0-12,-1 0-1,-4 0-23,-2-4-2,-4-8-1,-5-2-51,-6-8-119,-5 0-304</inkml:trace>
  <inkml:trace contextRef="#ctx0" brushRef="#br0" timeOffset="35012.17">11796 6941 924,'0'0'35,"0"0"-31,167 41 73,-93-5-45,-10 15 9,-14 8-3,-15 10-12,-26 9 5,-9 7 11,-15-6-31,-24-7-1,-5-9-3,2-13-1,4-14-4,12-13-2,11-12-9,6-11-66,9-4-74,0-38-218</inkml:trace>
  <inkml:trace contextRef="#ctx0" brushRef="#br0" timeOffset="35580.71">12258 5631 973,'0'0'22,"0"0"-3,0 0 11,133-7 8,-53 7-24,8 0 5,-2 0-8,-3 0-5,-6 0-3,-9 0 0,-11 0 2,-14 0-3,-16-4 0,-12 2 2,-15 2 14,0-3 10,0 3 9,0 0-6,0 0-9,0 7-15,0 20-6,0 16 26,0 20 1,6 10-11,6 11-7,1 11 5,5 9-2,5 14-5,6 9-1,6 12 3,3 11 1,2 12 10,-7 1-13,-10 1 7,-16-7-7,-7-13 6,-14-15-4,-32-19 7,-10-20 7,0-21 9,5-16-12,9-23-8,1-15-8,5-15-3,-10 0-2,10-17-64,2-11-51,-8-2-67,7-7-502</inkml:trace>
  <inkml:trace contextRef="#ctx0" brushRef="#br0" timeOffset="38970.96">15266 5675 848,'0'0'49,"0"0"0,114-91 55,-56 52-68,-5-6-19,-13 7-3,-12 2-8,-22 2-2,-6 0 1,0 0-1,-6 6 2,-15 7 1,-8 13 7,-4 8-8,2 0-5,0 15-1,4 19 1,5 6 0,6 16 0,7 4-1,3 5 1,6 8 3,0-1 2,0 3 3,0-7-5,0-7-2,0-13 3,0-12-1,0-18-3,0-11 1,0-3-2,0-4 8,4-7 3,13-34 5,8-3-16,2 0 1,0 9 0,0 12-1,-3 9 0,-4 5-1,2 9 1,-3 0-3,-6 14 0,-3 18-4,-8-1 7,2 3 2,-4 2-1,0-6-1,0-8 0,4-4-1,7-10 1,7-8-6,5 0 0,14-19 1,-1-20 2,-1-3-6,-2-2-1,-10 4 4,-10 1 5,-6 16 1,-7 5 3,0 10 9,0 6 12,0 2-12,0 0-12,-3 25-3,-7 10 2,0 3 1,9-2 0,1 0 0,0-4 0,11-8 0,13-4-2,3-11 2,3-9 1,9 0 3,-6-9-4,1-17 3,-10-7-3,-13-10-1,-3-6 1,-8 2-1,0 4-2,-6 8-3,-4 12 3,3 9 0,1 7-1,3 7-5,3 0-14,0 0-50,0 5-2,20 13 72,2 7 1,7 3-3,0-2 5,-5 12-1,4 0 1,-11 2 0,-2-1 3,-3-11-3,-5-6 4,2-5-1,-2-7-2,8-4 3,10-6 1,8 0 9,8-25 0,0-14-12,-1-3-1,-2 3 2,-9 6-3,-15 13 16,-5 8 25,-9 12 7,0 0 5,-2 0-28,-21 22-24,1 9 8,6 6 2,10 1 2,6-6-3,0-3-4,8-5 1,17-6-5,12-9-2,9-9-2,0 0-17,-1-4-74,-9-26-227</inkml:trace>
  <inkml:trace contextRef="#ctx0" brushRef="#br0" timeOffset="39286.47">17476 5351 906,'0'0'103,"0"0"-87,0 123 88,0-60-48,6 4-33,-4 2-7,6-1-8,-6-2-1,-2-8-7,0-3-23,0-9-67,0-13-157,-7-15-186</inkml:trace>
  <inkml:trace contextRef="#ctx0" brushRef="#br0" timeOffset="39459.08">17458 5438 927,'0'0'9,"0"0"-3,178-128 12,-111 111-18,-10 15 0,-14 2-113,-30 29-173,-13 7-115</inkml:trace>
  <inkml:trace contextRef="#ctx0" brushRef="#br0" timeOffset="39600.85">17521 5733 173,'0'0'515,"0"0"-435,0 0 69,0 0-106,0 0-32,0 0 14,77 58-5,-10-84-20,0-6-125,0 2-151,-11-9-269</inkml:trace>
  <inkml:trace contextRef="#ctx0" brushRef="#br0" timeOffset="39789.89">18015 5421 1084,'0'0'43,"0"0"22,0 0-1,-69 136-35,62-75 0,5 1-6,0-1-13,-1-1-7,3-4-1,0 0-2,0-2-48,8-10-74,7-9-168,3-15-259</inkml:trace>
  <inkml:trace contextRef="#ctx0" brushRef="#br0" timeOffset="40081.04">18180 5963 485,'0'0'379,"0"0"-350,64-112 58,-27 62-45,0-4-31,-10 11-5,-12 10-1,-13 8-1,-2 10 4,0 4-4,-21 11 14,-2 0-18,1 0-2,5 12-4,9 5-11,8 5-11,0-2 16,8 0 5,17 2 7,12-5 3,-2 8 10,7 1 24,-8 1-15,-7 2-1,-11 5-19,-16-2 3,-10 4-5,-33 2-42,-7-11-154,-11-12-119</inkml:trace>
  <inkml:trace contextRef="#ctx0" brushRef="#br0" timeOffset="40305.75">18470 5458 20,'0'0'890,"133"9"-865,-59 28 112,-11 21-54,-23 11-53,-22 11-5,-18 2-4,-8-4 7,-29-8-3,-3-12-11,0-11-2,11-15-10,11-14-2,11-10-5,7-8-85,0 0-161,16-25-257</inkml:trace>
  <inkml:trace contextRef="#ctx0" brushRef="#br0" timeOffset="40450.19">19404 5750 1044,'0'0'35,"0"0"-21,165-72 21,-118 67-35,-23 5-126,-21 0-267</inkml:trace>
  <inkml:trace contextRef="#ctx0" brushRef="#br0" timeOffset="40590.65">19346 5935 317,'0'0'685,"0"0"-663,0 0 1,0 0-8,151-3-15,-86-16-49,-10-5-199,-16-8-467</inkml:trace>
  <inkml:trace contextRef="#ctx0" brushRef="#br0" timeOffset="40935.83">20717 5446 1057,'0'0'91,"0"0"-88,0 0 1,0 125 30,0-65-31,6-2 7,2 0-10,-2-4-7,-1-4-90,-5-6-64,0-10-121,-5-8-211</inkml:trace>
  <inkml:trace contextRef="#ctx0" brushRef="#br0" timeOffset="41229.12">20008 6180 753,'0'0'286,"0"0"-275,0 0 37,0 0 40,263 11-23,-58-11-21,42-17-1,28-9-12,28-6 10,11 0-6,-8 1-23,-23 2-12,-51 2 1,-57 4-1,-63 2 2,-47 3-1,-34 4 0,-23 2-1,-8-2-4,-4 5-29,-36-2-41,-26 7-30,-26 4-64,-26 6-251</inkml:trace>
  <inkml:trace contextRef="#ctx0" brushRef="#br0" timeOffset="41654.92">19712 7103 721,'0'0'205,"0"0"-193,0 0 56,79-107-6,-25 47-44,-4-6 13,-7 1-3,-11 7-13,-12 8-6,-15 16-5,-5 12 0,0 12-4,-21 10 1,-12 0-3,-5 10-1,5 16-6,4-4-6,18 9 6,11 1-3,0-2-10,25 3 10,15-4 12,6-3 5,-1 4-2,-16-2 11,-5-3 2,-15 8-1,-8-1-14,-1 0 9,-10-2-7,-16-4-3,-1-4-41,4-8-72,9-10-103,6-4-155</inkml:trace>
  <inkml:trace contextRef="#ctx0" brushRef="#br0" timeOffset="41865.89">20372 6720 803,'0'0'218,"0"0"-205,0 0 9,0 0 16,0 0-13,42 134-6,-38-100-2,0 5-11,-4-2-3,0-7-3,0 8-2,0-8-69,0-8-152,0 0-97</inkml:trace>
  <inkml:trace contextRef="#ctx0" brushRef="#br0" timeOffset="42040.77">20299 7031 991,'0'0'11,"0"0"-1,0 0 4,146-93-14,-84 69-6,-6 5-56,-7-4-99,-10 0-94,-6-2-51</inkml:trace>
  <inkml:trace contextRef="#ctx0" brushRef="#br0" timeOffset="42196.45">20750 6725 479,'0'0'227,"0"0"-8,0 0-71,0 0-95,0 0-33,0 0 12,0 85 7,0-48-21,0 11-13,0-7-3,0-3-2,0-1-23,0-11-84,0-6-189,0-11-233</inkml:trace>
  <inkml:trace contextRef="#ctx0" brushRef="#br0" timeOffset="42420.89">20794 6643 902,'0'0'151,"0"0"-138,128 28 23,-61 14 35,-7 12-37,-17 8 7,-17 4-16,-24 9-14,-2-3-4,-25-8-3,-23-2-4,-8-8-6,-11 1-69,-1-9-72,-13-16-184,-8-18-339</inkml:trace>
  <inkml:trace contextRef="#ctx0" brushRef="#br0" timeOffset="42663.07">19625 6659 1117,'0'0'21,"0"0"-14,-129 69 74,89-1-53,3 10-13,10 8 13,11-1-9,15-3-13,1 0 2,34-6-8,19-1-2,27-12-27,21-16-83,12-27-162,9-20-306</inkml:trace>
  <inkml:trace contextRef="#ctx0" brushRef="#br0" timeOffset="42939.72">21477 6621 748,'0'0'130,"0"0"-129,0 0 51,0 0-1,-63 149-31,55-97-2,8 6-10,-2 3-5,2-6-3,0 1-34,0-8-58,0-7-89,0-5-67,13-10-64</inkml:trace>
  <inkml:trace contextRef="#ctx0" brushRef="#br0" timeOffset="43268">21597 7141 422,'0'0'163,"0"0"-31,63-130 39,-34 75-112,0 3-16,-7 4-8,-11 12-16,-9 14-6,-2 2 1,0 9 12,0 3-7,-10 8-10,-6 0-8,3 0-1,-1 11-3,12 1-4,-3 9-2,5 0-3,0 1 1,5 2 3,19-4 0,5-3 7,0 4 1,-3-5 0,0-2 1,-7 10 4,-7-7 9,-9 2 3,-3 8 2,0-8-8,-19 7-6,-6-8-5,4-6-5,-2-1-56,3-11-51,9 0-116,4-11-210</inkml:trace>
  <inkml:trace contextRef="#ctx0" brushRef="#br0" timeOffset="43509.96">22187 6687 475,'0'0'696,"0"0"-680,0 0-9,0 0 15,0 0-1,30 128-11,-23-83-2,-5-3-6,1-4-2,-1-4 0,-2-4-33,0-2-119,0-8-182,-2-13-241</inkml:trace>
  <inkml:trace contextRef="#ctx0" brushRef="#br0" timeOffset="43665.88">22056 6941 1009,'0'0'37,"0"0"-36,150-92-2,-72 57-49,-4 7-122,-14-6-105,-11 6-251</inkml:trace>
  <inkml:trace contextRef="#ctx0" brushRef="#br0" timeOffset="44190.72">22689 6665 754,'0'0'37,"0"0"7,0 0 23,0 0-60,0 0-3,0 0 1,-97 66-2,85-66 3,4-16-1,5-4-2,3-4-3,0 0-10,9 1-8,11 3 5,3 5 2,1 1 5,0 8 4,1 2 0,-2 4 2,1 0-2,-2 4 2,-2 12 12,-4 3 21,0 1-3,-6 9-3,0 3 17,-10 4 10,0 9-12,-8-4-6,-23 6-9,0-3-3,-5-12 0,1-6-4,4-8-5,4-14 0,10-3-2,3-1-1,10 0-1,1 0-4,3-5-4,0-9 0,0 4-3,19 6 0,2-2 5,6 6-2,4 0 1,7 0 1,1 6 4,5-4 2,-1-2 2,-4 0-3,-1 0-2,-11-4-5,-9-2-3,-10-5 0,-5-2-21,-3-6-48,0-1-98,-16-9-313</inkml:trace>
  <inkml:trace contextRef="#ctx0" brushRef="#br0" timeOffset="44422.89">23045 6350 1119,'0'0'9,"0"0"-1,133 22 30,-64 24-21,-5 21 11,-4 17 9,-12 14 6,-26 5-13,-21 1-19,-2-2 13,-46-9-13,-7-12-3,-5-7-4,3-11-4,7-15 0,9-6-41,-1-20-86,6-12-160,-5-10-459</inkml:trace>
  <inkml:trace contextRef="#ctx0" brushRef="#br0" timeOffset="61874.64">4731 9156 24,'0'0'33,"0"0"-21,0 0 13,0 0 3,0 0-8,0 0 4,0 0 27,18-2-10,-18-4 21,3 0 5,1-3 2,-2 0 17,2 3 13,-1-2-2,0 2 38,-3 6-14,0 0-13,0 0-52,0 0-21,0 18-23,0 17 2,0 11 33,0-2-17,0-3-12,0-3-6,0-6-5,0 0-3,0-4-4,0-3 0,0-6-16,0 0-57,1-10-88,-1-2-134,0-5-129</inkml:trace>
  <inkml:trace contextRef="#ctx0" brushRef="#br0" timeOffset="62271.82">3697 9893 25,'0'0'589,"0"0"-555,0 0-4,0 0 8,0 0-18,0 0 97,178 43 1,-59-33-18,32-3-36,28-7-16,30 0-4,30 0-15,28 0-8,25 0-10,27-3 1,2-11 9,-17 12-8,-33-6 2,-51 0-10,-50 6-1,-49 0 3,-44 2-6,-21 0-1,-29 0 0,-13 0-2,-14 0-23,-8 0-42,-47 4-35,-35 0-209,-37-4-476</inkml:trace>
  <inkml:trace contextRef="#ctx0" brushRef="#br0" timeOffset="62649.54">3931 10365 518,'0'0'326,"0"0"-308,0 0 97,0 0-7,-87 146-39,60-89 6,3-3-19,2 0-19,4-8-13,5-1-10,6-7-8,7 3-6,0-5 0,0-1-20,16-4-61,13-7-73,4-10-196,-2-7-205</inkml:trace>
  <inkml:trace contextRef="#ctx0" brushRef="#br0" timeOffset="63022.86">4054 10958 863,'0'0'76,"0"0"-63,54-124 94,-19 76-84,1 2-7,-8 7 11,-8 7-17,-12 8-5,-8 5 7,0 1-3,0 7-3,0 6-3,-11 0-3,-1 5-3,-1 0 1,7 0-5,-2 0 2,6 5-4,2 11 0,0 0 1,10 5 4,19 0 1,8-1 3,1-3-2,-3 0 4,-6-2 1,-6-1-3,-12-2 0,-7 3 0,-4 5 0,0 3 0,-15 9 0,-12-1 0,0-3-54,7-8-55,9-11-99,9-9-59,2 0-175</inkml:trace>
  <inkml:trace contextRef="#ctx0" brushRef="#br0" timeOffset="63242.7">4716 10565 992,'0'0'61,"0"0"-53,0 0 29,0 0-30,0 0 5,0 136 9,0-99-10,0-7-2,0 4-6,0-4 0,2 2-3,3-2-44,-3-6-96,-2-3-118,0-5-153</inkml:trace>
  <inkml:trace contextRef="#ctx0" brushRef="#br0" timeOffset="63401.24">4573 10943 381,'0'0'416,"0"0"-413,0 0 3,0 0-2,118-103-4,-55 77-49,-3 5-40,-8-2-84,-10 0-107</inkml:trace>
  <inkml:trace contextRef="#ctx0" brushRef="#br0" timeOffset="63561.84">5003 10668 67,'0'0'662,"0"0"-562,0 0 62,0 0-77,0 0-65,0 0-11,0 38 9,0-9-6,-3 8-5,2 1-5,1 3 1,0 5-3,0-7-67,0 1-150,0-13-148</inkml:trace>
  <inkml:trace contextRef="#ctx0" brushRef="#br0" timeOffset="63840.74">4966 10497 833,'0'0'88,"0"0"-82,0 0 58,167-38-22,-104 60 5,-1 16-4,-2 8-16,-11 7-10,-11 5 4,-16 4-5,-18 0 6,-4 2-2,-26-6-4,-14 1 5,-5-5-13,10-6-4,0-12-3,8-7-1,2-12-43,7-14-62,7-3-85,-1-15-141</inkml:trace>
  <inkml:trace contextRef="#ctx0" brushRef="#br0" timeOffset="64089.84">5869 10459 1105,'0'0'48,"0"0"-47,0 0 49,-94 126-22,72-54-14,11 6 13,-3-8-5,9-4-12,5-5-8,0-4 2,9-7-4,7-8 0,2-8-20,6-7-51,-3-12-109,-1-9-249</inkml:trace>
  <inkml:trace contextRef="#ctx0" brushRef="#br0" timeOffset="64453.78">5979 11037 962,'0'0'76,"0"0"-67,55-111 60,-13 62-60,-2-4-7,-9 9 2,-8 8-1,-12 10-1,-11 8 5,0 4-3,0 10-4,-21 4-1,-5 0-16,2 4-7,-2 11 0,11 2 7,6 3 4,9 0 2,0 0-1,18 2 4,20-3 7,6 1 1,-1-1 0,-5-3 7,-11-2 9,-12 2-5,-8-2-3,-7 4-3,0 6-2,-18 5 1,-13-3-4,2-4-94,0-8-129,4-14-105</inkml:trace>
  <inkml:trace contextRef="#ctx0" brushRef="#br0" timeOffset="64673.92">6566 10720 1007,'0'0'72,"0"0"-67,0 0 25,0 0-10,5 120-6,-3-82-2,-2 1-4,0-1-6,0-4 0,0-5-2,0 5-2,0-1-72,-11-3-125,-1-9-80</inkml:trace>
  <inkml:trace contextRef="#ctx0" brushRef="#br0" timeOffset="64840.48">6419 10962 1038,'0'0'36,"0"0"-35,0 0-2,0 0-21,176-111-51,-113 78-73,-9-1-206</inkml:trace>
  <inkml:trace contextRef="#ctx0" brushRef="#br0" timeOffset="65347.88">7050 10706 658,'0'0'95,"0"0"-61,0 0 52,0 0-56,0 0-22,0 0-1,-87 108-1,65-100-2,1-8 1,6 0 2,6 0 1,0-17-6,9-4-2,0-2-1,0 4-7,20-1 6,3 6-1,2 6 0,-4 2 2,4 6 0,2 0 1,2 6 0,-5 12 4,1 4 2,-10 6 1,-2 4 6,-1 0 4,-12 7 8,0-4 13,-7 3 8,-22 3 4,-6-5-12,-4-5-10,0-5-12,0-5-6,11-7-4,-1-5-2,5-9 0,14 0-3,3 0 5,7 0-2,0 0 0,0 0-4,25 0 0,10 0 0,10 0 6,5 0 0,0 0-1,-7 0-2,-5 0 1,-11 0-4,-12 0-2,-13 0-44,-2 0-105,0 0-144,-12-12-427</inkml:trace>
  <inkml:trace contextRef="#ctx0" brushRef="#br0" timeOffset="65590.29">7337 10629 925,'0'0'128,"0"0"-124,150 33 53,-87 15 5,-4 16-29,-8 8-3,-15 10-10,-23 3 16,-13-1-22,-4-4-6,-27-6 22,-5-14-14,-6-10 12,11-18-14,-2-9-10,10-13-4,12-10-8,0-3-51,9-30-63,2-22-300</inkml:trace>
  <inkml:trace contextRef="#ctx0" brushRef="#br0" timeOffset="65896.81">8359 9601 891,'0'0'106,"0"0"-83,129-58 97,-73 40-95,-6 8-15,-3 3-10,-14 7-7,-16 0-168,-17 0-223</inkml:trace>
  <inkml:trace contextRef="#ctx0" brushRef="#br0" timeOffset="66067.79">8383 9781 985,'0'0'75,"0"0"-64,0 0 35,136 10 10,-53-10-45,-8 0-5,-23 0-6,-19-7-77,-25 4-157,-8-3-104</inkml:trace>
  <inkml:trace contextRef="#ctx0" brushRef="#br0" timeOffset="67075.86">11270 8802 594,'0'0'93,"0"0"55,0 0 15,0 0-79,0 0-49,0 0-14,-39 99 24,16-22 4,-2 2-17,5-3-6,4-3 0,-4-5-11,5-10-7,5-5-6,-5-10-1,11-11 1,-1-9-2,0-7-10,5-12-39,0-4-33,0 0-51,0-29-20,14-14-130,1-14-91</inkml:trace>
  <inkml:trace contextRef="#ctx0" brushRef="#br0" timeOffset="67470.64">11258 8819 224,'0'0'13,"0"0"-6,0 0 26,0 0 8,0 0 19,0 0 57,56-54 13,-49 50-9,-7 1-7,0 1-15,0 2-34,0 0-28,0 0-16,0 0-13,0 0-8,4 14 0,6 15 9,2 11 20,6 7-1,0 11 9,2 4-10,1 1 0,-4-1-6,-1-4-4,-5-5-9,-1-11-2,-3-7-5,-2-6 1,0-7 1,-1-4-3,-4-6-6,0-3-38,2-4-51,-2-5-81,0 0-72,0-5-157</inkml:trace>
  <inkml:trace contextRef="#ctx0" brushRef="#br0" timeOffset="67725.83">11129 9218 586,'0'0'85,"0"0"-29,0 0 42,0 0-24,131-49-19,-70 42-12,-3-1-1,-9-1-23,-12 2-9,-14 7-10,-12 0-2,-7 0-110,-4 0-138,0 0-142</inkml:trace>
  <inkml:trace contextRef="#ctx0" brushRef="#br0" timeOffset="68091.85">10677 9539 555,'0'0'54,"0"0"-21,0 0 61,0 0-45,0 0 60,120 54-25,-20-46-23,26-2-14,20-3-8,24-3-16,19 0 4,12-17-2,2-5-9,-3-2-3,-15 2 3,-13-2 3,-29 6-2,-28 7-8,-30 4-8,-36 4-1,-26 3-2,-21 0-25,-2 0-51,-46 23-30,-22 7-114,-32-2-238</inkml:trace>
  <inkml:trace contextRef="#ctx0" brushRef="#br0" timeOffset="68409.94">10590 10026 865,'0'0'42,"0"0"24,0 0 57,0 0-70,0 0-28,-117 68 5,95-15 0,0 5-8,2 2-5,7 1 3,-1-4 4,8-3-14,3-6-5,1-6-4,2 4-1,0-8-1,14-4-21,15-7-51,2-10-77,5-8-189,-3-9-187</inkml:trace>
  <inkml:trace contextRef="#ctx0" brushRef="#br0" timeOffset="68752.82">10741 10642 760,'0'0'60,"0"0"6,87-118 39,-46 70-71,1 2-20,-11 2 4,-13 5-9,-11 6-8,-7 4 4,0 14-2,-27 8-3,-4 7-3,4 0-19,-4 2-8,8 15 8,8 0-14,8 3-1,7-2-16,5 2 10,26 2 24,13 0 18,10 0 1,4-1 7,-7 2 39,-17 0 7,-17 9-28,-17-4 4,0 0-2,-11 2-1,-9-2-15,-7-4-5,6-7-6,2-10-30,0-7-79,11 0-83,8-20-132</inkml:trace>
  <inkml:trace contextRef="#ctx0" brushRef="#br0" timeOffset="68979.84">11448 10208 535,'0'0'402,"0"0"-392,0 0 37,0 0 27,0 0-39,17 137-11,-4-99 3,-6-3-13,1 2-4,-6-3-2,0 1-8,-2 2 0,0-8-1,0-4-58,0-4-92,0-15-139,0 0-137</inkml:trace>
  <inkml:trace contextRef="#ctx0" brushRef="#br0" timeOffset="69127.61">11347 10628 601,'0'0'227,"0"0"-222,0 0 2,123-106-7,-53 69-10,1 3-96,-9 1-92,-10-4-165</inkml:trace>
  <inkml:trace contextRef="#ctx0" brushRef="#br0" timeOffset="69292.89">11865 10253 472,'0'0'411,"0"0"-328,0 0 35,0 0-72,0 0-9,0 0-1,0 107-25,0-76 1,7 3-11,0 6-1,-5-2-1,0 5-70,-2-9-118,0-15-204</inkml:trace>
  <inkml:trace contextRef="#ctx0" brushRef="#br0" timeOffset="69542.83">11979 10090 126,'0'0'779,"0"0"-771,153 18 58,-82 28 26,-5 8-48,-13 5-6,-17 5-7,-19 6-4,-17 5-4,0 6-1,-29-7-1,-15-2-3,0-11-10,4-18-7,4-10-1,9-22-4,11-11-61,9-12-118,7-47-317</inkml:trace>
  <inkml:trace contextRef="#ctx0" brushRef="#br0" timeOffset="69848">13702 8930 860,'0'0'60,"0"0"-59,0 0 45,-16 123 6,16-77-27,0-3-5,0-5-5,2 0-10,-2-7-1,0-4-4,0-1-10,0-6-95,-2 0-136,-5-6-148</inkml:trace>
  <inkml:trace contextRef="#ctx0" brushRef="#br0" timeOffset="70021.67">13443 9344 753,'0'0'176,"0"0"-167,0 0 67,0 0-56,150-88-19,-74 67-1,-1-2-63,-1-9-170,-7-4-210</inkml:trace>
  <inkml:trace contextRef="#ctx0" brushRef="#br0" timeOffset="70224.71">14294 8833 896,'0'0'111,"0"0"-53,0 0-40,0 0 0,16 104 31,-7-60-27,0-1-10,-6-2-4,-3-2-5,0-1-3,0-4-2,0 0-44,0-4-94,0-6-137,-16-10-222</inkml:trace>
  <inkml:trace contextRef="#ctx0" brushRef="#br0" timeOffset="70642.84">14313 8901 716,'0'0'16,"0"0"57,120-24-4,-76 24-50,-4 0-3,-14 16-1,-5 2-9,-14 3 3,-7 4 0,0 3 11,-26 2-1,-5-6-2,-4-3-12,13-12-2,13-5-3,5 1 1,4-5-1,0 0 9,0 0 6,27 0-2,4-5-2,4 0 0,13 5-1,-16 0-4,4 0-3,-2 15 4,-18 6 1,-5 1 3,-11 2 10,-6 3 21,-22 2 2,-14 0-11,-5-3-10,3-3-14,3-2-5,1-7-3,-2 1-1,4-5-5,4 0-36,10 1-51,9-4-66,8 3-136,-3-4-125</inkml:trace>
  <inkml:trace contextRef="#ctx0" brushRef="#br0" timeOffset="70904.8">13883 9742 889,'0'0'144,"0"0"-116,0 0 24,200-7 0,-57-2-10,26-6-11,16 1 37,21-3-8,-9 0-27,-12-3-11,-19-1-13,-44 0-4,-40 3-5,-34 4 0,-31 6-9,-17-1-11,0-2-12,-28 5-38,-24 3-51,-12 3-122,-13 0-158</inkml:trace>
  <inkml:trace contextRef="#ctx0" brushRef="#br0" timeOffset="71162.69">14067 10043 768,'0'0'113,"0"0"-59,-118 95 116,81-43-89,3 12-26,7 7-4,9-3-14,7-2-25,7-6 0,4-10-7,0-4-3,0-7-2,0-9-13,4-8-36,14-16-79,6-6-191,3 0-246</inkml:trace>
  <inkml:trace contextRef="#ctx0" brushRef="#br0" timeOffset="71504.52">14165 10539 780,'0'0'82,"0"0"-65,101-114 105,-61 74-88,-7 6-26,-16 6-4,-6 6 1,-11 2 0,-7 7 3,-18 10-8,-10 3-4,6 0-4,14 0 6,1 8-3,8 4 2,6 2-8,0 1-1,6-1 8,25 5 4,6 3 2,13 2-1,-6-2 1,-9-5-1,-10 4 5,-22 2-5,-3 11 1,-11-1 2,-26-1 6,2-6-10,-1-5 0,16-12-7,5-4-68,8-5-117,7-5-72</inkml:trace>
  <inkml:trace contextRef="#ctx0" brushRef="#br0" timeOffset="71724.19">14765 10333 783,'0'0'143,"0"0"-140,0 0 126,0 0-71,5 136-32,-1-90-5,-2-6-10,-2-3-7,2-11 1,-2-8-3,0 0-4,0-4-28,0-5-92,0-2-129,-6-7-184</inkml:trace>
  <inkml:trace contextRef="#ctx0" brushRef="#br0" timeOffset="71902.55">14567 10638 834,'0'0'99,"0"0"-92,0 0 56,0 0-48,155-99-11,-99 75 0,-9-3-1,0-2-3,-7 5-14,-6-2-111,-1 3-170</inkml:trace>
  <inkml:trace contextRef="#ctx0" brushRef="#br0" timeOffset="72510.68">15187 10273 670,'0'0'114,"0"0"-61,0 0 55,0 0-56,0 0-18,0 0-12,13 41-13,-23-30 3,-7 1-8,-1-4 0,5-8 1,0 0 1,1 0-2,3 0 1,7-2 4,0-6-3,2-2-5,0-6-1,13 4-3,12-4 0,-1 0 0,0 5 0,0 1 3,-1 6 0,4 4 0,-4 0-1,-1 0 1,-2 0 1,-4 0 4,-6 14-1,0 5 0,-6 1 4,-4 6 7,0 2 0,-11 10 3,-17 2-1,-1 0-7,-6-2-1,2-7-5,4-8 1,5-7-4,8-4 0,0-5 2,3-7 0,7 0 0,-3 0 2,6 0-1,3 0 0,0 0-4,0-2 0,12 2-2,12 0 1,5 0 1,9 0 3,0 9 6,7 0 10,1-7-4,1-1 30,-5-1-18,3-3-1,-11-13 14,-7-5-10,-8 7-11,-7 0-7,-10 5-10,-2-6-2,0 6-13,-12 1-58,-15-1-63,-4-1-156,2-14-429</inkml:trace>
  <inkml:trace contextRef="#ctx0" brushRef="#br0" timeOffset="72756.97">15601 10036 948,'0'0'103,"0"0"-78,149 36 74,-87 5-47,-6 12-16,-8 5 3,-19 17-8,-21 3-5,-8 4-1,-22-2 25,-17 5-15,-9-8-7,1-4-5,-2-11-4,3-16-7,5-11-6,5-16-6,5-12 0,4-7-48,-4 0-41,-2-18-62,-3-19-372</inkml:trace>
  <inkml:trace contextRef="#ctx0" brushRef="#br0" timeOffset="122818.54">6321 12458 711,'0'0'80,"0"0"44,0 0-14,0 0-59,0 0-10,0 0-3,0 0-10,0-14 0,0 14 2,0 0 1,0 0-8,0 0-6,0 13-9,0 9 1,0 14 8,0 6-1,0 8-2,0-6 3,0-4-5,0-5-2,4-10-3,1-1 0,-3-6-1,0-4 1,-2-5-3,0-2-1,0-2-1,1-1-2,-1-4-1,0 0-15,6 0-34,-4 0-11,3 0-25,2-9-83,-3-5-225</inkml:trace>
  <inkml:trace contextRef="#ctx0" brushRef="#br0" timeOffset="123196.55">6894 12609 534,'0'0'234,"0"0"-127,0 0-22,0 0-18,0 0 7,113 6 3,-55-6-24,3-6-16,3-10-8,-2 4-6,-19 0-14,-3 5-4,-17 7-5,-8 0-2,1 0-25,-7 0-52,-8 0-62,2 0-98,-3 0-60,0 4-105</inkml:trace>
  <inkml:trace contextRef="#ctx0" brushRef="#br0" timeOffset="123389.79">7036 12797 178,'0'0'118,"0"0"-45,0 0 60,0 0 27,0 0-1,0 0-31,163 2-24,-96-17-42,-9 1-29,-4 3-28,-5 5-5,-14 6-17,-10 0-167,-7 0-359</inkml:trace>
  <inkml:trace contextRef="#ctx0" brushRef="#br0" timeOffset="124440.4">5071 13459 143,'0'0'461,"0"0"-390,0 0 68,0 0-29,0 0-80,0 0-17,104-4 77,25 4-12,43 0-38,40 0 4,38-5-16,24-12 7,22-3-11,5-4-9,-7-2 8,-15-8-7,-25-2 5,-36-6-1,-43 1 4,-46 10-5,-49 2-10,-38 12-6,-24 2 1,-18 11-4,0 3-13,-29 1-71,-31 8-88,-27 13-248</inkml:trace>
  <inkml:trace contextRef="#ctx0" brushRef="#br0" timeOffset="124846.62">4621 14048 432,'0'0'424,"0"0"-313,0 0 12,0 0-44,0 0-46,-123 117 16,100-65-2,5 1-12,5-2-15,11 2-10,2-5-5,0 1-4,17-4-1,12 1-11,8-10-57,3-1-100,-3-18-257</inkml:trace>
  <inkml:trace contextRef="#ctx0" brushRef="#br0" timeOffset="125196.64">4881 14522 906,'0'0'46,"0"0"-42,64-127 47,-27 75-10,-2-4-33,-10 8 0,-12 9-3,-11 12-2,-2 13 0,0 9-3,-18 5-2,-4 0-10,-2 0-7,-3 17 6,11 7 3,3-2-1,10-4 4,3 0-3,7-1 4,26-3 5,10 1 1,3 2 5,-3-5 7,-9 3 5,-15 4-4,-11 2-6,-8 9-6,0 3 7,-21 4-1,-6 0-7,8-11-11,7-8-91,1-12-149,11-6-95</inkml:trace>
  <inkml:trace contextRef="#ctx0" brushRef="#br0" timeOffset="125416.74">5499 14177 803,'0'0'142,"0"0"-124,0 0 13,0 0 9,0 0 15,0 128-6,0-90-22,2 1-14,-1-6-5,-1 6-6,0-8-2,0 4-21,0-1-79,0-6-125,-1-6-123</inkml:trace>
  <inkml:trace contextRef="#ctx0" brushRef="#br0" timeOffset="125565.64">5301 14458 959,'0'0'16,"0"0"-11,0 0-5,130-93 0,-47 61-45,2 6-127,-23 6-66,-16-2-158</inkml:trace>
  <inkml:trace contextRef="#ctx0" brushRef="#br0" timeOffset="125716.7">5811 14209 665,'0'0'160,"0"0"-17,0 0-53,0 0-52,0 0-20,0 0 4,0 88-6,0-48-5,6 0-11,0 5 0,-1 4-81,-5-12-208,0-5-274</inkml:trace>
  <inkml:trace contextRef="#ctx0" brushRef="#br0" timeOffset="125962.73">5903 14016 980,'0'0'21,"135"-10"18,-46 12 64,-6 33-48,-12 6-13,-18 12-24,-19 3-3,-23 9-9,-11-4-1,-16 3-1,-19 1 4,-3-9-4,-3-6-4,10-12-2,2-16-48,10-8-81,5-14-121,9 0-134</inkml:trace>
  <inkml:trace contextRef="#ctx0" brushRef="#br0" timeOffset="126187.72">6720 13976 991,'0'0'76,"0"0"0,0 0 12,-107 103-47,78-45 3,5 0 4,6-2-23,7 2-8,9-2-9,2-1-6,0-7-2,4-4-10,13-15-60,6 5-53,-3-8-113,0-9-477</inkml:trace>
  <inkml:trace contextRef="#ctx0" brushRef="#br0" timeOffset="126516.69">6827 14552 892,'0'0'106,"0"0"-77,0 0 25,82-147-20,-54 97-24,-2 0 2,-5 3 1,-17 12-7,-4 12 1,0 3-7,-8 13-1,-9 7-4,-1 0 4,1 4-4,1 12-9,16 8 0,0 0-2,0 2 8,22 4 3,5-11 2,6 8 3,-1-3 4,-3 0 4,-7 0 7,-9 2-4,-11 1-3,-2 7-6,-14 4-1,-9-8-1,-6 4-35,10-16-134,6-18-125,3 0-224</inkml:trace>
  <inkml:trace contextRef="#ctx0" brushRef="#br0" timeOffset="126714.73">7385 14247 971,'0'0'51,"0"0"-45,0 0 57,0 0-38,25 141-16,-16-97-2,-1 0-6,-4-8 2,-4 4-3,0 0-49,0 1-128,0 2-116,-15-19-315</inkml:trace>
  <inkml:trace contextRef="#ctx0" brushRef="#br0" timeOffset="126847.05">7242 14607 973,'0'0'59,"0"0"-48,0 0-11,149-103-22,-84 70-152,-16-8-151</inkml:trace>
  <inkml:trace contextRef="#ctx0" brushRef="#br0" timeOffset="127342.88">7977 14217 677,'0'0'245,"0"0"-238,0 0 2,0 0 5,0 0-10,0 0 1,-76 76 2,63-76-2,2 0 2,0 0 5,-1-9 11,8-8-8,4-3-13,0-1-2,0 0-6,16 3 0,4 4 6,7 0 5,1 9-5,2 5 0,-1 0 0,-3 0 7,-8 12 2,-4 17-3,-6 2 9,-8 10-2,0-1 8,-2-2 2,-21 5 1,-5-6-10,-6 2 2,-1-6-1,-1-1-8,1-15-3,6-8 2,6-3-5,10-6 5,9 0 2,0-3-3,4-7-5,0 3-5,15 4 5,18-1 12,0 4-6,12 0 6,-3 0-4,0 0-3,-8 6-5,-5 6-2,-11 0-18,-7-1-85,-6-11-178,-5 0-246</inkml:trace>
  <inkml:trace contextRef="#ctx0" brushRef="#br0" timeOffset="127590.08">8160 14076 962,'0'0'72,"0"0"-42,167 43 76,-108 15-43,-12 10-39,-13 16-10,-22 9-3,-12 5-1,-10 8-5,-29-6 3,-10-7 6,0-15 1,-1-22 0,6-18-8,4-18-7,4-14 0,3-6-43,6-14-85,0-36-224,4-16-458</inkml:trace>
  <inkml:trace contextRef="#ctx0" brushRef="#br0" timeOffset="128755.12">10529 12262 662,'0'0'154,"0"0"1,0 0-44,0 0-74,0 0-20,0 0 27,0 0 6,0 147-21,-8-89 1,-5-4-3,-1-4-10,-3 0-13,-2-6-2,1 3-2,5-10-3,7-7-23,4-10-46,2-12-95,0-8-85,0-10-23,0-28-212</inkml:trace>
  <inkml:trace contextRef="#ctx0" brushRef="#br0" timeOffset="129007.78">10537 12228 357,'0'0'366,"0"0"-252,0 0-4,0 0-59,0 0-18,117 14 19,-97 28 7,3 4-23,-12 4-6,1-1-2,-4-7-18,-4 0 8,6-7-8,3-4-6,-4-3-2,-3-2-2,4 0 2,-10-5-4,0 4-15,0-4-56,0-8-65,-10-3-37,4-1-84,-9-9-91</inkml:trace>
  <inkml:trace contextRef="#ctx0" brushRef="#br0" timeOffset="129187.76">10398 12663 678,'0'0'60,"0"0"36,0 0-33,0 0-39,181-90-20,-112 69-4,-9 4-13,-9 3-188,-9-3-116</inkml:trace>
  <inkml:trace contextRef="#ctx0" brushRef="#br0" timeOffset="129466.44">11314 12066 727,'0'0'61,"0"0"21,0 0-3,-130 96-37,89-26 25,-2 3 2,8 5-11,6-8-9,8-7-11,9-13-12,12-7-13,0-10-8,21-2-3,13-7-2,2-7-9,6-5-93,-9-9-183,-6-3-338</inkml:trace>
  <inkml:trace contextRef="#ctx0" brushRef="#br0" timeOffset="129845.67">11390 12719 902,'0'0'68,"0"0"-45,0 0 35,100-136-20,-58 88-23,-1 0-2,-14 2 1,-12 3-2,-8 8-3,-7 9 2,0 7-8,-22 15-3,-9 4-1,-6 0-3,0 20 4,3 4-5,5-2-6,16-2-6,8-2 9,5 0 2,5 1-2,27-3 6,7 0 2,11-2 2,-5-2-2,-6 4 1,-10 0 8,-11 1-5,-7 5 4,-11-1-6,0 1 2,-7 2-4,-24 2-2,4-3-14,3-11-67,4-9-87,6-3-80,10-10-181</inkml:trace>
  <inkml:trace contextRef="#ctx0" brushRef="#br0" timeOffset="130079.6">12032 12288 952,'0'0'54,"0"0"-41,0 0 29,0 0 11,2 118-32,5-83 6,-5-1-4,0-3-4,0 0-8,-2 1-5,0-5-3,6-1-3,-6 1-17,0-5-60,0-2-124,0-6-151</inkml:trace>
  <inkml:trace contextRef="#ctx0" brushRef="#br0" timeOffset="130238.19">11883 12615 374,'0'0'494,"0"0"-454,0 0-5,0 0-27,170-89-8,-111 67-73,-5-6-148,-12 0-154</inkml:trace>
  <inkml:trace contextRef="#ctx0" brushRef="#br0" timeOffset="130767.84">12491 12332 795,'0'0'112,"0"0"-101,0 0 11,0 0 7,0 0-24,0 0 3,-52 82 2,31-75-6,-1-7-2,3 0 7,9-3-4,-4-13-2,9-1 2,5-5-5,0-1-5,5 8 2,15-2-2,3 7-5,-1 5 8,2 0 4,1 5-3,2 0 2,-3 10-1,3 12 1,-5 6 6,-2-2 8,-4 9 2,-12-5 3,-4 2-9,0 3 4,-20-3 0,-9 1-4,4-1-3,-4-4 9,10-5-9,3-9-7,-1-7 1,4-5-2,3-2 0,-1 0-1,8 0 1,3-4 0,0-1 0,4 2-7,16 3 7,5 0 0,2 0 12,1 0-4,9 3 7,-2 6-5,-8-1 4,-2-2-7,-12 0-7,-6-3 2,4-3-4,-9 0-7,0 0-54,-2 0-121,0-5-198</inkml:trace>
  <inkml:trace contextRef="#ctx0" brushRef="#br0" timeOffset="131010.13">12753 12104 951,'0'0'57,"0"0"-33,164 43 56,-91 1-41,-3 17 12,-12 9-1,-25 6-31,-22 5-5,-11 6-7,-29-2 2,-15-5-6,-7-7 3,-1-15-2,7-11-3,4-15-1,9-9-8,8-23-70,1 0-179,5-39-566</inkml:trace>
  <inkml:trace contextRef="#ctx0" brushRef="#br0" timeOffset="131438.53">13883 12374 740,'0'0'141,"0"0"-105,0 0 31,0 0 8,0 125-5,0-79-15,2 0-23,4-4-20,-3 0-7,-3-2-3,0-4-2,0 0-64,0-7-111,-7-10-182,-16-7-256</inkml:trace>
  <inkml:trace contextRef="#ctx0" brushRef="#br0" timeOffset="131587.73">13623 12751 214,'0'0'597,"0"0"-592,0 0 32,131-100-7,-43 64-13,1 4-17,-11-1-9,-15 9-208,-20 2-177</inkml:trace>
  <inkml:trace contextRef="#ctx0" brushRef="#br0" timeOffset="131760.42">14296 12368 454,'0'0'322,"0"0"-230,0 0-7,0 0-55,0 0-20,0 0 35,14 90-8,-9-51-24,-1-1-7,-4-2-6,2 2-11,-2 0-101,0-5-153,0-4-120</inkml:trace>
  <inkml:trace contextRef="#ctx0" brushRef="#br0" timeOffset="132178.56">14292 12402 599,'0'0'19,"0"0"26,147-42 88,-93 40-89,-12 2 13,-17 0-3,-21 18-37,-4 8 1,-19 4 17,-19 5-2,2-3-23,-2-6-7,11-8 0,2-9-1,11-2-1,11-5 4,3-2 0,0 0 3,7-4 3,24-10-2,4 4-5,7 2 6,-1 8-7,-1 0 3,-5 8 4,-3 11 7,-8 8-1,-18 3 0,-6 0 6,0 4-1,-28-2-4,-10-4-4,-8-2-5,-2-6-5,-3-6 3,11-6-6,1-8 2,14 0-4,14 0-7,6-17-34,5-12-53,5-5-149,24-7-213</inkml:trace>
  <inkml:trace contextRef="#ctx0" brushRef="#br0" timeOffset="132406.72">14994 12162 359,'0'0'673,"0"0"-646,0 0 67,-86 108-12,66-52-53,4 1 16,7-4-8,4 1-11,5-6-14,0 1-4,0-3-7,3-2-1,10 0-12,1-6-60,1-8-62,1-12-239,7-14-184</inkml:trace>
  <inkml:trace contextRef="#ctx0" brushRef="#br0" timeOffset="132742.57">15150 12712 771,'0'0'93,"0"0"-17,0 0 1,97-141-64,-57 88-2,-7 2 4,-8 8 0,-15 11-1,-10 14 4,0 10-9,-19 8-9,-10 0-1,-4 8-1,4 13-3,8 0 1,11 2-6,10-2 3,0 2 0,8-3 3,20-1 4,12-3 0,10-2 3,-8 0 1,-1 3 23,-10-1-11,-14 0-4,-10 3-7,-7 6 1,-7 5-3,-26 0-3,-4-3 0,1-10-76,5-7-72,11-10-70,11 0-40</inkml:trace>
  <inkml:trace contextRef="#ctx0" brushRef="#br0" timeOffset="132968.05">15777 12371 798,'0'0'161,"0"0"-128,0 0 10,0 0 37,0 0-43,12 123-15,-10-87 9,2 3-14,-2-9-8,0 2-8,-2-4 3,0-4 1,0-2-5,0-1-21,0-4-69,-4-1-133,-8-5-124</inkml:trace>
  <inkml:trace contextRef="#ctx0" brushRef="#br0" timeOffset="133125.65">15627 12649 806,'0'0'3,"0"0"6,145-56-9,-85 32-76,-1 5-65,-5-5-25,-12-1-22</inkml:trace>
  <inkml:trace contextRef="#ctx0" brushRef="#br0" timeOffset="133288.14">16132 12424 252,'0'0'277,"0"0"-83,0 0-26,0 0-67,0 0-22,0 0 2,0 47-29,6-21-24,1 7-15,2-1-10,-2 2-1,-5-3-2,0-3-11,-2 2-89,0-8-124,-2-8-217</inkml:trace>
  <inkml:trace contextRef="#ctx0" brushRef="#br0" timeOffset="133546.69">16308 12105 929,'0'0'45,"135"-9"-2,-47 27 68,1 18-69,-4 12 8,-8 6 3,-15 2-14,-21 2 10,-28 5-30,-13 2 4,-22 5-7,-18-5-11,-6-7-2,5-12-3,5-14-9,3-6-75,0-3-116,-9-4-332</inkml:trace>
  <inkml:trace contextRef="#ctx0" brushRef="#br0" timeOffset="134204.7">11033 13392 309,'0'0'330,"0"0"-248,0 0 83,0 0-18,0 0-86,0 0-41,150-25 14,2 16 12,37 6 2,39-3-20,25 3 1,32 3 4,37-5-7,37-10-9,40 1-10,16-3 1,10 2-3,-6 15 15,-19-1-4,-33 1-3,-46 0-3,-56-13-5,-55 0 1,-56-6 2,-50-5-8,-40 7 0,-35-5-2,-19 7 0,-10 9-11,-12 1-40,-40 5-66,-38 2-89,-28 13-390</inkml:trace>
  <inkml:trace contextRef="#ctx0" brushRef="#br0" timeOffset="134640.11">12032 13987 574,'0'0'172,"0"0"1,0 0-35,0 0-77,0 0-33,0 0 19,-66 155 4,43-85-9,5 9 0,3-5-6,3-3-13,3-10-17,9-6-1,0-7-5,0-6 0,21-4-20,6-10-59,8-10-103,-2-14-261</inkml:trace>
  <inkml:trace contextRef="#ctx0" brushRef="#br0" timeOffset="134992.85">12240 14554 785,'0'0'48,"0"0"12,89-113 38,-56 72-68,-8 3-4,-14 4 9,-11 3-21,0 9-7,0 10 1,-18 7-8,-7 0-2,-3 5-1,5 0-23,3 5 8,9 2 4,9-2-2,2 6 1,0 1 4,17 2 11,17 4 1,6-1 4,7 0-3,-7 3 4,-4 2 9,-11 4 2,-16 1 0,-9 1-10,0-2 1,-15 4-2,-11-7-2,2-6-4,1-3-50,11-12-61,6-2-95,6 0-18</inkml:trace>
  <inkml:trace contextRef="#ctx0" brushRef="#br0" timeOffset="135210.51">12857 14225 814,'0'0'105,"0"0"-94,0 0 30,0 0 29,0 0-20,0 0-2,31 130-21,-31-95-12,0-2-8,0-2-5,0-2 0,0 0-2,0-7-47,0-1-101,0 2-152,0-14-104</inkml:trace>
  <inkml:trace contextRef="#ctx0" brushRef="#br0" timeOffset="135360.61">12763 14476 467,'0'0'0,"0"0"-2,158-68-22,-83 39-128,-7-3 88,-7 1 5</inkml:trace>
  <inkml:trace contextRef="#ctx0" brushRef="#br0" timeOffset="135523.65">13225 14243 275,'0'0'220,"0"0"-29,0 0-6,0 0-79,0 0-39,0 0-26,0 18 7,0 12-10,0 2-7,0 0-18,0-1-6,0 5-2,4 0-5,-2 0-17,2-4-82,-4-3-186,0-14-272</inkml:trace>
  <inkml:trace contextRef="#ctx0" brushRef="#br0" timeOffset="135786.75">13210 14096 836,'0'0'70,"0"0"-63,170-3 58,-89 35 24,-3 11-33,-13 6-10,-23 9-12,-19 4-15,-19-4-3,-4 5 5,-23-4-5,-14 2-4,-3-6-6,6-9-4,6-17-2,7-7-21,9-15-66,6-7-109,6-15-150</inkml:trace>
  <inkml:trace contextRef="#ctx0" brushRef="#br0" timeOffset="136013.68">14083 14093 997,'0'0'69,"0"0"-21,0 0 62,-119 158-70,96-93-15,6-4 16,8-1-16,9-3-13,0-10-6,0-1 0,12-5-6,6 3 0,9-8-24,2-12-73,5-14-143,3-10-251</inkml:trace>
  <inkml:trace contextRef="#ctx0" brushRef="#br0" timeOffset="136334.67">14261 14594 678,'0'0'204,"0"0"-143,39-106 37,-16 59-53,9 3-35,-11 2-1,0 6 2,-12 14-6,-9 4 6,0 2-9,-15 11-2,-9 0-5,3 5-19,3 0-22,5 8 13,8 10 2,5-6 17,0 13 3,21 1 3,12 1 8,11 1-1,5-2 1,-4 1 0,-8-1 1,-16-2 4,-14 0 1,-7-5 6,0 4-2,-11-2 9,-10-4-19,2 1-12,-2-12-134,8-6-113,2-6-204</inkml:trace>
  <inkml:trace contextRef="#ctx0" brushRef="#br0" timeOffset="136560.41">14858 14225 873,'0'0'149,"0"0"-136,0 0 35,0 0 5,12 108-27,-10-62 0,7-5 8,-4-3-15,-1-2-13,2-10-1,1 2-5,-2-1 0,-1-10-48,-4 1-76,0-10-155,0-6-119</inkml:trace>
  <inkml:trace contextRef="#ctx0" brushRef="#br0" timeOffset="136733.73">14725 14517 942,'0'0'45,"0"0"-26,0 0 7,156-85-26,-85 53-6,-4-1-13,-7 3-114,-13 0-140,-7 7-250</inkml:trace>
  <inkml:trace contextRef="#ctx0" brushRef="#br0" timeOffset="137294.11">15503 14207 742,'0'0'183,"0"0"-169,0 0 7,0 0-11,0 0-3,0 0-1,-53 46 5,33-41 0,-1-5 1,1 0 9,5 0-5,1-11-4,7-3-4,7 2-3,0-4-5,0-2-4,12 4 2,10 0 1,0 4-1,5 6 2,0 1 0,0 3-1,0 0 1,-4 0 2,0 12 1,-7 5-1,-4 7 11,-5 0 2,-7 10-2,0 4 8,0 3 1,-19 4-4,-9-9-8,-2-8 5,-1-1-4,0-7-4,2-4-3,4-8-1,2-3-1,10-5 0,2 0 2,6-5-4,5-7-3,0 0-2,0 4-3,16 4 8,9-1-1,4 5 1,9 0 0,2 0 9,5 0 4,-5 11 8,-3-5-1,-6-4-5,-4-2 16,-9 0-9,-5 0-10,-4 0-6,-9 0-5,0-2-1,0-10-36,0-6-71,0-13-230,0-6-422</inkml:trace>
  <inkml:trace contextRef="#ctx0" brushRef="#br0" timeOffset="137536.68">15928 13936 936,'0'0'84,"0"0"-64,121 63 76,-67-12-46,-10 18-20,-1 12 8,-19 3-4,-21 6-4,-3-5 17,-34 8 3,-16-3-2,6-14-6,6-11-8,7-27-13,6-16-8,6-4-9,3-14-4,1 0-32,-4-4-52,-8 0-96,-14-18-371</inkml:trace>
  <inkml:trace contextRef="#ctx0" brushRef="#br0" timeOffset="138156.61">12112 13944 355,'0'0'247,"0"0"-150,0 0-2,146 11 90,-20 13-55,39 8-41,41 2-18,45 5-24,39 8-19,29 1-8,20 14-3,3 1-4,7 2-8,-13 2 4,-16-20-1,-46-10 0,-52-17 7,-50-14-4,-52-6-6,-44 0 5,-36 0-5,-21-6 2,-13 2-3,-6 2-4,-3-10-5,-26 2-80,-13-7-129,-5-7-508</inkml:trace>
  <inkml:trace contextRef="#ctx0" brushRef="#br0" timeOffset="138936.57">4821 14151 674,'0'0'113,"0"0"-97,0 0 114,0 0-42,207-17-16,-55 17-4,37 0-10,37 7-18,43 15 1,27 8-9,20 0-1,24 5-14,-6 6-1,-4-7 6,-20 2 1,-36-15-3,-31-7 1,-52-9 4,-48-5 0,-50 0-10,-47 0-13,-31 0-1,-15 0 1,0 0-2,-11-8-11,-20 2-57,-7 6-54,0-4-104,0-8-355</inkml:trace>
  <inkml:trace contextRef="#ctx0" brushRef="#br0" timeOffset="139687.74">7132 15874 562,'0'0'146,"0"0"-53,0 0 63,0 0-86,0 0-60,0 0 17,0 0 53,-15 129-15,21-80-15,-6-3-7,0-2-16,3-4-14,-1 1-11,0-12 2,0 0-4,0-8 0,6-11-55,8-2-58,10-8-121,5 0-113</inkml:trace>
  <inkml:trace contextRef="#ctx0" brushRef="#br0" timeOffset="139927.86">7495 16096 814,'0'0'111,"0"0"-44,0 0 17,0 0-51,130-30 7,-65 18-5,-4 2-13,-6 4-16,-13 2-6,-11-1-2,-6 5-73,-12 0-168,-9 0-175</inkml:trace>
  <inkml:trace contextRef="#ctx0" brushRef="#br0" timeOffset="140129.81">7636 16311 764,'0'0'204,"0"0"-199,0 0 40,0 0 49,141 1-67,-81-15-5,-2-3-12,-7 6-10,-8-5-44,-12 2-229,-4-8-288</inkml:trace>
  <inkml:trace contextRef="#ctx0" brushRef="#br0" timeOffset="140604.48">8953 15811 558,'0'0'157,"0"0"20,0 0-60,0 0-67,0 0-28,0 0 29,-35 116 1,22-72-15,-1 7-8,1-3-9,2 6-7,-3 1-8,3-2-4,-2 5-1,-1-14-16,4-9-55,2-17-75,4-13-109,2-5-70,2-14-117</inkml:trace>
  <inkml:trace contextRef="#ctx0" brushRef="#br0" timeOffset="140850.34">8951 15836 549,'0'0'139,"0"0"-118,0 0 43,0 0 20,0 0-1,91 121-11,-68-80-1,-5-3-14,0 1-21,0-4 0,-5 0-12,1 6-12,-6-1-8,-1 4 0,-7-7-4,0-5 0,0-6-17,0-4-46,0 0-78,0-16-114,0-2-18,-15-4-122</inkml:trace>
  <inkml:trace contextRef="#ctx0" brushRef="#br0" timeOffset="141037.47">8829 16298 463,'0'0'202,"0"0"-126,0 0 37,0 0-69,0 0-24,113-90-5,-65 68 6,-2 4-21,-8 6 0,-2 6-151,-10-8-194</inkml:trace>
  <inkml:trace contextRef="#ctx0" brushRef="#br0" timeOffset="141568.02">9696 15686 678,'0'0'68,"0"0"57,0 0 10,0 0-101,-143 107 5,112-41 27,2 11-17,10-1 3,7-1-6,7-2-6,5-10-15,0 2-13,27-10-7,4-15-4,7-8 1,-2-11-2,2-8-26,-2-3-65,-9-10-138,-10 0-276</inkml:trace>
  <inkml:trace contextRef="#ctx0" brushRef="#br0" timeOffset="142167.96">9819 16266 657,'0'0'151,"0"0"-12,0 0-67,0 0-45,0 0-6,75-124 5,-46 84-13,0 0 8,-4-5-10,-9 6 8,-10 6-10,-6 8-5,0 11-1,-9 5-3,-9 9-3,-6 0-5,1 0-10,6 4 7,3 10 0,9 11 6,5-2 0,0 4 4,19-1-3,14-2 4,11-2 2,-1-6-2,-2-2 3,-9 0 2,-9 0 1,-10 2 2,-11 4 0,-2 3 0,0 6-5,-17 7 0,-6-8-3,-4 2-6,5-16-54,5-1-50,8-13-105,5 0-53</inkml:trace>
  <inkml:trace contextRef="#ctx0" brushRef="#br0" timeOffset="142454.7">10425 15923 798,'0'0'130,"0"0"-40,0 0-23,0 0-54,0 0 8,0 0 14,20 93-3,-17-57-6,0-1-3,2-2-7,-5 1-4,4-2-8,-4-4-3,0 7-1,0-8-7,0 4-62,0-9-82,-9-3-153,-2-6-93</inkml:trace>
  <inkml:trace contextRef="#ctx0" brushRef="#br0" timeOffset="142635.65">10296 16249 813,'0'0'107,"0"0"-74,0 0 26,0 0-47,167-104-6,-116 83-4,-4-1-2,-7 0-51,-6 4-184,-5-4-187</inkml:trace>
  <inkml:trace contextRef="#ctx0" brushRef="#br0" timeOffset="143210.7">10943 15923 829,'0'0'25,"0"0"-20,0 0 24,0 0-26,0 0 6,0 0-1,-41 103 0,19-100 3,8-3-2,3 0 4,-4 0 2,10-16-7,2-2-1,3-4-7,0 4-2,10 0-3,12 4 3,-4 0 1,9-4-4,0 6 2,-3 7 3,2-4 2,-1 9-1,4 0 2,-2 0 0,-2 9 2,-1 12 4,-9-1 0,-6 10 4,-5 1 3,-4 1 0,0 4 16,-15 0-7,-12 4-11,-2-4-5,-2-6-5,2 2-1,4-10 0,2-10-2,7-6 0,7-6 2,0 0 3,9 0 1,0-8-7,0-10-2,0 4-6,9 0 8,6 10 3,3 0-3,3 4 0,-2 0 6,1 8-3,1 6 5,0-2 3,6-10-3,2 10 6,0-7 3,3-5-3,-8 0-5,-1 0-9,-10 0 0,-5-5-47,-3-4-105,-5-3-229</inkml:trace>
  <inkml:trace contextRef="#ctx0" brushRef="#br0" timeOffset="143460.51">11241 15677 894,'0'0'66,"0"0"-58,167 23 86,-87 12-50,-3 0-3,-11 14 7,-22 7-19,-19 5-11,-23 6-5,-2 0 10,-22-1-2,-16 9-1,-2-10-10,-1-9-2,4-5-5,-2-15-3,9-10 0,7-4-52,10-20-88,8-2-276</inkml:trace>
  <inkml:trace contextRef="#ctx0" brushRef="#br0" timeOffset="143910.04">12411 15836 848,'0'0'118,"0"0"-87,0 0 32,0 0-3,27 119-24,-16-74-6,-2-5-5,-3-5-10,1 0-9,-7-7-1,0 6-3,0-6-2,0-2-42,0 2-69,0-12-116,0 4-129</inkml:trace>
  <inkml:trace contextRef="#ctx0" brushRef="#br0" timeOffset="144083.7">12284 16128 693,'0'0'51,"0"0"-8,0 0 45,134-74-71,-69 49-8,1 4-9,-10 3-40,-7-1-185,-11 11-189</inkml:trace>
  <inkml:trace contextRef="#ctx0" brushRef="#br0" timeOffset="144330.15">13050 15763 560,'0'0'32,"0"0"27,0 0 45,0 0-35,8 136 16,-6-99-9,-2 0-16,0 2-19,0-3-22,2-6-9,-2 2-8,2 0-2,-2-6-59,0-3-88,0-6-113,0-11-115</inkml:trace>
  <inkml:trace contextRef="#ctx0" brushRef="#br0" timeOffset="144764.7">13092 15802 635,'0'0'35,"0"0"51,139-21 5,-102 21-61,-16 23 4,-11 6-15,-10 3-7,-8 9 5,-23-6-3,0 2-2,-6-7-4,9-12 1,11-6-9,3-6 3,6-2 0,8-4-1,0 0 6,0 0 4,15-14-10,9 2 1,8 2 1,4 6 11,4 4-1,2 0 6,-5 4-4,-8 18 7,-6 0-5,-14 2 0,-9 2-1,0-4 6,-19 6 14,-15-2-8,-5 0-9,-7 3-8,-1-12-4,0-5-6,7-2 3,11-10-5,7 0 0,8 0-13,8-6-47,6-24-105,0-10-233</inkml:trace>
  <inkml:trace contextRef="#ctx0" brushRef="#br0" timeOffset="145027.59">13771 15665 987,'0'0'28,"0"0"61,-58 118 0,47-68-60,2-2 13,2 7 1,3-11-8,1 2-8,1-6-1,2-4-15,0 0-8,5-2-2,13 2-2,-1-4-31,6-10-62,1-3-74,3-19-193,0 0-97</inkml:trace>
  <inkml:trace contextRef="#ctx0" brushRef="#br0" timeOffset="145369.7">13993 16133 521,'0'0'113,"0"0"-13,58-104-32,-34 61-32,-3 2-9,-5 2 16,-7 12-4,-9 7-2,0 12 4,-12 5-18,-12 3-19,-6 0-4,3 0-2,4 7 2,5 12 0,16-6-4,2-1 1,0 2 1,4-4 2,22 4 0,8-1 4,7 5 1,-1 0 3,-7-4 12,-4 8 1,-6 0-5,-15 0-2,-5 4-3,-3-5 0,-16 11-2,-19 2-6,3-9-3,4-6-33,7-12-31,7-7-39,8 0-75,6-4-14,0-22-206</inkml:trace>
  <inkml:trace contextRef="#ctx0" brushRef="#br0" timeOffset="145605.77">14578 15859 970,'0'0'69,"0"0"-49,0 0 14,0 0 0,0 0-9,29 127 1,-25-87 1,-4-8-1,0-3-10,0-3-7,0-1-8,0 2-1,0-1-3,0 1-66,-4-1-122,-3-12-128,-6-10-220</inkml:trace>
  <inkml:trace contextRef="#ctx0" brushRef="#br0" timeOffset="145940.7">14408 16124 775,'0'0'21,"0"0"-7,0 0-14,168-72-98,-115 49 0,3-6-11,-3 5-18,-13 2 44,-7 4-4,-8 9 14,-9 0 73,-7 4 29,-9 1 119,0 4 76,0-3-44,0 3-8,0 0-59,0 0-42,0 9-32,4 13 15,3 4-10,2 1-15,4 0-13,1 0-12,-3-1-2,-2 6-2,-5-6-1,-2-2-63,-2-2-92,0-10-182,-6-7-157</inkml:trace>
  <inkml:trace contextRef="#ctx0" brushRef="#br0" timeOffset="146219.71">14905 15620 907,'0'0'72,"124"-9"-62,-38 9 73,-1 30-46,-3 8-8,-9 10 19,-10 4 2,-16 8-23,-18 7 6,-25 0 11,-4 0-11,-27-1-1,-17-4 8,-3-4-18,5-8 0,7-14-14,4-14-4,6-10-3,8-10-1,9-2-49,6-14-99,2-36-543</inkml:trace>
  <inkml:trace contextRef="#ctx0" brushRef="#br0" timeOffset="156784.19">17324 14821 572,'0'0'90,"0"0"-6,0 0 94,0 0-132,0 0-39,0 0 45,-29 150 5,25-90-8,-3 2-9,3-1-7,-4-11-14,2-2-10,2-6-8,-1-11-1,5-8 0,0-11-74,0-12-98,0 0-122,0-16 11</inkml:trace>
  <inkml:trace contextRef="#ctx0" brushRef="#br0" timeOffset="157030.91">17320 14770 587,'0'0'153,"0"0"-30,0 0-46,0 0-44,0 0 29,109 139 6,-87-89-3,0 4-28,-3-1 8,-6 5-13,-3-10-15,2 1-5,-1-7-3,-5-7-9,2-3 5,-4-2-5,-2-12-9,-2-1-33,0-8-42,0-4-84,-2 1-99,-18-6-107</inkml:trace>
  <inkml:trace contextRef="#ctx0" brushRef="#br0" timeOffset="157187.83">17278 15279 600,'0'0'45,"0"0"31,0 0-32,0 0-38,118-71-1,-76 57-5,0 2-69,-7-2-129,-6 1-185</inkml:trace>
  <inkml:trace contextRef="#ctx0" brushRef="#br0" timeOffset="157373.61">17764 15129 879,'0'0'24,"0"0"-24,0 0 48,0 0-35,133-38-9,-79 18-1,-5 6-3,-11 0-60,-14 5-82,-13 6-30,-9 3-165</inkml:trace>
  <inkml:trace contextRef="#ctx0" brushRef="#br0" timeOffset="157556.11">17812 15279 655,'0'0'122,"0"0"-91,0 0 43,0 0-26,0 0-21,0 0-14,163-13-6,-108-13-7,-4 4-35,-11 8-90,-5-4-110,-16 2-230</inkml:trace>
  <inkml:trace contextRef="#ctx0" brushRef="#br0" timeOffset="157734.66">18282 15133 739,'0'0'80,"0"0"-55,0 0-13,123-58 20,-56 37-24,0-6-8,-13 3-27,-15 6-161,-10-5-74</inkml:trace>
  <inkml:trace contextRef="#ctx0" brushRef="#br0" timeOffset="158326.68">18956 14744 791,'0'0'73,"0"0"-71,0 0 10,0 0 17,0 0-21,0 0 3,-25 125 4,5-106-3,0-3 6,-2-5 4,4-10 6,3-1-12,-2 0-8,9 0 2,1-3-6,5-18 2,2-1-6,0-5 0,7-9 2,13 12-2,5-5 0,-1 1 0,2 14 2,1-2 4,2 11-6,0 5 4,2 0-2,-1 3 4,-8 7 0,-3 4 6,-5 12-1,-5 0 3,-5 11 7,-4-3-5,0 12-5,-6-4 11,-15-2-5,-2-1-8,0-4-2,-4-9-4,7-6 0,7-8-2,-1-8-1,7-4 3,1 0 4,2 0-5,-1 0 3,5-4-3,0-14-3,0 4 1,3-1-1,7 4 1,-1 2 0,-5 8 0,2-3-1,-2 4 1,0 0-2,1 0 1,-1 0 0,3 0 1,-2 2-13,-1 10-52,-3 0-93,-1-1-155,0-11-94</inkml:trace>
  <inkml:trace contextRef="#ctx0" brushRef="#br0" timeOffset="159128.73">17179 15325 511,'0'0'139,"0"0"7,0 0-17,0 0-77,0 0 2,85-121-7,-50 76-21,2-1-5,-6-1-4,0-8 3,-11-1-9,-7 5 2,-8 12-6,-5 4-1,0 16 3,-18 5-8,-7 12 2,-6 2-2,-5 16 1,-2 14-2,5 12 0,8 5-1,17-2-1,8-3 0,0-8 0,31-6 2,11 0 2,10-6 12,0-4 2,0-2-4,-4 3 2,-9 3-1,-12 0-1,-11 2-5,-12-2-1,-4 4-3,-2 1 6,-25-2-6,-6 8-3,-3-14-1,2 1-3,1-6-36,6-9-32,5-2-65,-2-3-90,3 0-67,0 0-227</inkml:trace>
  <inkml:trace contextRef="#ctx0" brushRef="#br0" timeOffset="159243.64">17179 15325 461</inkml:trace>
  <inkml:trace contextRef="#ctx0" brushRef="#br0" timeOffset="159512.61">17179 15325 461,'16'61'104,"-16"-87"13,22-14-26,8-4-55,1-4 15,-1-7-2,4-3-22,-5-6-3,-7 1 9,-8 11-9,-10 4-13,-4 21 0,0 12 18,0 8-11,-12 7-15,-7 0-3,-6 7 0,3 12 2,2-9-2,8 10 0,8 8-2,4-1 1,0 8-1,21-3 2,14-2 1,8-2 1,8-2-1,-6-3 10,-10-6 8,-10 5 9,-14 1-1,-11-5-6,0 11 0,-21 5 1,-16 4-10,-5 3-9,-1-4-2,7-11-1,14 1-4,8-9-48,14-6-107,0-12-195</inkml:trace>
  <inkml:trace contextRef="#ctx0" brushRef="#br0" timeOffset="160276.42">19062 15071 475,'0'0'139,"0"0"-65,0 0 77,0 0-75,0 0-61,0 0 15,-15-2 0,-3 11-8,-3 2-8,-8 1 5,-1-4-9,-1 2-6,4-2-1,9-3 3,7-4-5,9 2 3,2-3-1,0 0 9,2-12-11,21-11 5,3 5-2,3 1-1,-2 17 2,0 0 7,2 0-2,2 17 6,0 1-1,-2 8 0,0-3-3,-2-5 0,-2-4 1,-1-14 6,2 0 5,3-9 4,10-19 0,-4-10-7,3 2-5,-11-2-3,-7 8-8,-7 12-3,-11 6-2,-2 12-14,0 0-87,0 0-203,0 3-551</inkml:trace>
  <inkml:trace contextRef="#ctx0" brushRef="#br0" timeOffset="171195.52">18289 16026 217,'0'0'119,"0"0"15,0 0-2,0 0-17,0 0-3,0 0-17,0 0 0,0-72-29,0 72-37,0 5-12,-4 26-5,4 1 13,-4 2 20,-1-3-19,5-2-5,-3 0-10,3-2-2,0 1-7,0-2 1,0-8-1,0 4-2,0-4-28,0-4-51,3-5-84,10-9-79,2 0-30,6-19-194</inkml:trace>
  <inkml:trace contextRef="#ctx0" brushRef="#br0" timeOffset="171550.32">18661 16075 608,'0'0'81,"0"0"50,0 0-39,0 0-79,0 0 5,0 0 13,75 0 1,-33 0 1,4-5 3,3-7-7,-7 2-5,-8-2-18,-8 5-4,-12 0-2,-3 2-5,-1 4-66,-5 1-40,0 0-100,-5 0 4,0 0-79</inkml:trace>
  <inkml:trace contextRef="#ctx0" brushRef="#br0" timeOffset="171840.15">18711 16284 458,'0'0'70,"0"0"-10,0 0 10,0 0-25,0 0 4,0 0 53,87 4-27,-49-8-24,0-10 2,-1 2-14,-1 3-18,-9 0-17,-7 6-4,-2-2-13,-3-1-90,1 3-182,-3-9-86</inkml:trace>
  <inkml:trace contextRef="#ctx0" brushRef="#br0" timeOffset="172089.01">19382 16133 678,'0'0'61,"0"0"-42,0 0 69,0 0-63,0 0-21,141-46 1,-107 43-5,5-6-77,-6 4-88,0-11-113</inkml:trace>
  <inkml:trace contextRef="#ctx0" brushRef="#br0" timeOffset="172291.89">19897 15869 610,'0'0'82,"0"0"20,0 0 30,0 0-106,0 0 9,0 0 16,0 107-22,0-67-7,0 0-15,0-4-3,0 0-1,0-4-3,0-1-6,0-4-65,0-5-89,0 0-107,0-8-131</inkml:trace>
  <inkml:trace contextRef="#ctx0" brushRef="#br0" timeOffset="172740.41">19917 15874 382,'0'0'263,"0"0"-255,0 0 92,136-58-45,-97 58-36,-5 0 15,-16 21-18,-13 4-10,-5 8 10,-3-1 2,-26-2-5,-6 3-2,-1-10-3,3-2-4,10-3 2,15-16-4,5-2 4,3 0 0,0 0 3,0 0-2,22-6-4,9-6 8,6 2-2,2 6 4,2 4-4,3 0 8,1 4 11,-10 18 4,-10-4-8,-9 8-6,-16-5-1,0 8-10,-25-3 20,-18 0-2,-4 3-2,-3-8 0,3-7-8,2 0-4,5-2-8,5-8 0,10 1-3,9-5 0,11 0-25,5-9-68,17-17-156,12-2-236</inkml:trace>
  <inkml:trace contextRef="#ctx0" brushRef="#br0" timeOffset="173058.46">20850 15963 677,'0'0'118,"0"0"-23,0 0 12,0 0-47,0 0-19,145-31-5,-95 22-18,-4-1-9,-10 6-5,-7 1-2,-9-4-2,-6 3-33,-5 0-67,-3 4-87,-6 0-67,0 0-196</inkml:trace>
  <inkml:trace contextRef="#ctx0" brushRef="#br0" timeOffset="173279.94">20882 16128 669,'0'0'58,"0"0"-12,0 0 60,0 0-60,0 0 4,145 17-10,-102-29-14,-6-8-15,-1 5-3,-9-3-3,-5 8-5,-5-6-41,-10 6-85,0-5-105,-7-6-52</inkml:trace>
  <inkml:trace contextRef="#ctx0" brushRef="#br0" timeOffset="173604.63">21060 15719 520,'0'0'124,"0"0"44,0 0-53,0 0-81,0 0-23,0 0 7,52-16 5,-13 25-6,9 6-2,0 3 6,4 7-2,-1 4 7,-5 9-8,-7 12-7,-10-1-1,-19 5-3,-10 0 0,0-6 0,-24-2 6,-12-2 7,-4-3-4,2-2 1,5-3-7,3-9-3,14-13-6,0-7 0,8-7-1,7 5-5,1-5-62,0 0-60,11-26-172,18-18-197</inkml:trace>
  <inkml:trace contextRef="#ctx0" brushRef="#br0" timeOffset="173829.71">21921 15749 627,'0'0'75,"0"0"32,0 0 11,0 0-75,0 0 40,0 0-16,44 102-23,-35-70-18,3 8-5,-10-6-13,0 3-1,-2-2-6,0-2-1,0 1-29,0-6-78,-4-2-119,-4-11-125</inkml:trace>
  <inkml:trace contextRef="#ctx0" brushRef="#br0" timeOffset="174286.69">21965 15807 448,'0'0'237,"0"0"-221,0 0 121,150-69-69,-92 69-53,-5 0 6,-12 0 6,-15 11-6,-19 7-3,-7 5-8,-12 3 11,-21-1-2,-7 3-6,2-6-5,0 0-3,16-8-1,7-5-3,5-5 1,10-4 0,0 0 1,0 0 4,14-4 5,17-5-7,3 0 4,2 6-1,1 3-1,-4 0-1,0 17 12,-4 1 0,-6 0 2,-9 4-7,-8 0 1,-6 4 1,0 2 1,-22-2 6,-9-5-8,-3 4 1,-1-7-2,-1-2-6,2-6-4,8-10-1,1 0 0,7 0-2,7 0-1,7 0-26,4-10-52,4-10-98,21 1-214</inkml:trace>
  <inkml:trace contextRef="#ctx0" brushRef="#br0" timeOffset="174506.34">22596 15899 753,'0'0'66,"0"0"-40,0 0 89,0 0-65,148-8-31,-111 8-3,-3-8-13,-10 2-3,-11 6-11,-5 0-79,-8-2-179,0 2-135</inkml:trace>
  <inkml:trace contextRef="#ctx0" brushRef="#br0" timeOffset="174720.27">22681 16102 638,'0'0'68,"0"0"-9,0 0 55,0 0-87,0 0-16,138-10-10,-113 5-1,1-7-100,-3 7-118,-6-11-137</inkml:trace>
  <inkml:trace contextRef="#ctx0" brushRef="#br0" timeOffset="174940.65">23141 15968 666,'0'0'75,"0"0"-27,0 0 36,0 0-42,0 0-26,115 0-6,-81 0-8,-7 0 2,-4 0-4,2-5-48,0 1-180,-1-5-118</inkml:trace>
  <inkml:trace contextRef="#ctx0" brushRef="#br0" timeOffset="175320.74">23550 15848 602,'0'0'47,"0"0"26,0 0-45,0 0-23,0 0-2,0 0 1,87-58 6,-71 38 6,-3-1 16,-4-5 21,-1 3-17,6-4-7,-8 8-3,2 3 11,-1 11 6,-5 0 1,0 4-7,-2 1-9,1 0-14,4 0-12,-2 24 14,3 2 8,-1 6-5,0 8 1,1-6-8,-2 8-8,-4-5 1,3-8-5,-1 0 2,2-4-1,1-7-1,-5 5-11,0-6-47,0 2-48,0-5-63,0 2-117,0-6-104</inkml:trace>
  <inkml:trace contextRef="#ctx0" brushRef="#br0" timeOffset="175556.4">23655 16106 594,'0'0'139,"0"0"-10,0 0-35,0 0-82,0 0 14,118-14 12,-63-3-2,3 0-4,3-1 12,-8 4-6,-3-4-14,-15 5-13,-8 8-2,-15 1-9,-9 4-29,-3 0-122,-15 0-196,-28 0-270</inkml:trace>
  <inkml:trace contextRef="#ctx0" brushRef="#br0" timeOffset="176213.6">21546 15588 372,'0'0'78,"0"0"14,0 0 40,0 0-62,0 0-2,0 0-9,39 49 18,-27 5-8,1 8-3,-1 10-17,3 9-11,3 3-8,0 1-5,4 0-6,-8-10-1,-1 6 3,-4-10-7,-7-8 1,3-5-9,-5-23 1,0-3-5,0-6 0,0-12-2,0-2-1,0-6-41,0-6-41,5-9-32,3-32-47,3-17-182,-9-12-51</inkml:trace>
  <inkml:trace contextRef="#ctx0" brushRef="#br0" timeOffset="177024.46">21593 15651 433,'0'0'45,"0"0"54,0 0 45,0 0-79,0 0-22,0 0 6,25-104-25,21 91 0,12 1 8,9 2-10,9-8 5,13 4 1,9-2-4,12 0-2,3 4-3,0 2-6,0 6-7,0-9 0,-2 10-4,3-3-2,7 1 3,14 2-1,17-1 1,15-1 11,10 5 1,-11-5-15,-8 1 4,-19 4-3,-28-4 0,-28 4-1,-32 0 1,-22 0-1,-16 0 1,-11 0 2,0 0 8,-2 0 17,0 0-3,0 0-13,0 0-8,0 13-4,0 12 1,0 13 2,6 10 1,-4 5 2,4 1 2,0 4 1,4 2-1,1 2 1,0-2 0,-3 12-2,2-7 0,-5 5-4,1-8 0,-6-7-2,0-8 1,0-1-2,0-6 1,-6-6 0,-10-1 0,-4-8 0,-11 4 2,0-7 2,-10-1-3,-10 4 2,-9-4-3,-18-4 4,-16-2-5,-15-8 3,-17 7-3,-14-4 1,-13-2-1,0 2 4,3-10-4,9 0 0,12 0 5,9 0-4,2 0 9,10 0-2,8 0-1,11 0-1,11 0-5,13 9 3,17-6-3,12 1-1,18 3 0,11-7-2,7 0 0,0 0-26,2 0-31,33 0-25,20-19-67,10-13-187,3-12-369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05:09:57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2162 1229 408,'0'0'375,"0"0"-318,0 0 86,0 0-54,0 0-50,0 0-19,0 0-13,0 0 9,-21 154 23,21-79-8,0 2-5,2 1-17,5-6-5,0 7 0,-2-5-4,-5-5-3,2 3-49,0-12-87,1-12-123,-3-20-94</inkml:trace>
  <inkml:trace contextRef="#ctx0" brushRef="#br0" timeOffset="225.39">2199 1380 792,'0'0'59,"0"0"-21,0 0 2,154-55-29,-116 55 1,-11 22-4,-11 7-6,-16 7 0,0 3 13,-16 7 8,-20 0-4,1-1-19,6-6-1,4-7-111,12-13-81,8-9-34,5-10-61</inkml:trace>
  <inkml:trace contextRef="#ctx0" brushRef="#br0" timeOffset="755.98">2594 1610 569,'0'0'121,"0"0"-84,0 0 58,-3 123-61,3-90-8,0-8-12,0-3-4,9-11-10,12-4-5,4-7 5,6 0 21,0-22-13,2-17 1,1 2-1,-12-6-6,-9 1-2,-6 14 10,-5 9 8,-2 8 27,0 11 4,2 0-9,-2 0-28,0 0-12,0 26-3,0 10 3,0 2-1,0 3 1,11-8-1,8-5 0,7-10-5,3-5 4,4-12-1,6-1-8,1-14-17,-7-18 3,-2-8-15,-11-10 19,-13 0 21,-5-7 3,-2 4 8,0 6 22,-13 12 7,4 12 10,0 9-4,5 12-3,1 2-2,-1 7-41,-1 28-7,3 12 6,2 12 1,0-1 3,0-7 0,4-7-1,12-4-2,4-6 0,4-7-1,1-5-44,2-1-50,-7-17-177,-11-1-149</inkml:trace>
  <inkml:trace contextRef="#ctx0" brushRef="#br0" timeOffset="901.99">3111 1674 920,'0'0'0,"0"0"-9,0 0-116,145-90-64,-87 68-251</inkml:trace>
  <inkml:trace contextRef="#ctx0" brushRef="#br0" timeOffset="1265.07">3745 1734 878,'0'0'211,"0"0"-203,0 0 17,0 0-25,0 0 3,93-133-3,-71 106-2,-11-5 2,-2 10 3,-9 4 1,0 0 4,0 11-8,-13 7-8,-9 0-16,-3 0-1,7 11 0,1 5 2,12 3 10,5 1-1,4 6-2,25-3-1,11 1 17,7-1 0,-3 6 2,-3-7 7,-19 2 19,-8 2 14,-10 4-28,-4 5 3,-7 5 1,-26-1-9,0-6-9,2-8-27,6-11-28,4-14-128,17 0-56</inkml:trace>
  <inkml:trace contextRef="#ctx0" brushRef="#br0" timeOffset="1484.57">4284 1624 938,'0'0'118,"0"0"-116,0 0 4,0 0-1,143-4-1,-92-3-4,-7-14-7,-13 5-126,-6 2-184,-14 2-219</inkml:trace>
  <inkml:trace contextRef="#ctx0" brushRef="#br0" timeOffset="1693.05">4339 1814 814,'0'0'104,"0"0"-104,0 0 0,0 0 4,0 0 20,126 9-10,-91-9-11,1 0-3,3-14-48,-1-1-127,1-4-78,-6-8-228</inkml:trace>
  <inkml:trace contextRef="#ctx0" brushRef="#br0" timeOffset="1904.45">5066 1449 926,'0'0'130,"0"0"-118,0 0-12,0 0-6,0 0 6,0 0 7,20 27-3,-16-19 1,3 2-3,-4-5-2,10 2-1,2 1-31,1-6-98,0-2-100,-3 0-105</inkml:trace>
  <inkml:trace contextRef="#ctx0" brushRef="#br0" timeOffset="2222.41">5066 1449 657</inkml:trace>
  <inkml:trace contextRef="#ctx0" brushRef="#br0" timeOffset="2331.08">5066 1449 657,'-16'83'122,"29"-83"-75,14-6-22,9 1 7,-2 0-4,4-5-11,-5-2-4,-6-5 3,-8 3-9,0 7-7,-6-1-6,1-1-130,-2 1-109,-2-2-208</inkml:trace>
  <inkml:trace contextRef="#ctx0" brushRef="#br0" timeOffset="2528.44">5542 1307 1038,'0'0'59,"0"0"-47,0 0-6,0 0 26,12 120-13,-7-82-11,-3-1-4,-1-9-1,-1-6-3,0 2-5,0-6-86,0-2-214,-13-8-207</inkml:trace>
  <inkml:trace contextRef="#ctx0" brushRef="#br0" timeOffset="3113.79">2814 3039 970,'0'0'51,"0"0"-24,0 0-5,0 0 30,-8 149 4,3-93-17,3-6-14,2-7-11,0-3-10,0-4-1,0-4-3,0-6 0,0-2-51,0-14-99,0-10-131,9 0-103</inkml:trace>
  <inkml:trace contextRef="#ctx0" brushRef="#br0" timeOffset="3345.26">3247 3217 1019,'0'0'33,"0"0"-28,0 0 0,0 0 26,174-19 2,-111 5-7,3 1-17,-8 10-9,-15-3 0,-12 6-43,-12 0-114,-11 0-176,-8 0-207</inkml:trace>
  <inkml:trace contextRef="#ctx0" brushRef="#br0" timeOffset="3563.76">3309 3473 220,'0'0'813,"0"0"-813,0 0-1,0 0 1,0 0 3,174-26 1,-105 20-8,3-12-99,-5 5-206,-16-6-192</inkml:trace>
  <inkml:trace contextRef="#ctx0" brushRef="#br0" timeOffset="3992.04">5039 2962 579,'0'0'341,"0"0"-299,0 0 65,0 0-74,0 0-32,0 0 2,-13 80 9,2-24 16,-4 5-14,1-3 0,-4-5-7,0-2-4,2-8 0,4-7-3,2-11-15,6-5-76,1-12-72,3-8-91,0 0-25,0-21-52</inkml:trace>
  <inkml:trace contextRef="#ctx0" brushRef="#br0" timeOffset="4202.04">4955 3028 545,'0'0'100,"0"0"46,0 0-29,0 0-83,0 0-14,116-3 3,-90 38 1,-1 1 11,-3 6-4,-2 2-8,0-2-9,-3 0-6,-1-3-5,-2-6 1,-7-2-4,-5-5-47,-2 0-49,0-6-55,0-5-66,0-6-85</inkml:trace>
  <inkml:trace contextRef="#ctx0" brushRef="#br0" timeOffset="4381.6">4909 3369 288,'0'0'538,"0"0"-537,0 0 7,0 0-7,0 0 2,166-94-3,-111 73-15,-8 5-146,-1 2-201</inkml:trace>
  <inkml:trace contextRef="#ctx0" brushRef="#br0" timeOffset="4635.48">5817 2895 968,'0'0'23,"0"0"-5,0 0 16,-89 117-3,62-53 24,-2 2-18,12-6-3,1-4-10,7-9-4,9-7-1,0-3-14,0-1-5,18-3 0,4-3 0,7-9-57,6-14-134,4-7-222</inkml:trace>
  <inkml:trace contextRef="#ctx0" brushRef="#br0" timeOffset="5055.03">6012 3352 450,'0'0'311,"0"0"-248,0 0 20,0 0-44,0 0-22,0 0 16,98-15-2,-54 4-13,-5 1-8,0 0-8,-6 0-2,-8 5-35,-5-4-174,-5 0-80</inkml:trace>
  <inkml:trace contextRef="#ctx0" brushRef="#br0" timeOffset="5316.06">6486 3122 692,'0'0'179,"0"0"-137,0 0-5,0 0-37,0 0 2,0 0 24,22 107 30,-19-66-17,-3 2-12,0-4-10,0-2-11,0-5 0,0-2-6,0-6-3,0 1-88,0-11-160,2-14-101</inkml:trace>
  <inkml:trace contextRef="#ctx0" brushRef="#br0" timeOffset="5647.36">7055 3062 866,'0'0'73,"0"0"-62,0 0-8,0 0 18,0 109 26,0-66-10,0 1-6,0-1-4,0-7-13,0-1 1,0-4-7,0-4-4,0-6-3,0-5-1,6-8-4,-6-4-76,0-4-69,0 0-112,0 0-39</inkml:trace>
  <inkml:trace contextRef="#ctx0" brushRef="#br0" timeOffset="5880.75">6883 3324 716,'0'0'148,"0"0"-137,0 0-6,0 0 13,149-49 6,-93 37 1,2-1 5,-5 1 6,-15-2-9,-2 2 6,-16 0-20,-9 6-13,0-3-49,-11 4-185,0-4-277</inkml:trace>
  <inkml:trace contextRef="#ctx0" brushRef="#br0" timeOffset="8427.89">7730 2975 828,'0'0'49,"0"0"-40,0 0 21,0 0-24,0 0 3,-30 112-2,13-101 2,1-1 1,-2-5 18,3-2 11,-3-3-6,7 0-15,0-3-2,6-12-5,5-2-11,0 0 0,0-4 0,20 10 3,5 0-1,4 8-2,2 3-1,-2 0 1,2 0 0,-4 17 3,-4 10-3,-6 7 6,-8 2-3,-9 10-1,0 0 9,-9 3 1,-16 2-6,-6-6 0,2-7-3,-2-10 2,4-14 0,6-10 4,2-4 2,6 0-1,6 0 8,7 0-6,0 0-12,5 0 4,15-4-4,9-3 2,4 4 0,2 1 1,6 2-3,-5 0-2,-5 0 1,0 2-2,-6 6-23,0-2-59,-6 0-79,-5-6-139,-8 0-95</inkml:trace>
  <inkml:trace contextRef="#ctx0" brushRef="#br0" timeOffset="8661.01">8049 2883 715,'0'0'128,"0"0"-119,123 38 79,-65 0 6,-8 9-42,-7 7-8,-14 4-23,-12 2-7,-17 4 2,0 7-4,-8-3 3,-23-7-6,-6-12-2,7-17-4,5-14-3,13-10-44,6-8-91,6-20-155,0-28-406</inkml:trace>
  <inkml:trace contextRef="#ctx0" brushRef="#br0" timeOffset="8991.18">9090 3092 120,'0'0'967,"0"0"-927,0 0-21,0 0-12,0 0 8,13 118 10,0-68-13,-6 0-10,0 0 1,2 0-3,-9-1-23,0-1-78,0-9-131,0 0-50,-16-12-161</inkml:trace>
  <inkml:trace contextRef="#ctx0" brushRef="#br0" timeOffset="9133.88">8932 3502 929,'0'0'60,"0"0"11,0 0-40,0 0-31,171-130-15,-89 84-87,5-5-95,-4 0-53,-14 5-130</inkml:trace>
  <inkml:trace contextRef="#ctx0" brushRef="#br0" timeOffset="9313">9692 3046 513,'0'0'490,"0"0"-435,0 0 1,0 0-22,0 0-14,0 0 9,0 96-11,0-56-7,0-5-8,0 4-1,0 1-2,0-3-16,6-6-74,-1 1-66,-5-15-175,0-13-148</inkml:trace>
  <inkml:trace contextRef="#ctx0" brushRef="#br0" timeOffset="9739.37">9661 3048 430,'0'0'349,"0"0"-349,0 0 23,122-74 11,-77 74-24,-1 0 4,-15 6-14,-13 20-1,-14 7 1,-2 4 15,-20 0 30,-14 0-16,-4-9-6,3-4-11,6-2-5,8-9-5,11-6 1,6-7 5,4 0 9,0 0 5,4-10-6,20-7 4,5 0-10,7 5 1,1 12-1,-1 0-4,5 0 7,-8 14-2,-4 10 11,-12-2-7,-7 12 1,-10-3 9,0 5 5,-23-1-4,-12-2-5,-10-1-6,-4-10-7,-2-5 2,1-8-8,6-9 0,11 0-2,6 0-21,13-9-28,14-12-93,0-9-205,21-7-390</inkml:trace>
  <inkml:trace contextRef="#ctx0" brushRef="#br0" timeOffset="9981.23">10467 2847 313,'0'0'861,"0"0"-855,0 0 10,0 0 4,-66 130 15,45-59 10,1 3-7,7 0-6,6-6-7,7-6-4,0-7-13,9-13-2,20-2-6,4-10-1,7-12-34,-1-2-86,-10-16-152,-17 0-594</inkml:trace>
  <inkml:trace contextRef="#ctx0" brushRef="#br0" timeOffset="10289.47">10967 3333 721,'0'0'165,"0"0"-136,0 0 17,0 0-10,147-19-23,-94 3-13,-2-2-13,-11-4-324</inkml:trace>
  <inkml:trace contextRef="#ctx0" brushRef="#br0" timeOffset="10489.01">11446 3043 1144,'0'0'45,"0"0"-35,0 0 2,0 0-3,13 131 6,-4-91-10,-5-2-1,-2 1-3,-2-6-1,0 2-6,0-7-69,0-6-133,0-13-200</inkml:trace>
  <inkml:trace contextRef="#ctx0" brushRef="#br0" timeOffset="10739.9">11910 3072 927,'0'0'112,"0"0"-106,0 0 2,0 0 24,0 0 17,42 120-31,-37-86-5,1-2-3,-2 1-7,-4-3 6,0-2-9,0 0-7,0-7-86,0-2-78,0-11-127,0-3-222</inkml:trace>
  <inkml:trace contextRef="#ctx0" brushRef="#br0" timeOffset="10919.03">11791 3331 920,'0'0'47,"0"0"-37,0 0-13,0 0 3,165-85-41,-104 63-143,-2 3-12,-11-8-36</inkml:trace>
  <inkml:trace contextRef="#ctx0" brushRef="#br0" timeOffset="11112.03">12375 3067 545,'0'0'401,"0"0"-331,0 0-22,0 0-14,0 0 12,0 0-7,14 107-19,-12-76-3,3 2-12,-5-1-1,2 3-4,-1-3-2,-1-10-55,0-4-87,0-8-171,0-10-138</inkml:trace>
  <inkml:trace contextRef="#ctx0" brushRef="#br0" timeOffset="11377.03">12464 2769 993,'0'0'9,"139"-6"15,-47 7 18,-1 31-13,-7 9 18,-19 11-23,-14 7-7,-22 0 0,-19 8 8,-10-3 6,-24 3 2,-10-8-20,-7-2-3,3-14-5,5-11-4,2-7-1,7-16-50,-4-9-105,1 0-229</inkml:trace>
  <inkml:trace contextRef="#ctx0" brushRef="#br0" timeOffset="11921.32">10917 3409 569,'0'0'53,"0"0"22,0 0 46,0 0-71,0 0-18,0 0 15,6-28 10,36-8-6,10-3-19,18-9 6,12-5-16,17-2-4,5-1 3,6 1 7,1 4-13,-6-2-8,-7 1-3,-15 6 0,-15 5-2,-12 2 0,-16 13 0,-13 4-1,-9 4-1,-16 4 0,-2 1-30,0 6-70,-20 3-83,-11 2-139,-7 2-272</inkml:trace>
  <inkml:trace contextRef="#ctx0" brushRef="#br0" timeOffset="12220.97">11638 2636 585,'0'0'171,"0"0"-152,0 0 28,0 0-35,0 0-10,145-76 22,-92 72 12,-2 4-10,-1 0 5,-2 7 10,-3 15 4,-5 7-19,-5 8-6,-6-1-7,-10 3-2,-9 2-3,-10-7-4,0 0 0,-6-7 3,-17-4-6,1-8-1,2-3-53,2-8-60,10-4-97,3-7-81</inkml:trace>
  <inkml:trace contextRef="#ctx0" brushRef="#br0" timeOffset="12545.27">12384 2406 304,'0'0'664,"0"0"-664,0 0-4,0 0 3,0 0 2,29 126 5,-19-95-6,5-4 1,1-4 0,8-12 0,10-6-1,-1-5 4,7-10 1,5-19 0,-9-6-1,-5 5 3,-12-7 0,-14-1 10,-5 9 18,-3-4 3,-28 8 12,-11 16-5,-7 1-8,0 8-29,1 0-8,11 5 0,8 16-2,9 3-44,11-8-167,7-4-395</inkml:trace>
  <inkml:trace contextRef="#ctx0" brushRef="#br0" timeOffset="14367.03">2964 4659 191,'0'0'56,"0"0"3,0 0 20,0 0 5,0 0 13,0 0-1,0-21 2,0 21-15,0 0 1,0 0-24,0 0-10,0 0-29,0 16-19,0 12-1,0 7 20,0 0-1,0 0-2,4-1 9,-2 3-13,-2-4-8,0-1-3,0-2 1,0-8-4,0-2-5,0-2-98,0-11-119,5-7-90,0 0-220</inkml:trace>
  <inkml:trace contextRef="#ctx0" brushRef="#br0" timeOffset="14631.27">3344 4740 854,'0'0'136,"0"0"-136,0 0-9,0 0 9,0 0 29,124 0 7,-78 0-8,-1-10-15,-1 2-9,-8 3-4,-7 0-26,-6 3-126,-13 0-138,-8-1-105</inkml:trace>
  <inkml:trace contextRef="#ctx0" brushRef="#br0" timeOffset="14848.02">3369 4962 753,'0'0'125,"0"0"-125,0 0 0,0 0 37,0 0 14,155 0-12,-100-3-16,-1-3-18,-7-5-5,-10 1-19,-1 3-141,-9-11-238</inkml:trace>
  <inkml:trace contextRef="#ctx0" brushRef="#br0" timeOffset="15860.66">4544 4601 590,'0'0'193,"0"0"-44,0 0-42,0 0-62,0 0-30,0 0-9,-19 81 8,5-29 19,1 1-3,1-4-13,-1-3-10,-1-3-4,3-6-1,1-4-2,2-11-11,2-5-71,4-8-96,2-9-117,0 0-57</inkml:trace>
  <inkml:trace contextRef="#ctx0" brushRef="#br0" timeOffset="16079.68">4507 4606 788,'0'0'43,"0"0"-11,0 0 4,0 0-10,121 34 11,-93-6-5,-1 2 13,-6 2-14,0 2-7,-13-3-9,6-3-9,-9-2-3,1-3-3,4 4-4,-9-5-89,2-1-75,-3-8-71,0-3-86</inkml:trace>
  <inkml:trace contextRef="#ctx0" brushRef="#br0" timeOffset="16289.7">4522 4872 707,'0'0'53,"0"0"42,0 0-79,0 0-15,0 0 6,0 0 6,159-51-5,-113 35-1,-4-1-7,-12 4-136,-20 8-143</inkml:trace>
  <inkml:trace contextRef="#ctx0" brushRef="#br0" timeOffset="16760.89">2515 4758 681,'0'0'52,"0"0"90,0 0 3,0 0-68,0 0-61,0 0-11,-23 102-2,25-25 30,9 1-1,2-1 3,1 1-17,-1-6-12,3-2 0,-8-10-6,1-11 2,-4-8-2,-3-19-13,0-4-36,1-18-52,-3 0-54,0-14 49,0-26-101,-20-13-167</inkml:trace>
  <inkml:trace contextRef="#ctx0" brushRef="#br0" timeOffset="17382.07">2384 4763 139,'0'0'163,"0"0"-94,-2-118 86,2 86-46,13 3-19,18 0-23,13-5 3,20 2-14,19-1-20,21-3-1,21-1 8,20-4-2,15-2-11,18 1-7,21 0-5,6 7-2,12 9-5,0 9-4,-14 2 0,-8 11-7,-19-1 5,-22 2-4,-15 3 7,-20 0-1,-16 3-3,-18 8 2,-10 2-1,-23 0 1,-19 0-3,-14 1-1,0 6 2,-4 6 0,3 12 11,9 8 1,-7 12-2,2 11-2,-2 4-3,2 6 0,6 1-7,-5 0 2,4-7-3,-6 0 0,-6-12 1,-6-7-2,-9-6 1,0-14 0,0-4-1,-20-4 1,-9 0 4,-15-1 1,-24-1-1,-25 1 0,-30-3-4,-37 11-1,-27-1-2,-27 6 2,-18 6 0,-20-2 0,-6-4 0,-1 2 2,9-8 5,26-2-2,29-2-1,32-3 12,34-3-3,37-11-6,39-1-5,31-10-2,20 0 0,2 0-20,11 0-64,28 0-13,15 0-104,4-10-263</inkml:trace>
  <inkml:trace contextRef="#ctx0" brushRef="#br0" timeOffset="20541.77">2467 6645 920,'0'0'115,"0"0"-74,0 0 35,0 0-54,0 0-21,0 0 10,0 0 18,-4 121-7,6-70-13,-2 2-8,0 1 5,0 1-6,0-2-12,0-5-73,0-15-151,0-7-135</inkml:trace>
  <inkml:trace contextRef="#ctx0" brushRef="#br0" timeOffset="20989.05">1419 7386 470,'0'0'136,"0"0"-114,0 0 64,0 0-64,0 0 72,174 11 29,-54-8-36,30 0-30,30 3-12,41-6-3,30 0-12,35 0-3,18-2-8,14-5-1,3-2-9,-5-5 4,-10 0 1,-34-4 0,-36 1 5,-50 5-4,-40 3-2,-38 1-4,-35 2-1,-19 2-7,-27 0-1,-10 4 0,-17 0-12,-9 0-49,-49 8-54,-49 12-160,-47 2-391</inkml:trace>
  <inkml:trace contextRef="#ctx0" brushRef="#br0" timeOffset="21381.57">1510 7882 834,'0'0'39,"0"0"16,0 0 30,0 0-64,0 0 4,-77 145 13,56-91-6,8-2 10,2-2-7,6-7-7,5-4-20,0-3-4,0 0 4,9 1-8,11-1-3,7-6-85,2-10-109,-2-8-106,-6-10-360</inkml:trace>
  <inkml:trace contextRef="#ctx0" brushRef="#br0" timeOffset="21755.71">1700 8410 861,'0'0'3,"0"0"25,60-110 27,-24 66-43,-5-1 19,3-1 13,-13 8-23,-9 1-7,-12 11-5,0 7 4,0 6-13,-17 10-4,-6 3 2,-6 0-18,-5 14-11,10 8 6,8 6 13,14-4 4,2 4-14,2 2 7,23-6 4,10 0 8,8-5 3,1-5 2,0 0 5,-9-2 0,-14-3 11,-11 10 0,-10-6-3,0 8-5,0 4 2,-10 1-6,0 1-6,-10-3-52,4-10-108,4-14-58,12 0-118</inkml:trace>
  <inkml:trace contextRef="#ctx0" brushRef="#br0" timeOffset="22002.99">2366 8089 959,'0'0'65,"0"0"-58,0 0 5,0 0-7,0 0 7,0 0 14,4 112 5,2-78-5,-6-6-7,0 7-10,0-5 0,0-2-7,0 6-2,0-10-7,0 2-64,0-4-105,0-10-85,0 0-54</inkml:trace>
  <inkml:trace contextRef="#ctx0" brushRef="#br0" timeOffset="22183.53">2202 8372 778,'0'0'18,"0"0"15,0 0-22,0 0-9,126-81 0,-74 60 0,6-4-2,-2 6-46,-10-4-125,-8 5-151</inkml:trace>
  <inkml:trace contextRef="#ctx0" brushRef="#br0" timeOffset="22354.95">2696 8101 846,'0'0'83,"0"0"-26,0 0-19,0 0-31,0 0 9,0 0 5,0 104-4,0-74-14,0-2 3,0 7-6,0 0-4,0-3-57,0 1-155,-6-13-109</inkml:trace>
  <inkml:trace contextRef="#ctx0" brushRef="#br0" timeOffset="22648.01">2574 7931 938,'0'0'10,"0"0"-8,134-18 11,-65 18 2,4 23 19,-1 13 14,-12 12-11,-12 1 1,-14 6-10,-16 6-3,-16 6-5,-2 1 1,-20 7-2,-16-12-5,0-10-7,1-4-3,6-15-2,7-11-2,2-9-1,2-13-44,5-1-47,4 0-75,9-17-167,0-9-163</inkml:trace>
  <inkml:trace contextRef="#ctx0" brushRef="#br0" timeOffset="22897.93">3434 7957 1004,'0'0'94,"0"0"-94,0 0 50,-73 130-12,68-81-10,5 0-6,0-1-5,0 1-5,0-3-7,0 7 0,9-8-3,7-3-2,3-4-18,2-16-75,-1-7-98,-3-12-136,-3-3-109</inkml:trace>
  <inkml:trace contextRef="#ctx0" brushRef="#br0" timeOffset="23247.51">3537 8550 589,'0'0'197,"0"0"-114,0 0-6,75-109-43,-34 66-13,1-9-9,-9 4-6,-2 2-1,-8 8-1,-12 13 9,-8 7 2,-3 8-4,0 6-3,-3 4-4,-12 0-4,-4 0-8,0 0 1,4 18-1,5 1-1,8 4 7,2 0-3,11-7 0,22 3 3,6-1 2,-4 3 0,1 5 2,-7-1 3,-10 0 3,-5 1 1,-14 4 2,0 4-4,-11 0 5,-11 2-6,-3-10-6,3-10-52,4-12 36,4-4-156,8-30-72,6-16-147</inkml:trace>
  <inkml:trace contextRef="#ctx0" brushRef="#br0" timeOffset="23459.2">4156 8214 113,'0'0'712,"0"0"-693,0 0 63,0 0 32,0 0-48,66 108-25,-56-61-14,-3 0-14,-3 1-7,-4-1-3,0-12 0,0-3-3,0-16-28,-11-6-62,-3 1-71,-3-11-157,-3 0-196</inkml:trace>
  <inkml:trace contextRef="#ctx0" brushRef="#br0" timeOffset="23616.72">4046 8518 924,'0'0'53,"0"0"-46,0 0 13,121-94-18,-58 58-2,2-3-22,-9 4-141,-8 3-113,-9 3-269</inkml:trace>
  <inkml:trace contextRef="#ctx0" brushRef="#br0" timeOffset="24155.95">4689 8189 534,'0'0'162,"0"0"-124,0 0 81,0 0-56,0 0-52,0 0 3,-51 107-7,38-97-1,-4-6 2,3-4 3,2 0-1,-2-12-2,8-7-4,6-3 10,0 7-9,0-4-5,16 1-2,6 4-2,-1 2 4,5 4-2,0 7 0,1-1 1,2 2 1,0 0 4,0 0 5,-2 0 6,-4 0 0,-6 11-4,-2 7 4,-5 13 2,-4-2-2,-6 10 6,0 2-4,-4-2 6,-21 3-10,-4-10-2,-7-6-3,1 2-3,0-16 0,3 3-2,10-12-1,9-3 1,6 0-2,7 0 0,0 0-1,0 0 0,0 0-3,7 0 0,14 0 3,6-2-1,4 2 1,1 0 4,-6 0-1,-1 0 4,-2 2-4,-6 9-2,3 2 1,-9-5-2,1 2 0,-3-6 0,-8-4-68,4 0-102,-5-10-242</inkml:trace>
  <inkml:trace contextRef="#ctx0" brushRef="#br0" timeOffset="24398.07">4984 8122 667,'0'0'304,"0"0"-302,116 2 40,-56 27 22,7 15-22,0 19 6,-14 13 19,-15 14-42,-32 0-19,-6-2 1,-24-6 7,-18-12 1,-3-7-1,3-15-2,5-18-7,9-12-5,5-12-6,1-6-75,7-32-162,6-29-617</inkml:trace>
  <inkml:trace contextRef="#ctx0" brushRef="#br0" timeOffset="24733.71">6542 7004 465,'0'0'595,"0"0"-565,0 0 6,0 0 6,0 0-34,0 0-1,151-22-4,-117 10-3,-10 6-88,-18 6-131,-6 0-88</inkml:trace>
  <inkml:trace contextRef="#ctx0" brushRef="#br0" timeOffset="24881.72">6523 7270 806,'0'0'75,"0"0"-38,125 0 34,-69 0-57,-3 0-14,-5 0-7,-17 0-233</inkml:trace>
  <inkml:trace contextRef="#ctx0" brushRef="#br0" timeOffset="26357.95">8718 6488 231,'0'0'444,"0"0"-303,0 0 38,0 0-74,0 0-44,0 0-41,0 0-13,-21 53 10,11 5 9,-3 5-9,3 3-8,1-5-9,-5-1 0,4-7 3,3-11-3,2-7-41,5-14-75,0-17-68,0-4-93,0-20-3</inkml:trace>
  <inkml:trace contextRef="#ctx0" brushRef="#br0" timeOffset="26559.25">8715 6471 697,'0'0'87,"0"0"26,0 0-67,0 0-12,0 0 10,0 0-1,127 116-16,-107-72-9,-4 0-1,-7 2-12,0 0-3,-5-3-1,5 3-1,-7-7-69,-2 0-87,0-11-111,0-8-113</inkml:trace>
  <inkml:trace contextRef="#ctx0" brushRef="#br0" timeOffset="26716.78">8697 6822 718,'0'0'85,"0"0"-76,0 0 33,0 0-34,0 0-4,156-84-4,-96 70-110,-18 7-125</inkml:trace>
  <inkml:trace contextRef="#ctx0" brushRef="#br0" timeOffset="27052.58">8041 7222 881,'0'0'45,"0"0"-32,166 5-13,-43 3 44,21-8 4,30 0-5,27 0 10,11 0-26,24-14 11,3-7-5,-10-2-13,-19 0-2,-43 10-1,-50 0-10,-49 12-7,-32-2-20,-36 3-59,-9 3-68,-51 16 18,-34 10-156,-9-4-103</inkml:trace>
  <inkml:trace contextRef="#ctx0" brushRef="#br0" timeOffset="27331.98">8396 7590 730,'0'0'132,"0"0"-82,0 0 44,-58 118-19,34-60 4,0 4-27,1-2-10,7-5-18,8-5-1,5-6-13,3-3-9,0-2 1,19-11-2,4-3-9,4-4-53,4-11-120,-2-8-177,-2-2-225</inkml:trace>
  <inkml:trace contextRef="#ctx0" brushRef="#br0" timeOffset="27681.1">8631 8069 827,'0'0'74,"0"0"-62,58-112 45,-27 68-38,-2 1-7,-10 6-3,-5 4-7,-14 11 6,0 5-6,-2 8 4,-16 6 1,1 3-5,-6 0-4,3 0 2,11 17-5,5 1-12,4 5-9,0 0 8,10 0-3,17-2 2,7-5 5,1-2 14,4 3 4,-4-3 2,-11 4 9,-6 6 9,-18 6-6,0 2 3,-2 0-6,-25 0-6,3-11-7,0 0-2,10-7-45,5-10-102,7-4-56,2 0-130</inkml:trace>
  <inkml:trace contextRef="#ctx0" brushRef="#br0" timeOffset="27922.96">9279 7718 1003,'0'0'10,"0"0"7,0 0 38,0 0-18,0 118-13,4-80-3,1-1-8,4 1-6,-9-6-5,0-2-2,0 0-1,0-6-49,0-2-63,0-8-135,0-4-53</inkml:trace>
  <inkml:trace contextRef="#ctx0" brushRef="#br0" timeOffset="28096.86">9166 8041 625,'0'0'117,"0"0"-107,0 0 39,0 0-40,144-120-9,-87 98 0,3 1-21,2 6-87,-9 1-58,-9-5-31,-5 1 35</inkml:trace>
  <inkml:trace contextRef="#ctx0" brushRef="#br0" timeOffset="28238.78">9678 7758 194,'0'0'203,"0"0"14,0 0-30,0 0-31,0 0-74,0 0-55,7 0-14,-2 28 19,-1 8 4,0 0-26,5 5-2,-8-5-8,4-2-1,1 3-66,-6-12-118,0-9-164</inkml:trace>
  <inkml:trace contextRef="#ctx0" brushRef="#br0" timeOffset="28498.63">9738 7608 864,'0'0'44,"120"-6"-35,-35 10 94,2 28-42,-7 10 1,-19 10-27,-23 6-10,-21 5-14,-17 0 11,-11 4 7,-31 1 5,-9-2-18,-5-8-5,-1-7-7,10-16-4,6-8-1,7-9-40,10-9-101,13-9-232,11-24 120</inkml:trace>
  <inkml:trace contextRef="#ctx0" brushRef="#br0" timeOffset="28937.38">10873 6729 827,'0'0'130,"0"0"-66,0 0-14,0 0-19,0 0 37,5 159-22,8-101-26,-9-8-9,3-1-3,0-6-6,-1 0 0,-4-6-4,-2-2-42,0-2-70,0-6-150,-8-11-115</inkml:trace>
  <inkml:trace contextRef="#ctx0" brushRef="#br0" timeOffset="29108.28">10672 7161 710,'0'0'51,"0"0"-25,0 0 37,130-97-30,-52 67-28,-5-2 12,-5 9-17,-9-3-45,-8 5-264</inkml:trace>
  <inkml:trace contextRef="#ctx0" brushRef="#br0" timeOffset="29363.13">11662 6604 855,'0'0'42,"0"0"1,0 0 13,0 0-42,0 0 28,0 0 9,13 125-9,-8-83-15,-1 4-11,-2-5-10,1-1-4,-3 2-2,2-6-21,-2-4-89,0-3-108,0-14-82,0-10-234</inkml:trace>
  <inkml:trace contextRef="#ctx0" brushRef="#br0" timeOffset="29796.88">11694 6615 712,'0'0'30,"0"0"13,0 0 45,135-69-50,-98 69-4,-9 0-12,-12 27-12,-16 4 0,0 8 7,-14 2 7,-17-4 1,-3-1-16,5-9-4,10-8-1,7-2-3,7-17 1,4 4-2,1-4 0,0 0 4,6-2-3,17-15 5,8 1-2,4 11 2,1 3-1,7 2 4,1 0 2,-6 18 6,-12 6 6,-10 1 1,-9 6-2,-7-5 0,-12 12 9,-22-8 10,-18 4-18,-3-4-9,0-8-4,3-2-3,8-12-2,7-1-3,17-7-2,11 0-11,9 0-41,0 0-73,11-3-250,3-1-281</inkml:trace>
  <inkml:trace contextRef="#ctx0" brushRef="#br0" timeOffset="30106.7">11247 7483 932,'0'0'32,"0"0"-15,117 9-17,-3-9 39,23 0 2,21-11-3,10-5 1,8-4 3,3-2-1,-2-2 9,-1-4-12,-6-4-26,-14 1 3,-30 8-7,-25 3-6,-39 11-4,-30 3 0,-23 3-41,-9 3-27,-41 0-92,-31 6-221</inkml:trace>
  <inkml:trace contextRef="#ctx0" brushRef="#br0" timeOffset="30390.64">11752 7718 466,'0'0'430,"0"0"-405,0 0 84,-123 90-21,98-44-32,9 0-5,8 1-12,6-4-15,2-2-6,0-6-11,4 2-5,12-4-2,3-6-2,4-5-54,-1-4-112,2-13-198,-4-2-228</inkml:trace>
  <inkml:trace contextRef="#ctx0" brushRef="#br0" timeOffset="30726.45">11910 8151 897,'0'0'14,"0"0"37,71-108-18,-35 65-19,-3 1-2,-7 2-4,-16 10 0,-10 5-4,0 11-2,-12 9 7,-7 5-9,-6 0-8,2 12-6,7 6 2,10 5-5,6-2-1,0 4 3,20-6-2,14 0 8,3-1 9,4 0 3,-1 2 23,-11 4 16,-9 0-13,-11 8-7,-9-4 3,0 0-11,-18 0-6,-7-8-6,4-8-2,2-3-65,9-9-32,0 0-129,10-16-67</inkml:trace>
  <inkml:trace contextRef="#ctx0" brushRef="#br0" timeOffset="30946.33">12554 7882 472,'0'0'570,"0"0"-560,0 0 13,0 0 25,0 0 10,4 143-35,-3-102-8,2 8-6,2-5-7,-2-2-2,-3-1 0,0-22-19,0 2-40,0-7-66,0-14-149,-11 4-51</inkml:trace>
  <inkml:trace contextRef="#ctx0" brushRef="#br0" timeOffset="31111.23">12353 8182 496,'0'0'430,"0"0"-424,0 0 8,114-60-10,-46 31-4,9 0-20,-2-3-107,-9 3-19,-12 5-142</inkml:trace>
  <inkml:trace contextRef="#ctx0" brushRef="#br0" timeOffset="31626.56">13027 7921 513,'0'0'66,"0"0"12,0 0 26,0 0-45,0 0-39,0 0-12,-77 85-1,59-80-2,1-1-2,2-4-3,5-2 0,8-12-15,2-8-5,0 2 11,11-1 2,14 1 5,-1 7 4,5 0-2,2 8 0,-1-2 2,3 3 10,-4 4 14,4 0 25,-4 0-15,-4 14-4,-2 9 2,-11 6-5,-5 8-8,-7 1 6,0 0-3,-11-1-2,-22 0-10,-3-5 3,-2-2-3,0-12-3,6-6 2,4-12-6,5 0 0,10 0-2,5 0 1,6-4-2,2-10-2,0 0-2,21 6 1,2 0 0,6 8 1,2 0 3,9 0 1,3 12 6,1 0 5,-10-4 1,2 3-2,-8-10-4,-2-1-9,1 0 5,-4 0-6,-5 0-15,-5-10-63,-11 2-106,-2-12-206</inkml:trace>
  <inkml:trace contextRef="#ctx0" brushRef="#br0" timeOffset="31822.79">13490 7703 767,'0'0'104,"0"0"-18,143 43 50,-88 4-59,-10 9 0,-14 6-25,-18 8-26,-13 0 1,-8 1-15,-28-10-7,-11-2 3,-9-10-8,-3 2-35,-9-11-96,-9-12-253</inkml:trace>
  <inkml:trace contextRef="#ctx0" brushRef="#br0" timeOffset="32296.42">7960 10038 747,'0'0'89,"0"0"-32,0 0 56,0 0-51,0 0-43,0 0 1,104-36-1,-52 31-10,4 0-9,-4 1-8,-3 4-142,-17 0-138,-21 0-183</inkml:trace>
  <inkml:trace contextRef="#ctx0" brushRef="#br0" timeOffset="32444.94">8075 10243 861,'0'0'30,"0"0"24,0 0-9,0 0-21,155-67-14,-80 50-10,1 5-45,-16 9-342</inkml:trace>
  <inkml:trace contextRef="#ctx0" brushRef="#br0" timeOffset="33091.47">10178 9765 741,'0'0'109,"0"0"30,0 0-21,0 0-75,0 0-19,0 0 21,-16 125 0,16-74-15,0 5-21,0-1 0,0-1-8,0-8-1,0-4-17,0-5-55,-7-10-113,-4 0-192,-5-13-209</inkml:trace>
  <inkml:trace contextRef="#ctx0" brushRef="#br0" timeOffset="33418.94">9503 10578 711,'0'0'106,"0"0"-83,0 0 74,0 0-40,129 12 18,-13-6 2,28 8-33,28-2-10,17-3-15,29-2 1,10-7-2,9-2 5,1-23-4,-19-6-1,-24-3-7,-37-1-1,-44 9-2,-45 6-8,-35 12 0,-27 4-11,-7 4-38,-33 0-50,-30 16-105,-24 10-279</inkml:trace>
  <inkml:trace contextRef="#ctx0" brushRef="#br0" timeOffset="33721.77">9937 10981 781,'0'0'81,"0"0"-33,0 0 47,0 0-25,-123 136-12,105-73-1,3 0-15,8-6-11,4-7-6,3-8-14,0-2-5,0-8-5,16-4-1,5-3-17,8-8-83,3-15-140,-5-2-237</inkml:trace>
  <inkml:trace contextRef="#ctx0" brushRef="#br0" timeOffset="34072.73">10188 11434 573,'0'0'354,"0"0"-346,69-133 14,-32 85 14,-6 4-14,-12 8-13,-16 6-3,-3 9-2,-3 6-1,-21 9-1,-2 6-2,-1 0-2,4 4-11,5 16 2,10 3 0,8 4-4,0 1 5,8 0 3,23-2 5,6-4 2,3 0 2,-3-5 15,-3-3 25,-10-3-5,-12 0-7,-5 4-7,-7 2-7,0 4-1,-8 4-5,-11-6-9,-2 1-1,6-6-63,3-11-46,4-3-123,3 0-39</inkml:trace>
  <inkml:trace contextRef="#ctx0" brushRef="#br0" timeOffset="34307.62">10815 11110 932,'0'0'49,"0"0"-13,0 0 40,0 0-29,-18 137-12,22-95-5,6-3-10,-4-3-18,-1-7 2,-1 1-4,-2-3 0,2-5-42,4-2-101,-8-6-115,0-10-108</inkml:trace>
  <inkml:trace contextRef="#ctx0" brushRef="#br0" timeOffset="34478.95">10623 11464 827,'0'0'151,"0"0"-145,0 0 31,0 0-29,118-91-8,-44 65-4,-3-3-54,-14 4-114,-6 1-65,-22 2-207</inkml:trace>
  <inkml:trace contextRef="#ctx0" brushRef="#br0" timeOffset="34642.95">11109 11180 812,'0'0'126,"0"0"-78,0 0 14,0 0-6,0 0-23,-4 117-20,15-84-8,-4 2-2,-1-4-3,-4-8-5,1 0-73,-3-7-104,0-6-141</inkml:trace>
  <inkml:trace contextRef="#ctx0" brushRef="#br0" timeOffset="34911.04">11084 10983 637,'0'0'349,"0"0"-348,190-16 32,-92 34 30,0 20-6,-11 14-16,-22 8-8,-25 8-12,-22 8-2,-18 0 5,0-1 14,-25-11-11,-6-6-7,2-14-6,-1-12-5,3-4-4,4-8-5,1-3-18,9-5-56,1-9-157,3-3-493</inkml:trace>
  <inkml:trace contextRef="#ctx0" brushRef="#br0" timeOffset="35363.96">12583 9876 889,'0'0'89,"0"0"-6,0 0-39,0 0-30,0 0 42,24 156-9,-19-98-21,-5 2-5,6-3-13,3-6-5,-4-2-3,-1-13 0,-4-2-39,0-10-69,0-2-132,0-13-150</inkml:trace>
  <inkml:trace contextRef="#ctx0" brushRef="#br0" timeOffset="35567.56">12362 10314 839,'0'0'83,"0"0"-52,0 0 17,0 0-6,157-75-3,-80 51 4,-5-9-15,-12 7-16,-10 1-11,-13 4-1,-13 5-29,-8 2-140,-14 0-220</inkml:trace>
  <inkml:trace contextRef="#ctx0" brushRef="#br0" timeOffset="36916.69">13974 10032 585,'0'0'130,"0"0"-8,0 0 26,0 0-63,0 0-59,0 0-9,25 0 7,10-8 2,6 0-2,-1 0-15,1-1-2,-5 4-7,-9 1-14,2-4-88,-11 8-193,4-6-110</inkml:trace>
  <inkml:trace contextRef="#ctx0" brushRef="#br0" timeOffset="37117.81">14522 9796 975,'0'0'8,"0"0"-6,0 0 33,0 0-1,21 104-9,-13-72-6,-8 6-12,0-2 0,0-2-7,0 2-14,0-6-105,-8-4-154,2-4-83</inkml:trace>
  <inkml:trace contextRef="#ctx0" brushRef="#br0" timeOffset="37456.98">13789 9735 921,'0'0'27,"0"0"32,-105 119 47,90-47-64,8 4 0,7 4-13,2-6-15,22-6-3,9-11-9,10-15-1,7-10-2,7-8-19,5-12-101,1-12-128,-8 0-219</inkml:trace>
  <inkml:trace contextRef="#ctx0" brushRef="#br0" timeOffset="37682.41">14909 9601 1025,'0'0'1,"124"4"26,-64 27 65,-11 1-52,-20 17-10,-23 3-7,-6 7-16,-15 6-2,-18 2-5,-6 1-12,3-10-81,5-9-117,0-20-165</inkml:trace>
  <inkml:trace contextRef="#ctx0" brushRef="#br0" timeOffset="38055.85">13642 10816 758,'0'0'82,"0"0"-77,149 0 83,-40-9-12,34-5-32,35-9 9,28-7-4,29-4-5,20 0 5,5-2-10,-6 6-9,-13 2-9,-26 5-2,-31 11-8,-34 3-3,-50 2-8,-40 4-2,-33 1-4,-21 2-24,-6 0-20,-12 0-16,-38 26-55,-18 4-194,-13 2-10</inkml:trace>
  <inkml:trace contextRef="#ctx0" brushRef="#br0" timeOffset="38579.94">14256 11135 684,'0'0'145,"0"0"-71,0 0 55,0 0-74,0 0-29,0 0-8,-95 58 14,64 0 0,0 9 8,6-7-4,5 8-3,13-10-5,7-2-14,0-8-11,14-4 3,10-3-6,12-9-6,2-4-58,2-18-78,0-10-162,-4 0-208</inkml:trace>
  <inkml:trace contextRef="#ctx0" brushRef="#br0" timeOffset="38917.01">14497 11598 704,'0'0'53,"0"0"3,67-122 39,-36 73-68,-2 8-12,-10 2 8,-9 10-10,-10 8-1,0 13 27,-4 3-10,-16 5-24,-1 0-4,2 0-2,1 9-4,9 9-7,7 1-11,2 1-2,7-1 1,21 2 11,4-6 12,8-2 1,0-4 4,-2 0 37,-7 3 8,-11 8-16,-11 0-12,-9 10 1,0 2-4,-4 0-9,-15-6-5,4-4-4,-1-8-41,10-14-60,-1 0-143,7-2-87</inkml:trace>
  <inkml:trace contextRef="#ctx0" brushRef="#br0" timeOffset="39137.61">15168 11292 150,'0'0'880,"0"0"-872,0 0 15,0 0 39,0 0-30,9 134-16,3-92 0,-8 4-3,-2-5-8,5 2-3,-7-1-2,0-14 0,4 2-46,-4-14-101,0-9-158,0-6-99</inkml:trace>
  <inkml:trace contextRef="#ctx0" brushRef="#br0" timeOffset="39293.01">15049 11590 879,'0'0'94,"0"0"-89,0 0 6,109-112-6,-43 78-5,3 4-12,-4 2-100,-13-3-122,-12 4-214</inkml:trace>
  <inkml:trace contextRef="#ctx0" brushRef="#br0" timeOffset="39787.6">15717 11233 798,'0'0'68,"0"0"-45,0 0 46,0 0-31,0 0-28,0 0-7,-61 95 4,36-88-4,4-5 0,5-2-1,5 0 2,7-18 0,4-4-4,0-2 0,7-2 3,13 5-3,1 0 0,6 7 0,-4 3 0,4 8 2,0-1-2,2 4 2,2 0 3,0 0 3,-2 14 4,-5 2 4,-4 0-2,-6 5-12,-7 12 3,-7-1 9,0 6-1,-29 7-1,-7-7-3,0 0 4,2-5-7,1-8-1,4-13 2,1-8-3,9-4-1,13 0 5,3 0-3,3-4 4,0-13-9,20 0 0,7 5 0,7 4 13,-6 6 3,6 2 4,-3 0-8,-6 0-5,2 7-7,-10 5 0,-1 1-16,-6 6-92,-7-10-175,-3-7-243</inkml:trace>
  <inkml:trace contextRef="#ctx0" brushRef="#br0" timeOffset="40013.73">16221 10955 896,'0'0'93,"122"-9"-70,-53 30 104,-9 25-60,-8 12-39,-16 7-2,-16 6 0,-16 1 5,-4-5-25,-14-6 2,-23-10-5,1-12-2,-1-10-2,8-9-10,6-11-39,-1-9-76,8-21-213,-2-35-378</inkml:trace>
  <inkml:trace contextRef="#ctx0" brushRef="#br0" timeOffset="40328.73">17527 10008 710,'0'0'196,"0"0"-182,0 0 20,0 0 38,129-23-60,-75 14-12,-6 1-68,-11 5-237,-22 2-300</inkml:trace>
  <inkml:trace contextRef="#ctx0" brushRef="#br0" timeOffset="40485.44">17558 10258 659,'0'0'291,"0"0"-280,0 0 45,0 0-13,0 0-22,154 0-6,-81-7-15,1 7-32,-13-7-283,-15-6-337</inkml:trace>
  <inkml:trace contextRef="#ctx0" brushRef="#br0" timeOffset="40802.36">18771 9622 145,'0'0'615,"0"0"-516,0 0-21,0 0 17,0 0-16,0 0-33,23 121-17,-21-83-24,2 4 0,0-1-5,3-3-21,-5-1-98,-2-11-158,0-1-108</inkml:trace>
  <inkml:trace contextRef="#ctx0" brushRef="#br0" timeOffset="41083.95">18325 10287 757,'0'0'196,"0"0"-179,0 0-7,0 0 52,238 0 5,-63-8-20,23-17-7,25 0-5,14-4-2,10-7-4,-2 3-8,-14-8-8,-28-3-12,-47 16 3,-50 4-4,-49 15-1,-37 6-46,-20 3-33,-22 0-39,-43 0-112,-24 8-200</inkml:trace>
  <inkml:trace contextRef="#ctx0" brushRef="#br0" timeOffset="41362.94">18680 10626 918,'0'0'80,"0"0"-73,0 0 74,0 116-22,6-72-18,1 0-7,-3 0-15,1-1-11,-3-5-4,1-4-4,-1-10-1,2-7-53,2-6-83,5-11-105,-1 0-79</inkml:trace>
  <inkml:trace contextRef="#ctx0" brushRef="#br0" timeOffset="41947.19">18508 11101 666,'0'0'115,"0"0"-37,0 0 11,0 0-59,85-133-7,-52 93 5,-2-2-13,-2-2 0,-6 7 7,-10 2 1,-13 12-7,0 6-7,0 11-4,-20 6-5,-2 0-2,-3 14 1,5 9-7,4 4 4,10 4-1,6 1-4,2-5-3,31 1-2,9-4 10,8-4 4,-4 1 0,-5-3 16,-14-3 2,-10 2 0,-15-3-11,-2 2-1,0 2 5,-17 0-7,-6-4-4,5-5-20,5-6-68,7-3-66,6-6-98,0-23-240</inkml:trace>
  <inkml:trace contextRef="#ctx0" brushRef="#br0" timeOffset="42144.02">19212 10728 937,'0'0'116,"0"0"-115,0 0 44,0 0 13,49 111-29,-38-62-1,-8-1-20,2-1-3,-5-1-3,0-11-2,0 0-13,0-5-51,0-11-84,0 1-117,-10-8-72</inkml:trace>
  <inkml:trace contextRef="#ctx0" brushRef="#br0" timeOffset="42286.97">19147 11051 910,'0'0'10,"0"0"-2,0 0-8,141-101-4,-81 73-78,-6 0-90,-14 6-94</inkml:trace>
  <inkml:trace contextRef="#ctx0" brushRef="#br0" timeOffset="42426.91">19511 10805 275,'0'0'306,"0"0"-119,0 0-47,0 0-75,0 0-21,0 0 41,0 0-39,35 104-27,-27-69-15,-5 4-1,7-4-3,-10 6-74,0-11-187,0-16-258</inkml:trace>
  <inkml:trace contextRef="#ctx0" brushRef="#br0" timeOffset="42645.38">19789 10726 1037,'0'0'46,"0"0"-35,172 30 99,-99 12-58,-9 11-21,-27 6-11,-28 7-9,-9 2-11,-38-2 10,-19-3-10,-8-10-2,-12-10-45,-4-12-43,-9-13-107,-11-11-192</inkml:trace>
  <inkml:trace contextRef="#ctx0" brushRef="#br0" timeOffset="42893.22">18450 10696 1136,'0'0'14,"0"0"-11,-119 24 40,102 16 3,11 12-35,6 16 9,0 7-10,23 5-5,20-5-5,13 0 0,11-7-7,6-14-67,5-15-94,-4-30-225</inkml:trace>
  <inkml:trace contextRef="#ctx0" brushRef="#br0" timeOffset="43299.73">21105 9819 994,'0'0'103,"0"0"-67,0 0 29,0 0-46,0 0-10,128-38-1,-67 17-5,-5-1-3,0 5-62,-3 1-116,-4 2-192</inkml:trace>
  <inkml:trace contextRef="#ctx0" brushRef="#br0" timeOffset="43592.63">22146 9760 235,'0'0'507,"0"0"-493,0 0 128,0 0-76,91-121-44,-75 106 22,-11 10-4,-1 1-19,-2 2-3,0-1-10,-1 3-7,3 0-1,-4 0-32,0 0-50,0 0-76,0 0-100,0 0-221</inkml:trace>
  <inkml:trace contextRef="#ctx0" brushRef="#br0" timeOffset="43821.97">22217 9435 665,'0'0'320,"0"0"-271,0 0 65,0 0-90,0 0-14,0 0 14,-24 138-13,24-92-3,0-4-5,0-9 0,0-1-3,7-6-6,0-6-70,3-1-66,-3-4-134,-7-6-112</inkml:trace>
  <inkml:trace contextRef="#ctx0" brushRef="#br0" timeOffset="44069.02">21954 9976 997,'0'0'20,"0"0"-6,0 0 41,198 9-14,-86-9-12,11-13-7,-2-6 0,-4-4-2,-6-5 4,-10-2 12,-12 4-19,-22 8-9,-23 8 1,-21 3-9,-19 6-42,-4 1-60,-11 0-90,-22 11-180</inkml:trace>
  <inkml:trace contextRef="#ctx0" brushRef="#br0" timeOffset="44377.97">22094 10383 707,'0'0'144,"0"0"12,0 0-18,0 0-107,0 0-3,0 0 15,-140 159-6,105-95 5,6 6-5,11-6-10,11-11-7,7-4-18,0-6 0,27-7-2,11-9-3,6-8-49,5-14-33,1-5-88,-6 0-210,-9-10-266</inkml:trace>
  <inkml:trace contextRef="#ctx0" brushRef="#br0" timeOffset="44683.97">22345 10842 773,'0'0'45,"0"0"62,71-114-31,-40 63-70,-2 0 2,-2-2-6,-17 7 2,-5 8 0,-5 13 14,0 10 18,-11 13-18,-9 2-15,1 0-3,6 20-2,5 3-2,8 6-17,0 0 0,25 1 7,10 0 11,6-2 3,0 0 6,-5 2 31,-12-6 6,-6 2-13,-16 0-17,-2 0-3,-10 0-1,-20 0-9,2-6-14,3-11-85,8-9-97,9 0-134</inkml:trace>
  <inkml:trace contextRef="#ctx0" brushRef="#br0" timeOffset="44882.06">22910 10519 990,'0'0'121,"0"0"-116,0 0 75,14 107-43,-3-59-32,-6 0-3,-1-2-2,-4-9-1,0-3-49,0-9-21,0-11-78,0-2-132,-5-8-71</inkml:trace>
  <inkml:trace contextRef="#ctx0" brushRef="#br0" timeOffset="45024.14">22854 10846 756,'0'0'172,"0"0"-117,0 0 24,0 0-70,119-122-9,-72 92-24,3 0-87,6-1-132,2 2-99</inkml:trace>
  <inkml:trace contextRef="#ctx0" brushRef="#br0" timeOffset="45493.12">23512 10510 606,'0'0'182,"0"0"-93,0 0 5,0 0-56,0 0-26,0 0-7,-91 68-1,70-64-2,6-3 3,1-1-2,12 0 4,2-8-3,0-10-4,0-4 1,19 2 1,3 4-2,2 2 1,1 2 1,-3 4 3,1 8 1,-2 0 5,0 8 12,1 14-4,-1 5 9,-9 2-12,-3 3 1,-9 3 0,0-3-4,0 7-4,-29-2 1,-10-3-1,3-8-1,-9-5-4,6-10-1,7-5 1,1-6-2,13 0 15,13 0 8,5-5-7,0-2 0,4 0-5,17 2-6,10 1 0,2 1 2,-2 3-4,3 0-3,-3 0-1,-10 0-1,-3 0 0,-6 0-39,-7 0-32,3 0-53,4 0-163,-3-5-141</inkml:trace>
  <inkml:trace contextRef="#ctx0" brushRef="#br0" timeOffset="45699.84">23834 10307 439,'0'0'341,"0"0"-219,146-25 34,-88 69-58,-13 19-29,-14 24-1,-22 2-10,-9 8-15,-23-3-8,-23-14-7,-8-10-20,1-14 4,6-15-10,14-19-2,10-12-34,-1-10-52,-1 0-73,-7-18-369</inkml:trace>
  <inkml:trace contextRef="#ctx0" brushRef="#br0" timeOffset="49219.75">1483 13439 486,'0'0'83,"0"0"71,0 0 36,0 0-75,0 0-38,0 0-24,0 0-35,-13 28-6,13 20 37,9 12 10,-7 8-23,-2-3-6,0 3-14,0-4-9,0-12 2,0-8-6,0-9-2,0-12-1,0-9 0,23-7 3,9-7-3,16 0 5,10-21-5,3-5-4,-7-1-56,2-5-60,-22-5-208,-7-3-352</inkml:trace>
  <inkml:trace contextRef="#ctx0" brushRef="#br0" timeOffset="49384.97">1747 13381 924,'0'0'0,"0"0"6,127-67 4,-53 44-9,-4 3-1,-11 0-130,-13-5-128,-15 4-164</inkml:trace>
  <inkml:trace contextRef="#ctx0" brushRef="#br0" timeOffset="49526.76">2197 13101 255,'0'0'310,"0"0"-179,0 0-21,0 0-44,0 0-36,0 0 8,0 58 5,0-12-14,0-7-21,0 8-7,0 5-1,0-6-125,0-5-232</inkml:trace>
  <inkml:trace contextRef="#ctx0" brushRef="#br0" timeOffset="49722.93">2711 13279 903,'0'0'13,"160"-67"-8,-61 35 49,0 4-24,-13 14-19,-16-3-11,-24 14-9,-19 3-120,-27 0-99,0 0-71</inkml:trace>
  <inkml:trace contextRef="#ctx0" brushRef="#br0" timeOffset="50035.15">2675 13357 752,'0'0'77,"-27"124"71,22-36-30,5 11-56,0 9-10,7 12 1,-1 6-22,-6 1-8,0 3-2,-8-9-1,-11-9 1,0-6-13,7-6 1,4-3 3,3-15-5,5-6 4,0-15-2,6-8-3,22-16 3,4-11-6,11-13-2,11-6 1,9-7 0,17 0-2,7-11-24,4-7-90,1-11-149</inkml:trace>
  <inkml:trace contextRef="#ctx0" brushRef="#br0" timeOffset="50411.86">4805 12934 734,'0'0'305,"0"0"-215,0 0 36,0 0-45,0 0-64,0 0-10,18 3 11,-4 50 8,-8 12-15,-2 8-7,-4 9-2,0 5-4,-2 0-40,-11-6-40,-1-3-51,1-6-120,-3-12-94</inkml:trace>
  <inkml:trace contextRef="#ctx0" brushRef="#br0" timeOffset="50681.65">4114 13842 763,'0'0'115,"0"0"-22,0 0 81,0 0-141,168-37-13,21 28 16,48 4-2,41 2-8,36-6 0,36 2 3,27 1-3,1-10-17,-14 6-1,-36 0-4,-56-2 12,-67 6-9,-72-2-7,-63 4-7,-57 0-54,-15-3-7,-54 5-24,-31 1-80,-26 1-250</inkml:trace>
  <inkml:trace contextRef="#ctx0" brushRef="#br0" timeOffset="51123.99">3952 14730 581,'0'0'86,"0"0"18,0 0 97,0 0-107,144-78-48,-94 33-18,1-7-5,-16 9-14,-8-1-1,-19 3-1,-8 18-4,-1 7-3,-26 14-10,-11 2-12,-2 2-2,9 15 9,7 1 5,12 3 8,12 3-2,0-4 2,22 8 2,20-10 1,3 0 11,-1 5 16,-5-11-4,-12 15-15,-14-8-3,-12 7-2,-1 6-3,-8 3 2,-12-3-3,-2 0-69,9-11-77,8-20-97,5-1-55</inkml:trace>
  <inkml:trace contextRef="#ctx0" brushRef="#br0" timeOffset="51322.04">4591 14468 642,'0'0'170,"0"0"-137,0 0 109,0 0-56,0 0-33,36 128-16,-32-91-17,3 4-13,-7 3-5,0 4-2,0 5-19,0-14-120,0 0-109,-5-18-39,-5-6-77</inkml:trace>
  <inkml:trace contextRef="#ctx0" brushRef="#br0" timeOffset="51446.94">4548 14790 618,'0'0'83,"0"0"-24,0 0-32,0 0-27,131-110-4,-87 89-106,-8 4-149</inkml:trace>
  <inkml:trace contextRef="#ctx0" brushRef="#br0" timeOffset="51594.91">4879 14541 332,'0'0'501,"0"0"-385,0 0-55,0 0-14,0 0 9,0 0-22,33 113-25,-23-76-1,-6 12-8,-4 11-2,0-5-123,0-1-243</inkml:trace>
  <inkml:trace contextRef="#ctx0" brushRef="#br0" timeOffset="51822.95">5053 14480 1016,'0'0'45,"0"0"-13,178-12 77,-100 39-54,-11 14-17,-20 5-12,-16 8-9,-29 1-11,-2 15-4,-29 6-2,-15-2 0,-6 0-13,-8-22-50,-6-6-58,-19-17-144,-13-14-285</inkml:trace>
  <inkml:trace contextRef="#ctx0" brushRef="#br0" timeOffset="52099.81">4000 14289 894,'0'0'49,"0"0"36,-156 76 45,110-9-89,10 13 24,14 0 1,7 7-24,15 4-13,5-3-23,34-1-1,7-7-5,12-8-2,7-10-26,9-21-47,8-20-77,10-21-234,6-8-379</inkml:trace>
  <inkml:trace contextRef="#ctx0" brushRef="#br0" timeOffset="52385.91">5679 14441 888,'0'0'107,"0"0"-43,0 0 49,0 0-28,-125 129-40,103-73 0,10 9-15,4-4-20,1 6-5,7 2-5,0-7-2,0-4-24,9-19-59,14-8-87,1-14-163,0-7-157</inkml:trace>
  <inkml:trace contextRef="#ctx0" brushRef="#br0" timeOffset="52713.06">5809 15049 695,'0'0'144,"0"0"-66,53-112 2,-22 62-37,0-7-33,-7 7 5,-10 10 2,-9 8-4,-5 15-4,0 0-6,-17 7-3,-2 10-8,3 0 6,7 0 3,5 0-3,4 12-6,0 3-10,9 6 15,20 6 3,8-4 1,8 3-1,-3 5 5,-6 1 10,-9-2 13,-13-2-13,-12-1 1,-2 4-5,-9-3-6,-20 2-3,2-6-2,3-7-64,4-12-87,19-5-148,1-16-82</inkml:trace>
  <inkml:trace contextRef="#ctx0" brushRef="#br0" timeOffset="52911.38">6428 14658 979,'0'0'132,"0"0"-121,0 0 24,0 0 17,31 135-29,-25-82-15,-2 2-7,-4 1-1,0 0-5,0-8-54,-4-8-88,-8-8-104,-1-11-65,1-10-147</inkml:trace>
  <inkml:trace contextRef="#ctx0" brushRef="#br0" timeOffset="53052.64">6339 15025 34,'0'0'859,"0"0"-817,0 0-15,0 0-14,147-98-13,-80 66-21,2 2-111,-6-2-131</inkml:trace>
  <inkml:trace contextRef="#ctx0" brushRef="#br0" timeOffset="53568.7">7118 14668 975,'0'0'53,"0"0"-48,0 0 16,0 0-16,0 0-3,0 0 2,-120 102-3,94-93 0,1-9 6,4 0-1,9-9-2,10-9-1,-1-2-1,3 0-2,0-1-1,21-2-5,6 9 5,0 2 0,-2 6 1,4 6-1,3 0 0,-4 0 1,4 14 0,-5 8 6,-6 10 1,-5 4 2,-8 4 4,-8 9-1,0-3-3,-12 2-1,-23-2-1,-7-4-1,-6-10-5,-2-4 1,9-12 4,4-14-5,14-2 2,10 0 0,6 0 2,7 0 2,0 0 0,2-2 1,18-12-4,1 2 1,9 2 9,1 10-2,7 0 1,3 0 1,-5 18-3,-7 4-8,-10 0-3,-3 1 0,-3-4-10,-4 8-45,-2-5-106,-3-13-255,-4-4 50</inkml:trace>
  <inkml:trace contextRef="#ctx0" brushRef="#br0" timeOffset="53795.35">7287 14633 723,'0'0'108,"0"0"-24,146-19 6,-90 33-26,-9 26 1,-7 18-3,-9 4-4,-10 8-15,-17 2-7,-4-5-14,0 2-8,-22-16-10,8-4-4,-6-13-1,2-22-39,0-11-57,5-3-72,4-35-175,7-15-239</inkml:trace>
  <inkml:trace contextRef="#ctx0" brushRef="#br0" timeOffset="54273.96">7901 13346 1064,'0'0'6,"128"-27"-1,-33 19 38,5 6-28,3 2-10,-15 0 0,-15 0-4,-15 10 1,-23-3 0,-10 10 1,-14 3 4,-11 8 7,0 8 13,0 8 10,0 16-2,0 14-6,0 17 7,0 15-14,0 6 1,0 8-3,11 7-6,9-1 6,5 5 4,-1-3-9,-6 2-6,-4-4 4,-14-13-8,0-13 3,-21-14-3,-17-17 2,-6-13 14,-8-16-5,-1-15-3,-5-11-5,0-8-7,5-6 4,4-3-5,7-21-14,11-15-50,8-6-45,21-22-46,2-19-403</inkml:trace>
  <inkml:trace contextRef="#ctx0" brushRef="#br0" timeOffset="54515.83">9439 13825 987,'0'0'100,"0"0"-78,137-53 5,-65 35 13,-1-1-40,-13 5 0,-16 2-26,-20 3-128,-20 5-169,-2 4-55</inkml:trace>
  <inkml:trace contextRef="#ctx0" brushRef="#br0" timeOffset="54673.87">9486 13972 781,'0'0'172,"0"0"-118,0 0 23,132-10-41,-63-2-25,-10 1-7,-18 2-4,-5 1-59,-18 0-219,-16-6-336</inkml:trace>
  <inkml:trace contextRef="#ctx0" brushRef="#br0" timeOffset="55249.84">10980 13349 450,'0'0'244,"0"0"-87,0 0 30,0 0-92,0 0-74,0 0-6,-5 90 48,5-24-20,0 7-9,0-1-9,-12-6 3,-2-10-5,7-12-7,5-14-4,2-16-9,0-2-1,17-4 5,20-5-6,2 2 6,6-5-7,-11 0-34,-6 0-67,-8 0-150,-13-14-354</inkml:trace>
  <inkml:trace contextRef="#ctx0" brushRef="#br0" timeOffset="55436.04">11167 13321 637,'0'0'193,"0"0"-190,0 0 24,177-68 7,-109 55-26,-8 3-8,-15-3-142,-14 3-112,-10-4-122</inkml:trace>
  <inkml:trace contextRef="#ctx0" brushRef="#br0" timeOffset="55594.54">11653 13089 623,'0'0'186,"0"0"-85,0 0-52,0 0-24,0 0 13,0 0 4,9 97-19,-9-57-19,0 2-4,0 2-36,0-10-150,4-5-181</inkml:trace>
  <inkml:trace contextRef="#ctx0" brushRef="#br0" timeOffset="55805.52">12126 13130 956,'0'0'15,"141"-48"28,-53 30 44,3 0-59,-8 10-13,-12 2-11,-24 6-4,-22 0-54,-19 4-100,-6 10-86,-15 4 56,-16-11-127</inkml:trace>
  <inkml:trace contextRef="#ctx0" brushRef="#br0" timeOffset="56119.88">12118 13230 569,'0'0'115,"0"0"56,-21 141-57,21-69-18,13 10-24,5 10-13,-2 12-2,-5 9-7,-5 11-11,-6 7-3,0-1 0,-3 2-12,-14-7-4,2-9-8,1 0 0,3-9-6,5-13 7,-3-18-5,9-21-3,0-17-2,0-11-1,0-13-1,17-9 0,10-2-1,13-3 2,18 0-2,12-2-51,16-16-61,8-2-192</inkml:trace>
  <inkml:trace contextRef="#ctx0" brushRef="#br0" timeOffset="56450.9">13648 13418 1068,'0'0'44,"0"0"-7,0 0 2,0 0-18,21 116-14,-11-68-2,-3 3-5,-5 2-15,-2-6-89,0-1-50,-11-7-114,-11-3-143</inkml:trace>
  <inkml:trace contextRef="#ctx0" brushRef="#br0" timeOffset="56695.87">13210 14069 830,'0'0'76,"0"0"9,0 0 26,112 0-59,7 0 0,23 0-8,15 0-9,8-3-5,-3-11 3,7-1 1,1-1-2,-10-6-20,-12 3-12,-43 6-3,-43 3 2,-34 6-45,-28 4-44,-13 0-82,-43 5-70,-17 12-253</inkml:trace>
  <inkml:trace contextRef="#ctx0" brushRef="#br0" timeOffset="57092.96">13318 14730 862,'0'0'80,"0"0"-52,0 0 71,0 0-41,0 0-54,125-143 7,-76 96 11,-5-5-10,-9 1-6,-16 9-1,-16 12-4,-3 12-1,-16 10-6,-17 8-4,-4 0-20,6 8 15,10 10 3,7 5 4,14 2 8,0-1 2,16 7 0,24-5-1,9-3 1,4 0 14,-6-2 8,-11-2-13,-16-3-5,-16 6 0,-4 5-2,-6 0 0,-28 9-4,-2-2-8,3-4-51,7-14-74,7-16-130,13 0-53</inkml:trace>
  <inkml:trace contextRef="#ctx0" brushRef="#br0" timeOffset="57304.73">13958 14482 791,'0'0'138,"0"0"-101,0 0 9,0 0 18,0 0-10,16 118-24,-15-80-9,2-4-14,-3 6-4,0-8-2,0 7-1,0-1-29,0-8-80,-4 0-82,-8-16-52,-7 0-127</inkml:trace>
  <inkml:trace contextRef="#ctx0" brushRef="#br0" timeOffset="57446.94">13834 14772 642,'0'0'187,"0"0"-162,0 0 27,117-78-30,-54 52-22,-5 0-19,-4 0-154,-8 2-161</inkml:trace>
  <inkml:trace contextRef="#ctx0" brushRef="#br0" timeOffset="57619.02">14308 14476 347,'0'0'549,"0"0"-425,0 0-13,0 0-56,0 0-44,0 0 22,13 76-4,-8-41-18,2 2-7,-5 11-3,0-2-1,-2 2-41,0-7-96,0-15-172,-4-8-179</inkml:trace>
  <inkml:trace contextRef="#ctx0" brushRef="#br0" timeOffset="57859.94">14545 14432 958,'0'0'59,"117"-9"-17,-36 18 84,-3 21-73,-13 5-19,-9 8 0,-23-3-14,-22 6-2,-11 14-1,-18-2-8,-22 9-3,-7-6-6,-2-18-1,3-8-37,-6-14-46,-12-7-105,-15-11-180,-12-3-145</inkml:trace>
  <inkml:trace contextRef="#ctx0" brushRef="#br0" timeOffset="58129.72">13127 14226 909,'0'0'105,"0"0"-71,0 0 80,-131 53-44,99 7-48,6 19 17,9 9-7,15 6-13,2 6 0,22 0-14,28-9-4,28-9-1,11-21-6,11-22-46,5-17-35,-3-22-213</inkml:trace>
  <inkml:trace contextRef="#ctx0" brushRef="#br0" timeOffset="58467">15795 13754 814,'0'0'214,"0"0"-152,0 0 2,0 0-33,0 0-29,178-63 4,-93 44-6,-10-3-1,-1 3-77,-16-3-192,-13 2-153</inkml:trace>
  <inkml:trace contextRef="#ctx0" brushRef="#br0" timeOffset="58647.53">16751 13323 1002,'0'0'45,"0"0"-45,0 0 52,0 0-26,64 132-23,-53-86 5,-3 4-8,-6 3 0,-2 2-78,0 2-64,-2-7-128,-11-4-222</inkml:trace>
  <inkml:trace contextRef="#ctx0" brushRef="#br0" timeOffset="58923.69">16399 14066 787,'0'0'51,"0"0"4,0 0 70,0 0-83,126 17 26,-7-17-21,21 0-16,21 0-6,18-22 5,8-9 9,7-2-4,4-6-5,-6 3-10,-16 4-7,-36 8-11,-43 9-2,-45 8-2,-31 3-31,-21 4-28,-7 0-50,-40 6-57,-22 14-171,-20 2-298</inkml:trace>
  <inkml:trace contextRef="#ctx0" brushRef="#br0" timeOffset="59321.58">16361 14857 879,'0'0'40,"0"0"-33,0 0 59,0 0-46,120-105-15,-70 65 5,-5-10 1,-8 2-9,-12 4 2,-16 3-4,-9 18-2,-14 7-37,-20 14-5,-1 2 5,4 0 25,8 9 11,12 14 0,11-3-7,0-2 9,32 4 0,13-6 1,12 4 22,1-3 27,0 4 4,-15 1-11,-20 6-16,-15 5-5,-8 5-4,-14 3-10,-21-2-1,-5-6-3,4-6-3,11-12-40,12-12-63,6-3-74,7-6-99</inkml:trace>
  <inkml:trace contextRef="#ctx0" brushRef="#br0" timeOffset="59511.92">17101 14592 910,'0'0'125,"0"0"-123,0 0 78,0 0-39,46 125-26,-31-70-7,-11 3-5,-3-5-3,-1-6-2,0-8-46,0-9-94,-5-4-149,-14-8-77</inkml:trace>
  <inkml:trace contextRef="#ctx0" brushRef="#br0" timeOffset="59667">17004 14936 818,'0'0'68,"0"0"13,0 0-34,124-124-44,-57 88-3,5-3-5,8-4-81,-9-1-75,-5 10 18,-8 10-123</inkml:trace>
  <inkml:trace contextRef="#ctx0" brushRef="#br0" timeOffset="60146.16">17727 14546 314,'0'0'182,"0"0"-75,0 0 63,0 0-65,0 0-36,0 0-23,-2 74-17,-20-61-13,0 4-7,0-11-3,3-4-1,2-2-1,4 0 0,1-2 0,8-14 0,4 0-2,0-1 0,0-3-1,8 3-1,11 1 0,3 5-1,2 6 1,3 5 0,0 0 0,-3 0 0,1 0 0,0 14 0,-1 4 1,-3 4 2,-6 4 1,-8 6 0,-7 4 1,0 4 0,-9 0-1,-22-6 6,-6 0-6,0 1 1,1-13-3,7-4-2,5-16 3,13-2-3,6 0 5,5 0-2,0 0 0,0-2 2,2-6-3,20-1 3,3 4 6,6-1-2,0 6 0,-2 0-4,0 6-3,-6 6-2,-3-2-15,-9 4-107,-3-8-233,-2 1-260</inkml:trace>
  <inkml:trace contextRef="#ctx0" brushRef="#br0" timeOffset="60348.88">18140 14504 915,'0'0'112,"0"0"-82,145 22 77,-89 22-46,-8 6-22,-19 10-1,-17 9-13,-12 1-17,-9 3-3,-31-3-3,-10-12-2,-2-9-52,-18-13-66,-6-9-127,-16-14-228</inkml:trace>
  <inkml:trace contextRef="#ctx0" brushRef="#br0" timeOffset="60621.26">16254 14420 1048,'0'0'35,"0"0"43,-114 155 28,106-80-68,8 14 3,0 6-8,22-2-16,20-9-13,10-12-1,17-14-3,6-17-30,10-19-56,10-22-111,-2 0-230</inkml:trace>
  <inkml:trace contextRef="#ctx0" brushRef="#br0" timeOffset="61075.95">18809 13312 1070,'0'0'3,"143"-73"-3,-54 60 11,0 5 3,-9 8-12,-16 0 0,-14 4-1,-19 6 5,-13-2-6,-15 1 2,-3 5 5,0 16 14,-3 14 18,-9 18 7,4 12-5,8 17-12,0 13-9,0 7 12,22 14-15,7 9 4,5 5-5,1 0 0,-4-1-8,-8 0 1,-17-4-3,-6-19-4,-27-6 8,-33-26 5,-15-19 8,-10-11 4,-9-16-9,5-16-12,6-8-2,5-13-4,0 0-41,-4-17-99,-1-36-522</inkml:trace>
  <inkml:trace contextRef="#ctx0" brushRef="#br0" timeOffset="66262.93">9050 16196 886,'0'0'57,"0"0"-55,142-68 10,-72 52-12,-1 6 0,-18 10-100,-23 0-232</inkml:trace>
  <inkml:trace contextRef="#ctx0" brushRef="#br0" timeOffset="66412.01">9134 16409 843,'0'0'139,"0"0"-126,0 0 117,0 0-78,0 0-52,0 0-2,159-61-105,-90 47-281</inkml:trace>
  <inkml:trace contextRef="#ctx0" brushRef="#br0" timeOffset="66728.84">9941 16056 696,'0'0'173,"0"0"-146,0 0 123,-13 144-70,4-86-26,-1 0-2,7-9-24,3-10-8,0-12-5,0-8 0,0-2-10,11-11 0,9-2-5,7-4 0,4 0-7,4 0-66,-6 0-146,-4-22-271</inkml:trace>
  <inkml:trace contextRef="#ctx0" brushRef="#br0" timeOffset="66862.93">10139 16160 762,'0'0'39,"0"0"-31,116-54-16,-48 32-12,-9-6-181,-10 1-134</inkml:trace>
  <inkml:trace contextRef="#ctx0" brushRef="#br0" timeOffset="67003.95">10531 15923 608,'0'0'216,"0"0"-175,0 0 35,0 0-3,0 0-36,0 0-18,0 129-13,0-89-6,0 1-25,0 8-169,0-13-274</inkml:trace>
  <inkml:trace contextRef="#ctx0" brushRef="#br0" timeOffset="67179.69">10986 15968 776,'0'0'25,"148"-32"-25,-61 14 53,-9 9-30,-13 9-23,-30 0-148,-33 0-133</inkml:trace>
  <inkml:trace contextRef="#ctx0" brushRef="#br0" timeOffset="67446.91">11080 15941 293,'0'0'162,"0"0"-22,0 0 27,0 0-22,-73 134-57,62-59 15,1 19-26,2 10-13,-5 10-9,3 7-13,-2 5-8,-9 7-19,2-11 3,-4-7-6,5-17-3,9-8 7,9-9-4,0-23 0,2-19-2,23-11-6,12-11-3,15 1-1,15-13-1,9-5-2,10 0-36,5-18-84,-3 1-111,-6-2-363</inkml:trace>
  <inkml:trace contextRef="#ctx0" brushRef="#br0" timeOffset="67659.95">12105 15998 1178,'0'0'17,"0"0"-15,0 0 11,0 104 28,2-52-36,9 17-2,-3-11-3,-8 4-48,0-4-153,-11-14-205</inkml:trace>
  <inkml:trace contextRef="#ctx0" brushRef="#br0" timeOffset="67889.22">11769 16598 981,'0'0'104,"0"0"-102,118 0 10,0-15 37,21-7-33,10 4 9,12-5 28,-5-8-23,-11 4-9,-21-6 5,-39 8-18,-36 11-8,-35 12-65,-14 2-43,-31 0-71,-35 16-194</inkml:trace>
  <inkml:trace contextRef="#ctx0" brushRef="#br0" timeOffset="68257.9">11657 17223 972,'0'0'108,"0"0"-63,0 0 2,114-76-35,-56 35-3,-6-8-3,-6 0 2,-10 2-5,-14 4 9,-12 13 4,-10 16-14,-10 2-2,-23 12-6,-3 0-4,1 0-2,8 16 5,14 6-4,13-4-1,0 5 5,19 4 1,17-1 6,5-4 1,-2 0 0,-5 2 1,-12 10 1,-13-6-1,-9 2 1,0-1-3,-11-12 0,-5 6-28,7-15-90,9-8-157,0 0-94</inkml:trace>
  <inkml:trace contextRef="#ctx0" brushRef="#br0" timeOffset="68430.57">12306 16941 868,'0'0'198,"0"0"-178,0 0-18,0 0 29,0 0-5,32 111-18,-28-67-4,0 7-4,-2-12-27,-2 10-99,0-14-149,-4-10-172</inkml:trace>
  <inkml:trace contextRef="#ctx0" brushRef="#br0" timeOffset="68564.57">12244 17212 503,'0'0'415,"0"0"-393,0 0-17,0 0-5,131-101-77,-81 83-87,-6-9-79</inkml:trace>
  <inkml:trace contextRef="#ctx0" brushRef="#br0" timeOffset="68698.88">12572 16987 556,'0'0'313,"0"0"-207,0 0-37,0 0-33,0 0 18,0 0-21,19 97-23,-19-61-10,0 0-8,-2 3-123,-17-11-258</inkml:trace>
  <inkml:trace contextRef="#ctx0" brushRef="#br0" timeOffset="68902.88">12774 16910 939,'0'0'125,"0"0"-116,164 19 67,-101 20 11,-16 1-64,-18 18-7,-25 4-5,-4 5-8,-33-4-3,-24-5-15,-13 0-69,-17-12-143,-15-7-372</inkml:trace>
  <inkml:trace contextRef="#ctx0" brushRef="#br0" timeOffset="69121.57">11598 16723 577,'0'0'590,"-124"61"-573,93 7 10,18 12 51,13-4-56,11 0-8,22-6-6,15-12-2,8-7-6,8-12-35,10-2-64,8-19-169,7-18-317</inkml:trace>
  <inkml:trace contextRef="#ctx0" brushRef="#br0" timeOffset="69591.9">13296 16110 812,'0'0'183,"0"0"-177,140-58 11,-73 50 64,-5 0-66,-6 6-11,-11 2 18,-13-5-12,-17 5-6,-11 0 4,-4 0 11,0 0-3,0 23-11,0 17 12,0 22 21,0 16-7,0 15-7,12 5-1,5-4 3,6 13-3,-1-3-9,1 2 1,-3 1-5,-3 0 0,-8-8-7,-9-5 5,-2-6-8,-29-8 6,-7-16 5,-7-8 1,-1-19 1,-2-5-4,-5-6-1,-2-17-5,-1 10 0,2-19-3,7 0-10,7-10-49,11-16-47,18-15-163,11-5-568</inkml:trace>
  <inkml:trace contextRef="#ctx0" brushRef="#br0" timeOffset="70004.99">14078 16637 825,'0'0'201,"0"0"-173,0 0 8,0 0 22,141-76-48,-97 69-10,-5 7-8,-15-14-201,-15 9-444</inkml:trace>
  <inkml:trace contextRef="#ctx0" brushRef="#br0" timeOffset="70479.5">15025 16288 747,'0'0'184,"0"0"-169,0 0 47,-16 157 9,15-99-45,1-4 8,0-6-11,0-12-5,0-14-4,0-8-2,11-9-5,19-5 1,20 0 5,6-19-12,5-3-1,-9 0-151,-10-4-276</inkml:trace>
  <inkml:trace contextRef="#ctx0" brushRef="#br0" timeOffset="70651.88">15322 16133 836,'0'0'44,"0"0"-33,0 0-11,168-58 0,-104 31-25,-10 1-77,-16-1-175,-16 0-144</inkml:trace>
  <inkml:trace contextRef="#ctx0" brushRef="#br0" timeOffset="70783.38">15683 15879 485,'0'0'172,"0"0"-80,0 0-54,0 0 48,0 0 9,0 115-36,0-80-31,0 6-17,0 5-9,0-2-2,0-4-136,0 0-289</inkml:trace>
  <inkml:trace contextRef="#ctx0" brushRef="#br0" timeOffset="70960.38">16033 15978 946,'0'0'24,"0"0"-23,179-42 20,-99 29 4,-11 5-25,-11 2-42,-25 3-140,-23 3-174</inkml:trace>
  <inkml:trace contextRef="#ctx0" brushRef="#br0" timeOffset="71249.92">16154 15945 563,'0'0'124,"0"0"36,0 0-37,-62 157-45,57-82 4,0 10-13,5 9-8,0 9-11,0-8-18,0 2 5,0 1-13,0-5-4,0-3-3,0-2 2,0-12-5,0-16-6,0 3 1,0-12-4,10-5 2,11-14-5,4-15 3,6-3-3,12-10 4,10 4-5,6-8-1,19-4-10,3-14-56,1-15-64,8-4-228</inkml:trace>
  <inkml:trace contextRef="#ctx0" brushRef="#br0" timeOffset="71581.59">17135 15874 660,'0'0'408,"0"0"-383,0 0-16,0 0 19,62 106-5,-37-60-15,-8-2-3,-9-2-5,-8 11-1,0-6-90,-12 3-186,-13-1-232</inkml:trace>
  <inkml:trace contextRef="#ctx0" brushRef="#br0" timeOffset="71810.92">16858 16547 972,'0'0'95,"0"0"-86,146-12 49,-22-15-11,24-8-29,14-11 23,-1-3 1,6 10-8,-9-7-6,-27 15-6,-26 13-16,-47 4-6,-36 7-52,-22 7-59,-24 3-103,-36 21-118,-21 7-253</inkml:trace>
  <inkml:trace contextRef="#ctx0" brushRef="#br0" timeOffset="72171.83">17112 16987 844,'0'0'174,"0"0"-144,0 0 15,0 0-36,0 0-7,121-135 1,-97 94 6,-11-3-6,-7 8 4,-6 9 5,0 14-8,-19 5-4,-3 8-5,2 0 4,2 0-6,9 21 1,7-2 2,2 7-6,2 1 6,25-5 4,5-4 0,-1 0 8,-4-4 7,-8 7-1,-7 2-7,-10 0-5,-2 3-1,-2 6-1,-16-6-30,1-9-75,4-11-183,7-6-69</inkml:trace>
  <inkml:trace contextRef="#ctx0" brushRef="#br0" timeOffset="72360.88">17556 16714 478,'0'0'539,"0"0"-525,0 0 0,0 0 32,0 0-22,60 111-10,-55-74-6,-1 3-3,-4 4-5,0-3-4,0-6-82,-6 0-148,-8-12-96</inkml:trace>
  <inkml:trace contextRef="#ctx0" brushRef="#br0" timeOffset="72511.29">17519 16994 836,'0'0'117,"0"0"-95,0 0-2,0 0-20,153-116-60,-98 90-81,-10-6-71,-9 2-367</inkml:trace>
  <inkml:trace contextRef="#ctx0" brushRef="#br0" timeOffset="72968.03">18131 16665 697,'0'0'148,"0"0"-145,0 0 69,0 0-59,0 0-7,0 0 0,-107 107 0,90-107-1,3 0 3,5-5 3,3-13-11,3-8-1,3 2 0,0 2-5,22 1 5,5 6 1,2-2 0,-2 12 2,2 5 0,0 0-1,0 5 0,-2 12 6,0 7 3,-7 6 6,-3 3 0,-10 11-4,-7-5 8,0-2-11,-27 3 3,-11 1-5,-2-6 1,0-9-6,4-8 2,7-10-2,7-8 4,9 0-2,8 0 4,5-4-5,0-4-1,15-2-1,8 10 9,-1 0 1,7 0 1,0 0 4,-2 5-13,2 4 0,-5 5-3,-3-5-14,-3-2-118,-7 0-231</inkml:trace>
  <inkml:trace contextRef="#ctx0" brushRef="#br0" timeOffset="73349.94">18570 15811 930,'0'0'11,"118"-36"5,-47 31 55,-1 5-55,-10 0-12,-13 5 0,-14 19-4,-11 10 1,-11 12 21,-5 12 32,-6 13-3,2 13-2,8 15-11,11 8-3,8 4-14,9-7-2,-5 2-1,-4-7 5,-16-1 2,-13-4-9,-11-14 14,-35-4-18,-12-14 3,-12-7-3,3-15-3,3-19-9,-1-7 0,5-14-27,0 0-56,-7-5-69,-9-17-471</inkml:trace>
  <inkml:trace contextRef="#ctx0" brushRef="#br0" timeOffset="75639.57">19798 16022 708,'0'0'73,"0"0"35,0 0-51,0 0-45,0 0-4,0 0 24,107-5-1,-63 4-25,4-3-6,-17 4-46,-10-9-204,-12 9-176</inkml:trace>
  <inkml:trace contextRef="#ctx0" brushRef="#br0" timeOffset="75808.87">19820 16179 494,'0'0'443,"0"0"-419,0 0-10,0 0 12,0 0-24,164 0-2,-106-2 0,-8-10-123,-3 3-154,-9-2-165</inkml:trace>
  <inkml:trace contextRef="#ctx0" brushRef="#br0" timeOffset="76357.93">20912 15978 821,'0'0'53,"0"0"-30,0 0 7,0 0-24,0 0 2,0 0 1,71 8 10,-52-23 9,-1-11 19,-3-1 3,1 0-27,-7 5-10,-3 4-11,0 0 2,-6-4-1,0 4-3,0 0 3,-10 6-2,-7 7-1,-1-4 0,-5 4 0,-6 5-4,-4 0 4,-3 5 0,2 21 3,4 15-3,1 8 1,7 6-1,12 6 13,6-2-6,4-7-1,2-2 5,25-6 5,11-12 18,2 0-14,11-12-1,3-20 0,4 0-4,2-4-7,-9-18-2,-13 4-4,-13 6-2,-14-2-33,-10-4-100,-1 4-204,-1-9-392</inkml:trace>
  <inkml:trace contextRef="#ctx0" brushRef="#br0" timeOffset="76831.56">20639 15388 359,'0'0'213,"0"0"-59,0 0-19,0 0-76,0 0-21,0 0-7,29-10 9,2 6-10,5 0 4,1-3-10,-7 4-16,-9 0-6,-4-4-2,-7 5-8,2 2-80,-2-6-154,-3 1-104</inkml:trace>
  <inkml:trace contextRef="#ctx0" brushRef="#br0" timeOffset="77218.92">21122 15008 472,'0'0'200,"0"0"-97,0 0 10,0 0-89,0 0-19,0 0 7,21 63 56,-13-15-4,-6 5-8,3 5-15,-5 3-1,3-1-14,-3-7-8,4-9-3,1-12 0,1-10-2,3-4-5,0-14-5,4-2 0,10-2 5,6 0-4,6-10 6,-1-6-9,-5 3-1,-12-1-23,-5-1-48,-8-2-89,-4-2-161,0-3-153</inkml:trace>
  <inkml:trace contextRef="#ctx0" brushRef="#br0" timeOffset="77400.85">21113 15320 595,'0'0'113,"0"0"-83,0 0 123,141-57-112,-78 34-17,-3-5 7,-7 2-5,-19 8-14,-12 9-12,-18 4-6,-4 5-143,-2 0-193</inkml:trace>
  <inkml:trace contextRef="#ctx0" brushRef="#br0" timeOffset="78067.61">21633 16026 632,'0'0'205,"0"0"-110,0 0 19,0 0-69,0 0 0,122-28 10,-78 25-17,2-2-17,-4-4 6,-1 1 2,-13-2-9,-8 4-12,-8 3-5,-6-1-3,-4 4-3,-2 0-50,0 0-92,-15 0-266</inkml:trace>
  <inkml:trace contextRef="#ctx0" brushRef="#br0" timeOffset="80983.91">22548 15937 350,'0'0'239,"0"0"-161,0 0-22,0 0-50,0 0-2,0 0 19,0 0-1,24 26 0,-12-26 12,5 0 2,3 0 13,7 0-10,1-9-15,1-8-10,-7-2-6,-3 0-3,-6 3 2,-5-2-3,-5 1 2,-3-2 0,0 6 3,0 4-4,0 1 6,-11 6-7,-7-2 0,-2 4 1,0 0-1,-9 0 0,0 0 5,0 11-1,-3 21-2,3 6-1,5 6 1,6 6 0,12-6-3,6-2 3,0 0-1,13-5 3,16-10 5,4-5 4,10-10 2,3-12 9,8 0-3,4-8-7,0-13-8,-9 1-3,-11 3-6,-11-1-1,-16-5-22,-11 6-62,0-5-76,-18 8-230</inkml:trace>
  <inkml:trace contextRef="#ctx0" brushRef="#br0" timeOffset="81285.73">22491 15516 42,'0'0'670,"0"0"-609,0 0-29,0 0 17,0 0-2,130-17 5,-72 0 1,-8 8-27,-9-2-26,-15 3-10,-7 2-140,-11-1-111,-1 2-177</inkml:trace>
  <inkml:trace contextRef="#ctx0" brushRef="#br0" timeOffset="81899.84">22995 15151 337,'0'0'129,"0"0"-87,0 0 47,0 0-69,0 0-1,0 0 3,-35 26 5,23-21-1,3-1-1,0-4 15,5 0 12,4-11-17,0-1-21,0-1-3,0-1-11,9-3-2,9 3 0,2-4 4,4 6 0,-1 3-2,-4 9 5,4 0-4,-5 0 2,-3 0-3,1 5-3,-7 19 3,-1 10 3,2 0-3,-8 7 2,3-5 2,-5 3-2,0 2 2,-4 5-2,-15-3 0,-8-4 1,0-7-3,4-8 4,0-8 0,5-7-2,7-4-1,5-5 2,6 0 5,0 0-8,0-18-1,2 4-4,15 2 5,7 2 1,3 6 2,3 4 1,3 0-4,-2 0 8,-2 6-3,-4 6 1,1 6-5,-6-4 0,-2 3-2,-6 1-24,-1-13-101,-5-1-34,7-4-89,1 0-59</inkml:trace>
  <inkml:trace contextRef="#ctx0" brushRef="#br0" timeOffset="82171.13">23446 15101 559,'0'0'143,"0"0"-29,0 0-67,0 0-42,0 0 49,15 120 14,-11-62-11,-4-5-1,0-2-6,5-4-15,4-4-10,2-17-9,3-5-7,3-7-6,4-10-2,12-4 1,0 0-2,-4-12-8,-6-7-57,-11-1-79,-7-3-181,-5 0-203</inkml:trace>
  <inkml:trace contextRef="#ctx0" brushRef="#br0" timeOffset="82320.85">23456 15366 777,'0'0'49,"0"0"37,0 0-51,0 0-32,150-50-3,-86 28-5,3 4-139,-1 0-76,-5 4-131</inkml:trace>
  <inkml:trace contextRef="#ctx0" brushRef="#br0" timeOffset="82664.9">24424 15298 780,'0'0'112,"0"0"-9,0 0-40,0 0-49,-19 110 46,-6-31 0,-12 9-21,-2 14-6,-6 0 0,-4 0-10,4-5-6,7-5-1,5-12-7,8-18-5,8-12 4,5-24-7,8-12 0,4-9-1,0-5-23,0-5-37,2-31-36,18-12-182,3-10-204</inkml:trace>
  <inkml:trace contextRef="#ctx0" brushRef="#br0" timeOffset="82926.53">24694 15337 195,'0'0'871,"0"0"-869,-23 131 34,4-56 41,-4 5-50,-1 6 0,-8-2 11,-1 0-10,-5 2 3,1-13 3,2-3-4,4-16-11,2-3-2,8-13-12,5-11-3,7-13-4,0-6-10,8-8-54,-8-14-42,-5-30-296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24:11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2864 1064 527,'0'0'143,"0"0"-17,0 0-23,0 0-57,0 0-16,0 0-11,0 0-5,0-1-1,0 14 11,-5 17 17,-3 10-5,3 13-15,0 9 4,5 2-4,0 0-6,0-4-4,0-3-7,0-8 4,0-3-7,0-8 1,0-4-1,0-13 0,0-9 1,0-4 0,0-5-1,0-3 0,0 0-1,10 0-6,14 0 6,11 0 11,12 0-3,5 0 1,-2 0 2,0-9 1,-7 1-8,-3 0-1,-7 1 3,-6 2-6,-3 1 0,-4 1-32,3-4-65,1 0-55,2-10-71,3-7-97</inkml:trace>
  <inkml:trace contextRef="#ctx0" brushRef="#br0" timeOffset="359">3882 886 618,'0'0'97,"0"0"-59,0 0 25,0 0-26,0 0 12,0 0 18,157-14-11,-88-2-6,6-6-12,1 0-6,-8 6-14,-5 2-13,-13 3-4,-12 6-1,-12 0 0,-8 5-3,-12 0-45,-1 0-61,-5 0 3,0 0-34,0 3 9,-22 11-1,-14 4-139</inkml:trace>
  <inkml:trace contextRef="#ctx0" brushRef="#br0" timeOffset="801.16">3998 898 430,'0'0'254,"0"0"-151,0 0-39,0 0-42,0 0-7,0 0 36,9 165 36,2-83-37,5 11-6,2 14-7,-4 6-9,6 5-9,0 4 3,-1 4-3,1 1 3,2 3 1,-4 2-4,-2 1-8,-1-5 5,-5-7-4,1-7-10,-5-10 1,-2-5 0,2-14-1,-6-10-1,2-15-1,-2-16 2,6-12-2,0-11 0,9-6 0,4-1 0,12-2 0,10 2 3,10-2 3,3-2-2,-1-2-1,-9-1-3,-3-4 0,-8-1 0,-3-2-23,-5 0-62,-4 0-100,-3-25-196</inkml:trace>
  <inkml:trace contextRef="#ctx0" brushRef="#br0" timeOffset="1544.05">6413 890 503,'0'0'201,"0"0"-128,0 0 41,0 0-52,0 0-3,0 0 1,0-36-23,-2 30-14,-15-4 8,-2 0-6,-1 4 1,-10-2-8,-1 2-5,2 3-7,-4 3-5,4 0 1,0 5-2,-2 29 0,0 16-1,0 16-2,4 20 1,6 16 2,10 14 0,11 9 0,0-3 0,9-3 3,24-5-2,13-6-1,0 3 1,3 7 5,-9 7-4,-7 3 2,-12-4 1,-13-11 3,-8-17-8,0-18 4,-4-20 9,-21-14-1,-4-16 6,-6-10 6,-9-11-6,-10-7-6,-4 0 0,0-12-6,6-8-6,17 1 0,13 7-12,13 6-24,9 6-32,11 0-111,31 0-159,7 24 10</inkml:trace>
  <inkml:trace contextRef="#ctx0" brushRef="#br0" timeOffset="2017.95">6591 3396 930,'0'0'175,"0"0"-166,0 0 2,0 0-9,0 0-2,-49 138-5,49-99 5,2-3 3,14-6-3,-3-6-4,5-3-1,4-9 5,1-9 0,10-3 1,0-8 1,1-21 12,4-16-11,-5-9 6,-6-9-1,-12 2-4,-8 6-1,-7 13 5,0 14 4,-15 10 33,-14 9-18,-7 6-16,-5 3-5,1 0-3,5 14 2,1 2-3,8-2-2,5-1 0,6-4-29,1 4-79,8-9-165,-3-4-189</inkml:trace>
  <inkml:trace contextRef="#ctx0" brushRef="#br0" timeOffset="2553.31">6749 391 563,'0'0'167,"0"0"-69,0 0-57,0 0-41,0 0-27,15 130 27,-7-45 98,-4 7-37,-4-2-14,1-10-13,-1-13-1,3-14-2,2-13-7,-1-12-14,5-10-8,2-7-2,5-6 0,8-5 8,7 0 9,5-9-14,-3-13-3,-6-3-59,-13-1-59,-12-1-119,-2-2-177</inkml:trace>
  <inkml:trace contextRef="#ctx0" brushRef="#br0" timeOffset="2700.84">6720 898 702,'0'0'162,"0"0"-144,0 0 16,140-122-12,-63 80-14,3 10-8,-13 7-5,-14 1-290</inkml:trace>
  <inkml:trace contextRef="#ctx0" brushRef="#br0" timeOffset="3353.06">8365 1034 601,'0'0'108,"0"0"-14,0 0 14,0 0-35,0 0-4,0 0-28,-72-99-6,42 94-18,-3 3-2,-6 2 2,-1 0 1,-4 20-6,1 16-8,1 14-2,7 25-1,6 21-1,6 20 2,11 14 3,8 9 2,4 2-6,7 2 0,22 8 0,8 4-1,6-9-1,4-10 1,-5-15 1,-6-15 3,-9-14 10,-11-10-2,-14-15 1,-2-13 0,-14-13-2,-25-11 8,-2-13-2,-10-8 2,-1-9-7,4 0-2,7 0-7,8-9-3,13-3 0,11 4-6,6-1-42,3 4-60,10 1-91,17 4-206</inkml:trace>
  <inkml:trace contextRef="#ctx0" brushRef="#br0" timeOffset="3778.87">8523 3355 964,'0'0'136,"0"0"-130,0 0-1,0 0-1,0 133-2,0-92-1,0-1 1,0-2 0,7-10-2,7-1-2,4-12 2,3-8-3,4-7 3,6 0 1,-2-21 14,2-15-6,-4-10 0,-6-1-6,-13-2 0,-8 5 2,0 10-1,-16 8 10,-15 8 16,-4 7 6,1 6-17,3 5-6,2 0-2,7 0-11,2 3 0,4 7-9,5-1-72,5-9-111,6 0-141</inkml:trace>
  <inkml:trace contextRef="#ctx0" brushRef="#br0" timeOffset="4333.94">8684 289 426,'0'0'255,"0"0"-153,0 0-102,0 0-20,0 0 20,0 138 42,0-70 27,0 9-2,0-4-10,0-3 3,0-1-13,0-17-25,3-8-3,-1-12-8,3-6-1,5-9-2,4-10-8,2 0 0,5-7 8,6 0-1,4 0-7,-4-11-10,-3-9-61,-6-8-95,-16-2-132,-2-6-286</inkml:trace>
  <inkml:trace contextRef="#ctx0" brushRef="#br0" timeOffset="4492.81">8597 713 788,'0'0'29,"0"0"-29,118-80 7,-46 55 0,1 9-5,-11 1-2,-15 7-216,-16 2-384</inkml:trace>
  <inkml:trace contextRef="#ctx0" brushRef="#br0" timeOffset="5159.99">10331 1206 237,'0'0'133,"0"0"38,0 0-27,45-107-12,-45 89 10,0 6-31,-13 2-33,-16 2-43,-11 5-7,-10 3-26,-6 0 5,1 18-5,-1 13 9,5 15-5,8 8-5,3 18 4,11 15 0,7 13-4,11 16 1,9 6 4,2 7-4,2 3 0,18 5-1,7 9-2,-1-2 3,3-3 0,5-5-2,-5-6 0,-3-5-1,-5-7 2,-13-11 3,-8-12-1,0-13 10,-6-17 2,-21-16 4,-2-14-2,-6-12-1,-7-14-6,-6-9 6,-5 0-10,1-22-3,10-6-2,11 6-2,16 6-1,10 5-35,5 5-3,0 3-60,26 3-79,11 0-31,0 0-102</inkml:trace>
  <inkml:trace contextRef="#ctx0" brushRef="#br0" timeOffset="5520.94">10360 3680 884,'0'0'44,"0"0"-1,0 104 19,11-58-49,5-4-6,4-5-5,4-11-1,1-13-1,4-13 5,5 0 1,8-36 2,3-13 4,-1-16-8,-12-2 1,-13 6 0,-12 9-4,-7 17 9,-6 9 21,-24 12 28,-12 5-18,-7 9-23,-5 0-9,6 3-8,7 15 1,10-2-2,9-4-4,10-3-28,12-9-94,0 0-142,0-15-273</inkml:trace>
  <inkml:trace contextRef="#ctx0" brushRef="#br0" timeOffset="5947.97">10801 599 613,'0'0'262,"0"0"-177,0 0-13,0 0-60,0 0-12,0 0-12,-4 46 12,18 5 26,-1 14 9,-2 5 1,-4 9 6,-6-3-5,2-6-16,2-11-8,1-14-8,3-11-1,7-11 2,4-11-6,9-12-4,11 0 3,6-28-6,6-13-55,-12-9-111,-22 4-134</inkml:trace>
  <inkml:trace contextRef="#ctx0" brushRef="#br0" timeOffset="6103.86">10706 976 541,'0'0'234,"0"0"-232,187-88 8,-100 63 4,-2 8-14,-14 9-77,-20 6-496</inkml:trace>
  <inkml:trace contextRef="#ctx0" brushRef="#br0" timeOffset="6622.7">11796 1438 817,'0'0'154,"0"0"-70,0 0-56,0 0-28,0 0 0,0 0 0,54 128 23,-44-55 7,-4 14-4,-3 3-3,2-3-10,4-7-1,-1-14-2,6-14-2,1-14-3,6-15-5,4-16 1,-2-7 2,9-2 1,0-22-4,-4-1-33,-8-4-48,-9 5-80,-11 5-56,0 0-110</inkml:trace>
  <inkml:trace contextRef="#ctx0" brushRef="#br0" timeOffset="6772.6">11778 1967 476,'0'0'62,"0"0"-14,0 0-31,84-108-11,-29 70 3,2 6-9,-5 7-29,-12 12-170,-7 6-146</inkml:trace>
  <inkml:trace contextRef="#ctx0" brushRef="#br0" timeOffset="7163.07">12302 2131 607,'0'0'164,"0"0"-63,0 0-31,0 0-40,123-114 1,-84 56-10,-4-3-4,-7 0-4,-16 4 2,-12 17 10,0 12 8,0 12 1,-23 8-15,-4 5-8,-3 3-11,0 0-2,7 11-4,6 7-4,8 1-7,9 0-20,0 4-8,7 0 12,21 3-3,11 1-15,3-6 44,2 2 0,-1-1 6,-7 0 1,-10 2 0,-11-2 0,-5 2-7,-10 8 5,-4 2 1,-26 4-1,-1-6-27,0-1-17,9-13-14,5-11-83,11-7-46,6-12-172</inkml:trace>
  <inkml:trace contextRef="#ctx0" brushRef="#br0" timeOffset="7724.98">12888 1801 947,'0'0'63,"0"0"-48,0 0-3,0 0-6,-22 124-6,22-86 2,0-8-2,0 0 0,4-7-6,5-9 5,4 1-2,3-5-3,2-8-15,6-2-7,7-2 26,5-26-2,-3-4-13,-2-2-7,-6-2 15,-6 2-10,-9 6 19,-5 6 0,-4 7 7,2 10-3,-3 1 19,0 4-2,0 0-6,0 0-15,0 13-13,0 13 12,0 2 2,0-1 4,0-3-3,0-4-1,-3-8 0,3-4 0,0-6 1,0-2 3,0 0 1,0-2 11,0-20-12,8-6-5,7 0-4,1 6 4,2 6 1,-2 6-1,1 5 0,-1 5 0,1 0 0,-1 3 3,-4 18 7,6 4 2,-8 1-4,3 1-2,-5-1-4,-4 6-2,-4-3-1,0 0-80,-4 2 19,-15-6-128,-2-7-71</inkml:trace>
  <inkml:trace contextRef="#ctx0" brushRef="#br0" timeOffset="7874.34">13056 1534 961,'0'0'41,"0"0"-41,0 0-8,0 0-254,0 0-175</inkml:trace>
  <inkml:trace contextRef="#ctx0" brushRef="#br0" timeOffset="8143.06">13523 1584 798,'0'0'92,"0"0"-83,0 0 0,9 112 21,-8-53-1,-1 7 0,0 2 9,0-6-11,0-4-10,6-10 33,3-13-30,6-6-7,4-9-8,3-11-2,7-9 4,9 0 2,4-27-9,5-7-11,-7 0-84,-11 0-86,-16 4-150</inkml:trace>
  <inkml:trace contextRef="#ctx0" brushRef="#br0" timeOffset="8294.9">13478 1914 639,'0'0'290,"0"0"-282,0 0-7,148-98-1,-84 66-94,-12 0-229</inkml:trace>
  <inkml:trace contextRef="#ctx0" brushRef="#br0" timeOffset="8519.98">13927 1534 623,'0'0'284,"0"0"-244,120-18 35,-53 18-10,5 19-4,-8 18-16,-12 13-29,-17 8-5,-22 13-1,-13 2 12,0 1-1,-24-1-4,-16-5-8,-7-3-8,-2-7-1,2-3-14,3-8-73,-6-13-152,-10-16-214</inkml:trace>
  <inkml:trace contextRef="#ctx0" brushRef="#br0" timeOffset="8978.94">11804 1405 552,'0'0'111,"0"0"-10,0 0 52,0 0-68,0 0-34,0 0-23,-147 11-24,107 58 10,3 27 8,8 17 21,10 9 3,17 1-18,2-7-16,12-12-3,26-11 0,4-15-5,5-14 5,-1-12-5,-5-12-4,-6-13-4,-1-15-86,-7-12-135,-5-12-422</inkml:trace>
  <inkml:trace contextRef="#ctx0" brushRef="#br0" timeOffset="9763.11">15390 1594 516,'0'0'238,"0"0"-159,0 0-15,0 0-4,-130 38-35,94-11-15,-1 4 6,0 10-14,7 5 8,3 1-5,9 3 3,14-3-8,4-9-1,0-6-2,12-12 1,13-12-5,9-8 7,4-8 4,4-27 5,0-6-2,-5-5-6,-14-5-1,-4-5-2,-13-6 2,-6-10 3,0-7-2,0-1 0,-4 12 0,-5 20 1,-1 19 2,4 15 13,0 11 18,2 3-13,1 6-22,-1 29-11,4 14 9,0 10 2,0 7 8,6 0-2,11 0 6,4 3-10,-1-7 6,-3-3-6,0-6-2,-8-11-1,1-6-28,-3-12-70,2-12-63,0-12-70,2 0-159</inkml:trace>
  <inkml:trace contextRef="#ctx0" brushRef="#br0" timeOffset="10029.4">15659 1502 908,'0'0'138,"0"0"-130,0 0 3,0 0-8,0 166 19,0-96-7,4-2 3,1 0-5,4-3 3,0-11-11,2-10 3,0-10-6,0-10-1,2-10 0,3-12-1,4-2 0,7-12-6,2-20-95,-4-1-111,-16-6-210</inkml:trace>
  <inkml:trace contextRef="#ctx0" brushRef="#br0" timeOffset="10162.38">15635 1889 682,'0'0'121,"0"0"-115,0 0 5,0 0-9,119-84-2,-63 61-57,0 5-155,-6-2-229</inkml:trace>
  <inkml:trace contextRef="#ctx0" brushRef="#br0" timeOffset="10639.93">16493 1752 898,'0'0'31,"0"0"12,0 0 9,0 0-47,-121 81-5,97-45 2,3 2-1,2-3 0,7-1-1,12-5-7,0-3-2,0-8-17,16-7-19,9-11 10,10 0 17,3-14-41,2-15 0,-5-3-10,-6-4-38,-12-4 28,-13-6 79,-4-8 15,0-11 31,-13-1-14,-4 4 4,9 10 14,4 18 24,2 15 32,0 12-40,2 7-19,0 0-18,0 17-29,0 22 0,16 14 34,4 8-2,4 3-17,-3 0 1,2-2-13,-3-5-2,-2-7-1,-2-8-13,-3-12-59,0-13-90,-2-14 20,3-3-121,1-14-88</inkml:trace>
  <inkml:trace contextRef="#ctx0" brushRef="#br0" timeOffset="10883.92">16852 1555 609,'0'0'297,"0"0"-189,0 0-34,0 0-56,0 0-7,0 0-9,31 150 29,-24-85-17,-3 5 10,2-3-3,0-5-8,4-10-9,6-13-2,2-12 3,1-13-5,6-11 2,4-3-4,2-3-12,0-18-48,-6-6-106,-16 3-212</inkml:trace>
  <inkml:trace contextRef="#ctx0" brushRef="#br0" timeOffset="11032.96">16805 1903 602,'0'0'116,"0"0"-110,0 0-4,156-75-2,-96 53-112,-4-2-236</inkml:trace>
  <inkml:trace contextRef="#ctx0" brushRef="#br0" timeOffset="11518.97">17748 1708 905,'0'0'85,"0"0"-43,0 0-3,0 0-32,0 0-7,-127 81 0,98-46 3,0 4 0,6-1-2,8-2 3,5-2-4,10-3 0,0-6-4,0-6-10,16-5 10,11-11-24,7-3 3,5-3-48,2-28 45,-5-3-113,-5-6 86,-10-8 22,-7-10-7,-9-11 40,-5-9 13,0-2 17,0 10-13,-5 14-13,-3 18 14,0 18 75,4 16 0,2 4-24,-1 0-8,-1 0-53,2 28-6,2 16 10,0 12 7,0 6-8,13 4 8,5 0-4,5-1 0,-8-3-14,-1-8-1,-3-3 0,-3-12-43,2-11-55,1-16-138,7-12-108</inkml:trace>
  <inkml:trace contextRef="#ctx0" brushRef="#br0" timeOffset="11797.02">18163 1446 937,'0'0'168,"0"0"-124,0 0-42,0 0-2,0 0 0,-5 134 6,5-72 4,2 2 4,7 3 7,2-5 4,1-6-8,3-8-7,3-14-7,1-8-1,4-6 0,-1-12-2,7-6 0,3-2-3,3-2-26,2-23 3,-3-1-99,-9-8-123,-13-1-167</inkml:trace>
  <inkml:trace contextRef="#ctx0" brushRef="#br0" timeOffset="11976.89">18055 1847 1079,'0'0'57,"0"0"-49,0 0-2,167-63-5,-81 34-1,-7-4-92,-12-4-200,-18-2-446</inkml:trace>
  <inkml:trace contextRef="#ctx0" brushRef="#br0" timeOffset="12951.85">18078 717 730,'0'0'17,"0"0"1,0 0 20,0 0-23,0 0 1,0 0-3,91-50-3,-24 35 12,19-4 5,14-1 0,15 2 0,1 3-8,-5 2-5,-17 6-5,-16 2-8,-23-1-1,-17 5 2,-15-1-2,-13-1 0,-4 3 2,-6 0 5,2 0 4,0 0 3,-2 0 4,2 0-7,-2 0-7,0 0-4,0 0 1,0 0-1,0 0 3,0 0-3,1 3-8,3 14 8,2 15 0,6 8 23,1 13 1,3 5-8,-1 12 7,3 4-10,-2 6 6,6 5 7,0 1-10,0-1-15,0 4 11,1 1-7,0 1 10,-6 1-9,1 5 5,-3 5-5,1 2 5,-1 2-1,1 6-2,0 6-4,-3 3 7,-4-2-6,2-5 8,-2-13-9,0-2 0,0-7-3,0-6 2,-4-3-1,1-5 2,-4-2 1,0-4-4,1-2 1,-3-8 1,0-3-2,0-11 0,0-4 1,0-6 0,-7-3-2,-2-4 1,0-2 1,5-1-3,-3-5 2,1 1-1,-1 1 0,0-4 0,2 2 0,-1-8 1,2 2-1,-8-5 1,-8-4 2,-11 1 1,-16 4-3,-18-1 2,-15 2 3,-22 6 5,-27 2 4,-23 7-5,-18-3-4,8 1 2,21-3 8,27-1 9,32-8 0,22-2-16,17-9-8,15-4 0,14 0-1,9 0-47,5-17-47,0-14-56,16-14-320</inkml:trace>
  <inkml:trace contextRef="#ctx0" brushRef="#br0" timeOffset="30515.31">3309 4772 105,'0'0'194,"0"0"-173,0 0 59,0 0 1,0 0-17,0 0-3,0 0 6,0 0 12,-36 3-2,32-3 26,0-3-18,0-3-28,-1 3-3,5-2-16,0 1-7,0-1-13,2-6-7,27-3-10,13 0-1,12-2 2,13-4 0,9 0-1,-1-2 0,-1 0 6,-16 5-6,-13 4-1,-16 5 0,-12 3-1,-6 4-2,-6 1-14,-5 0-37,0 0-79,0 9 3,-16 9-19,-3-1-124</inkml:trace>
  <inkml:trace contextRef="#ctx0" brushRef="#br0" timeOffset="30782.54">3606 4652 677,'0'0'81,"0"0"-54,0 0 81,0 0-94,0 0-3,0 0-11,-7 136 19,18-75 12,1-3 3,-6-4-7,-1-4 0,-5-4-14,4-4-4,-4-3-7,0-6 2,2-6-4,-2-8-33,0-11-96,6-8-147,2 0-159</inkml:trace>
  <inkml:trace contextRef="#ctx0" brushRef="#br0" timeOffset="31074.81">3849 4955 707,'0'0'84,"0"0"-75,0 0 56,0 0-20,137 4-6,-107 20-9,-7 4-14,-8 2 2,-6 0-10,-9 0-1,0-7 3,0-8-1,0-9-1,0-6-2,0 0 11,0 0 30,0-24 8,0-14-47,2-6-8,18-2 3,7 3-7,4 9-3,3 10-25,-10 11-57,1 13-62,-8 0-126,-1 0-155</inkml:trace>
  <inkml:trace contextRef="#ctx0" brushRef="#br0" timeOffset="32096.46">4560 4849 398,'0'0'526,"0"0"-513,0 0 23,0 0-2,0 0-28,0 0-2,-109 55 3,75-18-6,4 1 0,4 0 2,4 0 0,9-1-1,6 0 2,7-11-4,0-4-5,11-10 3,14-12-7,7 0 0,3-18 1,-4-12-8,-2-4-22,-7 0 14,-9 2 7,-5-2 15,-8 3 2,0 2 0,0 5 20,0 8 26,-3 8 12,-1 5 4,4 3-20,-1 0-35,1 8-7,0 18-8,0 3 8,0 9 0,8 6 1,5-2 0,5 2 0,-1-9-1,1-12-1,-2-5 1,2-13 0,-1-5-2,8-2-5,-1-31-2,3-7-8,-2-4-9,-10-2-4,-4 8 9,-4 9 9,-7 10 12,0 12 1,0 6 5,0 1 0,0 0-6,0 22-4,0 10 4,0 6 2,0-4 0,3-5-2,-1-8 1,-2-13-1,2-3 0,-2-5 1,2 0 4,2-9 12,3-16-3,2-10-14,4-3 0,3 7-3,4 6 0,0 5 0,1 7 1,-4 8-3,3 5-1,-2 0-3,0 8-2,-2 18 3,-5 11 8,-3 8 2,-3 1-1,-4-4 0,3-10 0,-2-9-1,5-16 0,3-7-1,4-2 1,6-29 8,4-12-2,3-5-4,0 0-2,-4-2-2,-8 6-10,-9 3 4,-6 12 6,0 8 1,0 11-3,-2 8-9,-13 2 11,-1 0-8,5 16 5,2 8-9,9 1 4,0 1-26,3-2 7,19 0 16,8 0 11,3-1 2,-8-2 2,-2 4 8,-7 1 25,-14 3-15,-2 3-4,-7 4 5,-25 0-15,-1-2-4,0-5-2,4-12-9,7-12-74,6-5-32,9-19-62,7-20-178</inkml:trace>
  <inkml:trace contextRef="#ctx0" brushRef="#br0" timeOffset="32912.95">5532 4855 806,'0'0'157,"0"0"-127,0 0 37,0 0-6,46 172-14,-32-74-12,-5 26-18,2 15-6,1 10-7,-4-11-2,5-17 1,8-14-1,5-22-2,1-23-1,2-22 1,2-22 1,3-18 0,1 0 4,3-30 3,-7-10-2,-8-13 0,-15-9-3,-8-10-3,-24-6-2,-18 0-6,-9 7 4,-5 18-1,2 7 4,3 13 1,5 5 0,12-2-1,12-2-3,13-12-14,9-9-12,0-3-11,29-4-10,4 9 31,5 5-1,-2 9 17,-3 5 2,0 6 2,-6 2 0,-4 4 1,-8 6 3,-3 2-4,-8 6 2,-3 3 5,-1 3 18,0 0 11,0 0-20,0 12-9,-15 13-7,-2 13 0,-2 8 0,6 4 0,9 2 0,4-6 1,0-8-2,0-11-3,13-13 1,10-14 1,1 0 2,3-17 14,-1-16-14,-3-8 0,-5 4-15,-12-4-15,-6 10 2,0 6 12,0 7-9,0 8 15,0 5 6,0 5-5,0 0-37,15 0-36,4 7 44,5 12 23,1 8-33,-9 9 5,1 6 43,-8 6 3,-7-2 3,-2-5 1,0-10 13,0-11 9,0-11-2,0-9-1,0-6 33,0-31 23,0-14-82,0-10-4,7 3-18,11 4-72,2 12 20,0 12-37,-4 8-103,-3 10-219</inkml:trace>
  <inkml:trace contextRef="#ctx0" brushRef="#br0" timeOffset="33625.88">6270 5037 511,'0'0'93,"0"0"33,0 0-43,0 0-32,11 118-5,-11-100-16,0-4-14,0-5-6,0-4 2,0-5 1,0 0 25,0-3 8,0-29-22,0-7-11,0 1-9,13 2-3,5 6-2,2 7 3,3 8-4,1 6 1,0 8-1,3 1 1,0 0-4,0 22 5,-5 8 0,-7 6 9,-5 5-5,-8-2 3,-2-3 1,0-6-6,0-10 7,0-7-6,-2-10 2,-4-3 6,6 0-8,-2-5 1,2-27-5,0-10 1,0-5-1,21 7-9,1 7 3,3 7 7,-3 14-1,-2 9-2,-2 3-6,-3 0 1,-5 24 4,3 13 4,-7 10 3,-1 11 1,-1 0-3,-2-5-1,6-15-3,0-18 1,11-16 2,4-4 0,6-30 6,7-18-3,-2-10-1,-6 0-2,-3 3 0,-7 6-17,-11 14-3,-5 15 14,-2 10 6,0 10 6,-7 0-5,-1 7-1,3 12-7,5 1 5,0-1-6,22 4 7,13 5 1,6 4 0,-1 1 9,-7 3 16,-10 4 6,-12 4 1,-11 6-8,0-4-2,-30 2-7,-10-2-15,0-10-6,-2-7-85,9-20-308</inkml:trace>
  <inkml:trace contextRef="#ctx0" brushRef="#br0" timeOffset="34157.9">8162 4955 861,'0'0'48,"0"0"-46,0 0 15,-27 137-9,27-100-5,0-7-2,14-10-1,3-12-3,6-8 3,-1 0 0,0-21 16,-3-9 8,-2-5-4,-14-5 7,-3 4-7,0 4-2,-20 4 0,1 12-18,-3 6-10,2 8-1,3 2-88,3 0-84,12 5-125</inkml:trace>
  <inkml:trace contextRef="#ctx0" brushRef="#br0" timeOffset="34464.78">8438 4930 768,'0'0'109,"0"0"-78,43 185 53,-22-76-36,-2 15-19,4 4-15,-1 4-3,0-11-9,0-13 0,2-20 0,6-21-1,0-21-1,2-20 0,6-18 5,0-8 0,0-22 12,-7-21 0,-11-9 1,-20-6 0,-4-11 1,-41-6 9,-15-5-22,-2 10-6,2 9-3,10 18-14,13 11-16,16 6-35,19-6-84,2-9-135,20-11-190</inkml:trace>
  <inkml:trace contextRef="#ctx0" brushRef="#br0" timeOffset="34653.25">9275 4828 863,'0'0'121,"0"0"-98,0 0 27,0 0 9,18 104-20,-9-55-14,-5-1-18,0-4-7,-4 4-17,0-6-66,0 1-115,0-7-76,-3-17-171</inkml:trace>
  <inkml:trace contextRef="#ctx0" brushRef="#br0" timeOffset="34804.86">9079 4907 56,'0'0'895,"0"0"-871,0 0 27,35-112-36,27 78-14,8 7-1,-6 13-72,-12 14-131,-19 2-189</inkml:trace>
  <inkml:trace contextRef="#ctx0" brushRef="#br0" timeOffset="34954.9">9204 5349 667,'0'0'109,"0"0"-93,0 0-3,0 0 8,0 0-21,135-49-23,-75 8-123,-6-1-191</inkml:trace>
  <inkml:trace contextRef="#ctx0" brushRef="#br0" timeOffset="35679.65">9603 4961 776,'0'0'107,"0"0"-71,0 105 26,8-60-19,1 6-20,-1-7-12,0-10-5,-4-10-3,-2-14-1,1-10 1,0-3 6,2-33 21,9-15-11,-1-12-19,5 9-1,3 7-5,-4 15-1,1 13 3,-1 9 1,1 10-1,-2 0-5,-2 8 2,-5 24 6,0 3 1,-5 10 1,-2 5 0,1-4 2,3-1-5,3-11 2,2-17-12,6-14-14,11-3-6,3-34 6,6-21 26,4-5-9,-8-6-18,-6-5-24,-12-3 5,-3-6-3,-12 7 20,0 10 22,0 19 7,-9 14 29,-5 14 11,1 8 13,0 8-2,-3 0-22,3 25-25,-2 18 3,4 13 8,8 7 9,3 3-6,0 4-4,0-5-6,16-2-3,5-7-3,5-13 0,13-11-2,6-16 0,7-16 5,2 0-2,5-31-3,-4-9-1,-7-4-25,-18-2 15,-10 8 6,-12 8 5,-8 10 2,0 10 19,0 8 26,-14 2-13,-3 2-24,3 20-2,1 12-3,3 2 0,6 2 1,4-3-2,0-1-3,0-9-1,16-9-1,11-6-1,4-10-49,7 0-84,11-27-85,-3-11-128</inkml:trace>
  <inkml:trace contextRef="#ctx0" brushRef="#br0" timeOffset="36086.91">10822 4914 769,'0'0'162,"0"0"-55,-137 79-7,109-43-62,10 1-18,9-2-13,7-5-4,2-4-3,0-6 0,11-6-4,18-9-5,2-5-4,9-5-6,-1-20 3,-8-5-28,-10-9 7,-9 5 24,-5 2 13,-7 9 2,0 15-1,0 8 45,0 5 2,4 41-38,7 28-1,5 39 19,7 17-1,5 16 8,-8 3-2,-6-7-21,-14-13 5,0-25-2,-8-29 4,-13-26 9,-8-27-6,-3-22-15,-3-10 4,-8-36-11,8-18-5,-3-15-26,13-3-24,14 2-34,8 4-61,3 6-191,0 6-250</inkml:trace>
  <inkml:trace contextRef="#ctx0" brushRef="#br0" timeOffset="36318.89">11043 5171 846,'0'0'104,"0"0"36,124 76-76,-99-34-35,-14 1-5,-4-12-4,-7-8-2,0-11 18,0-6 2,0-6 4,0 0 7,-2-22-21,0-20-24,2-9-4,0-5-4,4 0-26,15 6-22,8 8-31,4 14-100,0 2-220,3 12-284</inkml:trace>
  <inkml:trace contextRef="#ctx0" brushRef="#br0" timeOffset="37083.9">11511 5034 579,'0'0'318,"0"0"-237,0 0 27,-87 104-60,75-63-39,5 1-5,3 1-1,4-7-3,0-11 0,2-10 0,20-13-28,6-2-35,1-20-3,4-14 13,-6-11 19,-10 1 1,-7-2 15,-8 0 18,-2 8 2,0 6 11,-2 15 59,-6 10 18,4 7-2,2 0-42,0 0-27,-3 18-8,5 10 2,0 12 7,0 0-11,5 0-7,11-3 1,3-10-3,4-3 2,4-16-2,1-8 0,4-1 0,-1-31-2,-4-7-6,-2-9-6,-6-3 2,-7-10 5,-7-6-5,-5 0 5,0 0 1,0 17 6,0 10 1,-1 14 8,-3 14 9,-2 6 5,4 6 0,0 0-8,0 16-15,0 24 2,2 17 0,0 8 9,4 10-1,14-2 2,5-6 0,3-11-8,3-14-2,0-13 2,4-19 2,2-10 4,0-18 4,1-27-8,-3-6 2,-2-4-7,-8 11 0,-6 14 0,-5 10 0,-8 14-1,7 6 0,0 0-9,7 14 9,7 11 2,1 4 5,1 1 5,-2-5 9,-6-2 5,-5 1-2,-9 0-5,-5 4-3,0 6-8,-21 5-4,-10 1-3,-4-4-1,-13-4-35,0-9-32,-10-2-38,-11-11-78,-3-10-195,-12 0-240</inkml:trace>
  <inkml:trace contextRef="#ctx0" brushRef="#br0" timeOffset="37294.82">10144 4965 1128,'0'0'82,"0"0"-64,0 0 5,142-139-16,-57 104-5,-15 7-2,-13 5-111,-30 7-305</inkml:trace>
  <inkml:trace contextRef="#ctx0" brushRef="#br0" timeOffset="37937.63">5447 6902 726,'0'0'154,"0"0"-49,0 0 8,0 0-67,0 0-40,0 0-4,-16 38 6,16-4-2,0 3-4,2-3 1,1 5-3,-3 1 0,0-1-67,0-5-71,0-9-135,-18-7-160</inkml:trace>
  <inkml:trace contextRef="#ctx0" brushRef="#br0" timeOffset="38093.86">5204 6934 890,'0'0'73,"0"0"-55,69-138 33,-4 87-30,11 8-18,-9 14-3,-20 19-11,-13 10-152,-20 19-105,-14 24-146</inkml:trace>
  <inkml:trace contextRef="#ctx0" brushRef="#br0" timeOffset="38230.83">5246 7433 548,'0'0'133,"0"0"-87,0 0 35,0 0-60,0 0-7,179-86-14,-105 44-35,-14 7-252</inkml:trace>
  <inkml:trace contextRef="#ctx0" brushRef="#br0" timeOffset="38559.54">5713 7074 195,'0'0'819,"0"0"-790,0 0 34,0 0-50,0 0-11,-18 143 3,36-49 3,3 18-2,0 13 1,1 4 0,3-6-5,-1-16 0,0-21 1,1-26-3,-2-26 0,-6-18 0,6-16-1,-5 0-4,-5-14-7,-7-18-2,-6-5-15,-25-12-7,-23-6-16,-11-1 11,-1 0 39,9 4 2,16 10 23,12 9 31,19 1-18,4 7-36,22-1-4,23-3-95,10 3-123,6-7-261</inkml:trace>
  <inkml:trace contextRef="#ctx0" brushRef="#br0" timeOffset="38936.88">6589 6941 933,'0'0'143,"0"0"-108,0 0-34,0 0 14,4 129 4,1-67 19,-1 1-18,0-5-13,3-6 3,4-10-10,5-8 7,6-9-6,3-11 1,8-9-2,4-5 0,11-10-20,1-22-52,0-11-152,-15-2-340</inkml:trace>
  <inkml:trace contextRef="#ctx0" brushRef="#br0" timeOffset="39092.35">7155 6825 961,'0'0'24,"120"-76"-19,-33 38-6,-6 4 1,-10 10-26,-22 7-204,-25 12-218</inkml:trace>
  <inkml:trace contextRef="#ctx0" brushRef="#br0" timeOffset="39350.26">7218 6861 983,'0'0'55,"-32"106"-33,32-39 34,0 2-29,0 5-3,12-1-1,-2 5-3,-3-3-2,1 0-1,-2-7-1,2-15 3,1-10 0,0-14-8,7-9-7,-6-11-1,13-9-1,4 0-1,11-14 4,11-12-5,3-3-37,2-3-79,4 3-149,0-3-263</inkml:trace>
  <inkml:trace contextRef="#ctx0" brushRef="#br0" timeOffset="39604.75">8269 6770 961,'0'0'46,"0"0"-18,-134-25 73,99 25-67,1 9-8,9 25-9,0 15-14,6 16 0,13 5 3,6-2-2,0-4-3,13-7 0,12-3-1,-2 1-2,0 3-2,-6 0-69,-9 3-52,-8-5-113,0-16-44,-13-18-88</inkml:trace>
  <inkml:trace contextRef="#ctx0" brushRef="#br0" timeOffset="39913.81">7913 7407 684,'0'0'152,"0"0"-36,0 0-54,0 0-57,79-120-3,-13 80-1,5-8-1,5 2-30,-3-1-26,-8 1-16,-15 10-42,-11 4-22,-18 4 43,-11 8 93,-10 6 1,0 4 121,0 8 77,-2 2-11,-7 0-87,3 0-30,-4 6-33,1 23-18,1 17-8,1 5 6,4 9-8,3-2-6,0 1-4,0-9 0,10-4-13,3-6-65,1-8-88,-1-14-195,2-18-119</inkml:trace>
  <inkml:trace contextRef="#ctx0" brushRef="#br0" timeOffset="40151.07">8670 6940 1105,'0'0'59,"0"0"-17,0 0-35,0 0-4,3 119 19,5-54-4,2 1-7,-2 0 0,1-7-3,3-9-5,2-12-2,7-14-1,4-14 0,8-10-4,5-4-21,2-26-21,-7-4-78,-8 0-207,-21 4-254</inkml:trace>
  <inkml:trace contextRef="#ctx0" brushRef="#br0" timeOffset="40278.4">8691 7282 958,'0'0'102,"0"0"-101,0 0-1,114-90-23,-64 48-138,-7 5-144</inkml:trace>
  <inkml:trace contextRef="#ctx0" brushRef="#br0" timeOffset="40479.81">9005 6934 511,'0'0'335,"0"0"-262,0 0-5,0 0-5,145 4-15,-107 37 0,-5 8-25,-13 5 5,-11 3-8,-9-4 3,0 0-13,-4-5-5,-16-10-5,4-8-7,0-12-50,1-14-144,-5-4-180</inkml:trace>
  <inkml:trace contextRef="#ctx0" brushRef="#br0" timeOffset="40824.9">9067 6670 729,'0'0'72,"0"0"-65,195-66 49,-107 49 1,11 8-38,-6 4 4,-13 5-6,-15 8-8,-24 24-4,-8 14 21,-15 16 7,-8 17 25,-5 11-15,-1 6-6,3 2-2,4-4-15,1-7 9,3-10-14,-10-6 13,-5-10-6,0-11 10,-23-14-5,-10-4-4,-5-13-9,-8-8-12,3-9 1,0-2-3,1-20-18,9-17-35,6-10-62,12-6-269</inkml:trace>
  <inkml:trace contextRef="#ctx0" brushRef="#br0" timeOffset="41012.77">10414 7040 1147,'0'0'29,"0"0"-25,0 0 1,154-113-5,-120 92-59,-4 17-116,-17 0-295</inkml:trace>
  <inkml:trace contextRef="#ctx0" brushRef="#br0" timeOffset="41186.85">10407 7282 1090,'0'0'118,"0"0"-99,0 0 33,159-32-8,-95 13-32,-6-1-9,-20 9-2,-19 3-1,-15 5-41,-4 3-47,-27 0-243</inkml:trace>
  <inkml:trace contextRef="#ctx0" brushRef="#br0" timeOffset="41632.18">11525 6789 13,'0'0'904,"0"0"-807,0 0-47,0 0 0,0 0 0,13 127 5,-11-67-24,2-2-14,0-6-11,1-2-6,1-8-1,-1 1 1,-4-6-42,-1-2-98,0-7-190,0-14-185</inkml:trace>
  <inkml:trace contextRef="#ctx0" brushRef="#br0" timeOffset="41794.87">11490 6807 896,'0'0'74,"0"0"-62,119-130 44,-48 94-21,1 6-29,-8 9-6,-15 14-44,-18 7-162,-20 0-135</inkml:trace>
  <inkml:trace contextRef="#ctx0" brushRef="#br0" timeOffset="41965.84">11540 7070 666,'0'0'123,"0"0"-55,0 0 34,0 0-74,0 0 4,0 0 8,120-6-30,-69-13-10,-2-4-99,-5-3-168,-7-3-211</inkml:trace>
  <inkml:trace contextRef="#ctx0" brushRef="#br0" timeOffset="42174.86">12074 6627 989,'0'0'89,"0"0"-55,0 0 44,-114 129-33,99-56-2,7 5-14,3 3-5,5-9-13,0-8-5,2-11-6,16-8 0,4-2-21,1-6-50,-4-6-86,-1-11-192,-2-16-225</inkml:trace>
  <inkml:trace contextRef="#ctx0" brushRef="#br0" timeOffset="42537.8">12238 7233 801,'0'0'148,"0"0"-107,0 0 36,48-145-38,-19 95-28,-2 2 3,-10 6-5,-7 10-3,-10 11-2,0 6 1,-11 7-5,-14 8-2,0 0-9,1 3-18,1 17 15,13 3 0,5-1-5,5 8-4,0-4-3,23 0 13,10-2 11,11 2 2,4-2 1,-3 2 24,-6 5 22,-13-2-4,-12 4-10,-14-1-7,0 2-5,-27-2-10,-8 4-10,-6-6-1,1-10-27,7-10-57,2-10-26,8-6-108,6-26-46,3-16-76</inkml:trace>
  <inkml:trace contextRef="#ctx0" brushRef="#br0" timeOffset="42752.89">12618 6708 657,'0'0'100,"135"16"44,-73 34 15,-11 13-96,-18 16-12,-15 7-1,-16 0-19,-2-1-14,-13-5-1,-16-5-8,-8-10-1,2-13-4,0-16 1,1-15-4,3-13-23,6-8-68,8-8-172,8-29-282</inkml:trace>
  <inkml:trace contextRef="#ctx0" brushRef="#br0" timeOffset="44056.94">13758 6703 536,'0'0'152,"0"0"5,0 0-4,0 0-55,0 0-28,0 0-46,4 2-22,-4 67 15,0 11 2,0 4-10,2 0 0,5-6-7,7-12 1,1-11-2,3-20-1,4-21 1,2-14-1,6 0-6,7-34-4,2-10-17,-2-14-1,-9-6-27,-8-7-12,-10-4-3,-3 9 13,-7 6 40,0 18 7,0 11 10,-7 11 6,-3 9 2,4 4 5,2 5 3,0 2 12,-2 0-20,5 20-2,1 10-6,0 14 17,0 2-4,0 4 5,0 7 1,7-7-3,-3 2-2,0-9 1,-2-10-4,2-9-2,-4-12-9,0-8 3,4-4-2,-2 0 9,7-19 2,4-9 2,3-9-13,6 3 2,-5 10-3,1 4-9,1 14 2,-2 3-1,-1 3-3,2 9 5,-8 14 0,-2 12-1,-2 5 0,-1 1-11,-1-2-1,2-2-19,2-13-24,3-11-38,7-13 40,6 0 35,10-25 20,1-13 4,5-7-1,-8-3-2,-4 1-3,-9 2 0,-9 9 1,-7 10 6,-3 14 3,0 8 27,0 4 28,-10 0-4,-3 2-35,-4 14-5,5 5 8,4 10 1,5-1-8,1 6 0,2-4-5,0 1-1,0-6-2,15-1-6,3-5 0,4-10 0,4-4 3,-5-7-2,6 0 3,-1 0 0,2-8 3,-6-14 0,0-1-1,-3-11 0,1-4 8,-5-10-1,-1 4 2,-6 7-6,-1 14 4,-5 14 0,-2 9 1,0 0-9,0 9-4,0 14-2,0 8 4,0-7 2,-2-4-6,0-10 1,2-6 0,0-4 3,0 0-3,0-31 1,18-6-2,5-1-5,6 8 5,-2 16 0,-4 5-1,4 9 0,-2 15 1,-2 21 5,0 6 5,-5 4-4,-5-6 0,-7 2-6,-6 0 0,0-1-60,-10-6-68,-19-4-145,-11-11-184</inkml:trace>
  <inkml:trace contextRef="#ctx0" brushRef="#br0" timeOffset="44237.89">13664 6978 1135,'0'0'0,"0"0"-9,142-104 9,-73 77-100,-13 5-261</inkml:trace>
  <inkml:trace contextRef="#ctx0" brushRef="#br0" timeOffset="44998.94">7491 8932 874,'0'0'145,"0"0"-102,0 0-12,0 0-3,-11 133 11,11-60 12,0 1-19,0 0-2,0-2-12,0-9-7,0-13-4,0-10-4,0-14 5,0-11-1,0-3-3,5-12-1,1 0-2,12 0 1,5 0 4,10-9-6,7-9-18,4-8-55,3-4-132,-9-5-270</inkml:trace>
  <inkml:trace contextRef="#ctx0" brushRef="#br0" timeOffset="45175.02">8031 8959 734,'0'0'313,"0"0"-304,116-50-1,-39 15 34,10-2-22,5-3-8,-14 13-12,-13 10-25,-28 11-163,-26 6-181</inkml:trace>
  <inkml:trace contextRef="#ctx0" brushRef="#br0" timeOffset="45469.81">8073 8939 912,'0'0'81,"0"0"-66,-38 129 73,38-57-38,0 10-6,6 8 7,8 4-18,-3 3-6,-2 5-5,-2-6-7,-2 1-4,-3-9-1,1-6-1,2-12-5,2-12 4,3-16-5,-2-16-1,5-8 2,10-10-4,6-8 5,10 0-5,8 0 3,10-4-3,-1-1-35,6-1-59,0-10-171,-10-8-457</inkml:trace>
  <inkml:trace contextRef="#ctx0" brushRef="#br0" timeOffset="46676.88">9908 8696 789,'0'0'36,"0"0"31,0 0 28,0 0-57,-40-106-7,18 96-15,-8 10-5,-1 0 0,-8 12-2,-4 14 5,3 6-5,-1 8-3,15 9 1,6 13 1,11 18-2,9 8-1,7 16 1,26 7-3,7-2-1,3 0 1,-5-5-2,-3-9 0,-13-11-1,-13-13 2,-9-13 2,0-14 3,-27-12 12,-8-10 8,-10-8-6,-4-10-13,-7-4-4,5 0-1,4-4 1,12-4-4,13-3-3,17 10-23,5-7-32,15 0-136,24-1-109,5 2-44</inkml:trace>
  <inkml:trace contextRef="#ctx0" brushRef="#br0" timeOffset="47017.83">10147 10236 826,'0'0'46,"0"0"-25,0 0 52,0 124-50,12-103-16,9-11-1,-1-10-4,2 0-1,-2-8 4,-3-20 7,0-11-8,-9-10 3,-6-1-5,-2 8 13,0 7 34,-13 13 5,-11 10-7,-3 7-33,0 5-1,0 0-10,6 12-3,2 6 0,4-5-1,6-1-24,4-2-115,5-10-96,0 0-160</inkml:trace>
  <inkml:trace contextRef="#ctx0" brushRef="#br0" timeOffset="47406.49">10195 8328 511,'0'0'396,"0"0"-355,0 0-26,0 0 5,0 140 49,5-58-22,2-5-12,1-9-12,5-10-4,3-14-5,3-13-4,-2-6-4,3-13-3,3-12-3,-2 0 0,2-2-4,-5-21-65,-9 2-80,-9-5-108,0-2-265</inkml:trace>
  <inkml:trace contextRef="#ctx0" brushRef="#br0" timeOffset="47537.52">10188 8628 745,'0'0'57,"0"0"-55,0 0-3,0 0 1,146-88-171,-82 59-279</inkml:trace>
  <inkml:trace contextRef="#ctx0" brushRef="#br0" timeOffset="48009.49">11306 8779 916,'0'0'59,"0"0"10,0 0 39,0 0-83,0 0-9,0 0-5,-135-6-5,107 47 10,8 10-5,2 11-2,11 10 11,7 2-4,0-2-12,16-2 1,6-3-5,2-7 0,-5-2 0,-6-3-37,-9-4-39,-4-6-105,0-11-188,-7-16-208</inkml:trace>
  <inkml:trace contextRef="#ctx0" brushRef="#br0" timeOffset="48328.77">10998 9476 300,'0'0'510,"0"0"-477,0 0 74,11-130-62,40 84-36,20-5-8,8 0 1,3 1-2,-4-2-5,-9 4-15,-11 6-3,-15 9-5,-14 4 19,-14 8 9,-6 5 4,-9 2 36,0 7 47,0 4 14,0 3-29,0 0-29,-13 10-25,-3 29-13,0 14 4,6 10 5,2 3-6,8 0-3,0-4-4,0-4-1,8-10-2,7-11-41,3-18-47,6-12-65,3-7-93,-1-11-62</inkml:trace>
  <inkml:trace contextRef="#ctx0" brushRef="#br0" timeOffset="48671.01">11820 9097 704,'0'0'134,"0"0"-55,0 0-38,0 0-27,0 0 10,0 0-11,0 125-13,9-95 4,3-4-3,3-8 1,5-7-4,5-11-8,3 0-26,0-7 1,10-23-4,-5-8-4,-4-5 16,-7 6 27,-11 4 4,-9 10 30,-2 7 51,0 7 16,0 9 11,0 0-63,-13 16-27,1 15-17,3 5 7,8 4 0,1 1-12,0 0 1,1-7-1,17-5 0,5-10-22,0-7-54,1-10-72,-7-2-130,-8-9-184</inkml:trace>
  <inkml:trace contextRef="#ctx0" brushRef="#br0" timeOffset="48906.16">12240 8847 657,'0'0'299,"0"0"-260,0 0 5,127-10 21,-67 45-14,2 11-4,-6 9-12,-12 8-14,-19 0-11,-20 4-7,-5-5-2,-12-8 2,-14-12-3,-6-12-2,10-16-30,9-10-48,9-4-73,4-5-92,0-20-136</inkml:trace>
  <inkml:trace contextRef="#ctx0" brushRef="#br0" timeOffset="49316.38">13048 8947 837,'0'0'156,"0"0"-107,0 0 29,0 0-13,-124 113-39,95-59 8,7 0-22,8-4-10,10-7 1,4-11-1,0-9-2,11-11 0,15-10-10,8-2-7,7-18 1,0-16-9,-1-9 15,-11-3-5,-6-7 12,-17-10-2,-6-8 5,0-8 0,-2 3 2,-11 16 18,-1 20 16,6 22 11,1 11 2,7 7-7,-2 0-18,2 31-22,0 17-2,0 16 10,0 3-6,15 4 0,6 1-3,1-5 1,0-9-2,-2-9-14,-2-12-42,-4-13-45,4-15-54,-1-9-194,1-12-128</inkml:trace>
  <inkml:trace contextRef="#ctx0" brushRef="#br0" timeOffset="49682.81">13432 9094 747,'0'0'180,"0"0"-101,0 0 4,0 0-34,0 0-23,-6 102-13,6-70-8,2-2-3,13-7-1,3-8 1,7-11-1,4-4 4,4 0-4,2-18-1,-1-12-2,-5-4 1,-6-4-1,-6-2 2,-3 1 0,-6 11 2,-5 11 2,-3 7 46,0 10 15,0 0-31,0 4-20,0 26-14,0 4 15,0 4-4,0-1-6,13-8-4,11-3 4,2-4-3,4-7 0,-3-10-2,-2-5 0,-1 0-9,-2-10-30,-4-10-26,-5-6-71,-8-1-247</inkml:trace>
  <inkml:trace contextRef="#ctx0" brushRef="#br0" timeOffset="50128.08">13684 8603 953,'0'0'68,"0"0"-64,0 0 15,138-60-13,-60 39 1,9 3-7,0 4 0,-5 4 0,1 4 1,-3 6 8,-8 0 15,-15 0 8,-14 12 5,-17 6-11,-10 4-1,-6 12 3,0 12 8,-6 12 2,5 13-12,1 13 1,1 15-18,2 15 6,4 14-1,6 8-7,2 3 8,-3-1-4,-4-4 2,-12-11-2,-6-9-3,-4-8 3,-29-9 1,-17-15-1,-10-12 6,-9-22-5,-11-16-4,-4-16-7,-3-12-1,6-4-1,12-13-16,10-22-22,20-17-41,13-25-45,16-27-253</inkml:trace>
  <inkml:trace contextRef="#ctx0" brushRef="#br0" timeOffset="50388.65">15440 8979 1137,'0'0'55,"0"0"-47,129-35 21,-68 18-22,-5-1-7,-5 0-42,-13-1-144,-16 0-340</inkml:trace>
  <inkml:trace contextRef="#ctx0" brushRef="#br0" timeOffset="50581.88">15471 9274 931,'0'0'62,"0"0"14,166-30 16,-97 1-70,-5 5-12,-14 5-10,-19 3-9,-14 8-124,-17 2-158,0 0-162</inkml:trace>
  <inkml:trace contextRef="#ctx0" brushRef="#br0" timeOffset="53396.47">17201 8346 481,'0'0'147,"0"0"-30,0 0-6,0 0-48,0 0-16,0 0-20,0-9-7,6 44 0,4 19 74,-1 12-13,0 2-24,-3 0-6,1-3-14,0-9-13,0 0-5,-3-10-10,0-6-8,2-10 1,-4-7 2,2-10-3,-2-5-1,-2-4-13,0-2-28,0-2-19,0 0 3,2-24-94,-2-10-161,0-2-134</inkml:trace>
  <inkml:trace contextRef="#ctx0" brushRef="#br0" timeOffset="53695.99">17177 8416 173,'0'0'478,"0"0"-464,0 0 100,0 0-30,0 0-55,0-102 18,29 84-14,9-3-2,4 6 12,8 0 6,-4 3-12,-1 7-12,-7 0-7,-11 1-16,-6 4-1,-9 0 2,-3 0-3,-3 0-13,-6 0-81,0 10-62,0 8-65,-2 5-113</inkml:trace>
  <inkml:trace contextRef="#ctx0" brushRef="#br0" timeOffset="53896.91">17212 8703 362,'0'0'435,"0"0"-410,0 0 35,0 0 63,121-25-61,-66-1-27,1 1-24,-8 4-7,-9 9-4,-11 7-26,-8 2-94,-5-1-126,-7 2-110</inkml:trace>
  <inkml:trace contextRef="#ctx0" brushRef="#br0" timeOffset="54187.36">17872 8238 516,'0'0'478,"0"0"-466,0 0 50,0 0 9,-116 145-35,100-68 10,6-3-16,3-2-7,3-7-9,1-10-6,3-2-2,0-7-5,0-2 1,0-10-2,0-7-2,5-10-22,4-7-55,1-10-71,4 0-160,2-4-188</inkml:trace>
  <inkml:trace contextRef="#ctx0" brushRef="#br0" timeOffset="54596.36">18015 8881 842,'0'0'50,"0"0"47,58-120-3,-24 66-58,0 1 5,-2 2-24,-9 3-4,-12 13-5,-11 5 2,0 4-4,-3 10 5,-14 7-11,-3 3 0,-3 6-3,0 7 1,2 13 1,5 2-3,5 0 3,9 0-3,2 0 0,0 0 1,25-2-6,6-7 9,7-1 0,1-5 1,1-1-2,-2 6 1,-10-3 0,-7 6 2,-7-1 1,-12 3 1,-2 3 2,0 1 4,-6 1 1,-14 2-4,-5 3-6,0-3 0,1-6-1,2-6-11,-2-6-56,12-6-61,-2 0-116,4-18-199</inkml:trace>
  <inkml:trace contextRef="#ctx0" brushRef="#br0" timeOffset="54878.82">18422 8205 615,'0'0'428,"0"0"-411,0 0 40,154-35 4,-88 66-15,-4 20-6,-11 19-24,-18 12-6,-19 2-1,-14 0 5,-8-4-4,-27-10 1,-2-7-3,3-13 3,7-13-6,10-16 2,1-7-6,10-8-1,1-4-20,3 1-44,2-3-61,0 0-176,0 0-270</inkml:trace>
  <inkml:trace contextRef="#ctx0" brushRef="#br0" timeOffset="55682.99">17431 9324 302,'0'0'147,"0"0"-65,0 0 61,0 0-19,0 0-41,0 0-37,-26-5-25,63 5 45,26 7 33,21-1-36,27-6-28,26 0-1,16 0-11,17-6-3,11-13-14,0-6 0,-8-5-1,-14 2 1,-28 2-1,-29 2 16,-28 7-4,-27 4 1,-23 7-6,-13-1-7,-6 7 0,-5 0-5,0 0-4,0 0-46,0 0-54,-24 0-192,-12 2-244</inkml:trace>
  <inkml:trace contextRef="#ctx0" brushRef="#br0" timeOffset="56522.37">18069 9856 634,'0'0'70,"0"0"13,0 0 5,0 0-61,0 0-2,0 0 1,-4 22-19,4-22 6,15 0 12,9-18 41,12-12-21,2-4-20,-3-10-17,-1-7 1,-8-7-3,-1 2-5,-11 8 5,-10 8 6,-4 13-3,0 10 8,-8 6-8,-13 11-9,-1 0 0,-5 4-2,2 19-4,4 3 5,7 4-1,11 2-3,3-1 4,12 1-7,23-1-2,16-7 3,7-4 7,3 0 0,-11-2 0,-10 3 0,-16-2 2,-18 4 1,-6 2 9,-4 6 12,-28-4-4,-3 2-10,2-3-8,1-9-1,6 0-1,5-9-24,6-8-72,9 0-147,-1 0-192</inkml:trace>
  <inkml:trace contextRef="#ctx0" brushRef="#br0" timeOffset="58861.4">5817 11451 271,'0'0'130,"0"0"-15,0 0 28,0 0-17,0 0 4,0 0-32,-17-24-39,17 48-46,0 22-2,0 15 47,0 14-28,0 4-4,0 6 2,0 1-10,-5-2-13,-7-5 3,2-11-5,-2-10 0,8-21-3,0-14 4,4-13-2,0-10-2,0 0 6,0 0-5,20 0 0,20-7 2,16-7 6,8-6 1,5 5-5,-2 1 4,-12 2-8,-5 6-1,-8-1-6,-3 7-50,-2-6-74,-1-6-231</inkml:trace>
  <inkml:trace contextRef="#ctx0" brushRef="#br0" timeOffset="59191.23">6793 11386 13,'0'0'884,"0"0"-864,0 0-18,0 0 43,141-63 26,-70 41 0,8-6-30,-5 4-24,-3-2-12,-21 8-5,-16 6-3,-16 6-61,-14 6-77,-4 0-114,-16 7 40,-16 10-87</inkml:trace>
  <inkml:trace contextRef="#ctx0" brushRef="#br0" timeOffset="59610.81">6772 11390 122,'0'0'273,"0"0"-229,0 0 62,0 0 15,0 0-41,0 0-12,-43 28-32,43-4-8,0 19 14,0 18 17,6 17 19,8 20-21,-1 14-13,1 13-8,-3 9-9,-3 3-4,2-1-2,-6-1-7,-4-7-3,0-2 2,0-7-1,0-15-4,-11-7-4,2-13 3,0-11-4,5-8-1,2-16-1,2-16 2,0-8-3,6-6 0,26-3 0,10-5 4,16-8-1,4-3 8,7 0-3,-2 0-3,-6-12-5,-11 1 3,-13 6-3,-16-2-6,-7 7-36,-1-7-52,-6-12-145,-2-15-305</inkml:trace>
  <inkml:trace contextRef="#ctx0" brushRef="#br0" timeOffset="60257.18">8606 11373 673,'0'0'131,"0"0"-62,0 0 48,0 0-18,0 0-35,0 0-18,-40-106-23,13 94-6,-6 4-5,-10 1-5,1 7-4,-6 0 2,2 25-3,4 15 1,4 13 5,7 15-5,7 20 0,17 19 1,7 11 1,0 3 1,29 8-3,8-3-1,8 3 3,-1-2 0,-8-11 2,-14-12 2,-13-15 2,-9-14 5,0-11 4,-24-9 2,-7-13-8,-2-12-5,-6-14-5,-1-12 1,3-4-1,0 0-4,16-10-5,7 0-17,9 3-22,5 7-37,5 0-112,19 2-143,8 15-27</inkml:trace>
  <inkml:trace contextRef="#ctx0" brushRef="#br0" timeOffset="60631.99">8662 13307 952,'0'0'76,"0"0"-69,0 0 51,-14 134-31,14-99-4,7-6-4,11-7-13,2-6-4,-1-10 1,6-6-2,2-8 3,2-30 1,0-6 2,-9-6-1,-9-2-2,-11 6 3,0-2-6,-15 14 20,-16 3-2,-3 12-7,0 12 0,1 6-2,6 1-6,3 5-4,8 10 0,3 1-2,11-2-43,2-6-89,0-8-224</inkml:trace>
  <inkml:trace contextRef="#ctx0" brushRef="#br0" timeOffset="61090.54">8720 11205 658,'0'0'82,"0"0"7,0 0 50,0 0-86,0 0-31,0 0 7,-12 120 19,12-49-3,0 7-19,4-2-9,6-8 1,-1-10-12,5-16 0,1-12 0,0-17-3,9-13 1,8 0-2,-1-28 3,10-9-5,-10-3-27,-6 8-50,-13 0-105,-12 6-147,0 3-207</inkml:trace>
  <inkml:trace contextRef="#ctx0" brushRef="#br0" timeOffset="61247.88">8691 11532 721,'0'0'98,"0"0"-79,0 0 48,0 0-44,140-132-16,-97 108-7,-6 3-20,-16 8-222,-15 6-284</inkml:trace>
  <inkml:trace contextRef="#ctx0" brushRef="#br0" timeOffset="62041.69">10228 11448 440,'0'0'120,"0"0"-38,0 0 36,0 0-5,0 0-16,0 0-29,-4-79-18,-13 74-5,-10-4-26,-3 5 2,-2 4 4,-6 0-6,-5 0-8,1 13 1,3 6-4,4 10 6,8 9-5,8 12 1,9 16-1,8 16 2,2 14-1,9 7-2,20 7-2,9 6-4,0 9 0,2 5 0,0 6-2,-9-4 1,-6-11 0,-8-8 1,-12-21-1,-5-14-1,0-14 4,-11-22 9,-9-6-2,-4-14-1,-8-14-4,-2-6 0,-3-2-1,1-8-3,7-13-2,11 2 0,7 7-8,11-1-21,0 8-49,16 1-110,18 4-171,-1 0-186</inkml:trace>
  <inkml:trace contextRef="#ctx0" brushRef="#br0" timeOffset="62455.97">10527 13445 908,'0'0'148,"0"0"-140,0 0 2,-33 109 42,33-76-29,0-3-6,0 0-12,16-9-4,1-7 3,7-10 0,4-4-4,1-13 2,4-19 1,-4-8-1,-7-6-2,-12-1 2,-10 1 2,0 9-2,-14 7 3,-17 7 8,-7 11 11,0 12-5,2 0-5,3 12-9,8 7 1,11-6-6,8-6 0,6 0-30,0-7-119,6 0-186,8-21-235</inkml:trace>
  <inkml:trace contextRef="#ctx0" brushRef="#br0" timeOffset="63018.31">10401 10856 475,'0'0'154,"0"0"-15,0 0-4,0 0-58,0 0-48,0 0-16,33 70 51,-26-7 1,2 5-14,-3 2 0,1-6-20,-3-8-9,6-11-11,0-12-5,3-11-2,3-14-1,5-8 2,5 0-3,8-13 2,-1-11-4,1-2-5,-10 1-33,-10 9-48,-14 4-92,0 2-119,-20 0-217</inkml:trace>
  <inkml:trace contextRef="#ctx0" brushRef="#br0" timeOffset="63189.97">10380 11177 820,'0'0'43,"0"0"13,0 0 42,159-120-49,-115 86-11,-4 8-24,-13 10-14,-9 6-31,-7 3-109,-8 1-220</inkml:trace>
  <inkml:trace contextRef="#ctx0" brushRef="#br0" timeOffset="63863.43">11517 11740 608,'0'0'71,"0"0"10,0 0 31,0 0-59,0 0-10,0 0 16,-118-90-18,84 90-7,1 0-2,0 4-5,2 21 2,7 14 2,9 11-12,10 13-2,5 7-2,0 2 1,11-2-4,10 1-2,2-3-4,-1-8-5,0-6 0,-4-4-1,-7-10-2,-4-4-32,-7-1-44,0-9-76,0-3-120,-24-7-101</inkml:trace>
  <inkml:trace contextRef="#ctx0" brushRef="#br0" timeOffset="64038.89">11123 12376 553,'0'0'116,"0"0"-73,46-109 33,8 66-13,12-8-25,10 4-22,0 1-11,-6 7-5,-12 9-49,-14 4-101,-11 5-7,-6-6-59,-9 8-115</inkml:trace>
  <inkml:trace contextRef="#ctx0" brushRef="#br0" timeOffset="64236.72">11704 11855 123,'0'0'221,"0"0"-16,0 0-24,0 0-21,0 0-56,0 0-31,-51 5-34,36 33 2,2 17-8,7 3 0,2 2 4,4 0-17,0-5-10,0-6-4,10-5-4,5-9-1,-2-7-1,3-6-8,-1-6-53,1-10-59,0-6-108,4 0-55,-6-23-203</inkml:trace>
  <inkml:trace contextRef="#ctx0" brushRef="#br0" timeOffset="64638.47">11967 11999 574,'0'0'361,"0"0"-357,0 0 10,0 0 25,0 0-16,-28 129-6,28-85-5,11-2-4,5-6-6,-1-10-1,1-14 0,4-10-1,6-2-2,1-10-5,2-18-16,-4-8 11,-5-8 7,-6 0 5,-4-1-2,-8 8 2,-2 6 2,0 13 0,0 9 28,0 6 28,0 3-15,-2 0-5,-8 20-19,5 10-8,5 10 3,0 0-6,0-1-1,13-4-3,7-2-3,5-8-2,-1-8 1,-4-8-17,-2-2-60,-7-7-92,-7 0-170,-4-1-127</inkml:trace>
  <inkml:trace contextRef="#ctx0" brushRef="#br0" timeOffset="64900.56">12168 11825 618,'0'0'134,"0"0"-119,0 0 29,122-2 53,-64 34-24,0 14-6,-2 6-10,-14 6-23,-17 9-4,-14 5-9,-11 2-3,-9 4 2,-20-4 2,-2-14-9,4-9-3,2-16-6,8-12-1,6-9-3,4-9-13,7-5-54,0-17-105,27-26-226</inkml:trace>
  <inkml:trace contextRef="#ctx0" brushRef="#br0" timeOffset="65598.82">13356 12001 458,'0'0'134,"0"0"-19,0 0 8,0 0-47,-117-13-31,74 35-13,3 7-8,4 7-4,5 4-5,13 0-5,7-1-6,11-9-2,0-7-2,7-10 0,17-9 0,3-4 0,6 0-1,1-24-2,-5-10-1,-2-4-1,-8-4 3,-3 1 2,-10-1 3,-6-5 1,0-8-2,0-1-1,-2 4 2,-6 12 1,0 15 12,2 15 20,4 8 15,2 2-16,0 11-17,0 23-18,0 16 10,0 8 11,14 0-7,1 0-4,5-1-6,0-3 0,-3-3-2,0-3-2,-4-10-2,-5-11-43,4-9-64,-1-11-107,0-7-108,1-7-249</inkml:trace>
  <inkml:trace contextRef="#ctx0" brushRef="#br0" timeOffset="65993.79">13573 12031 100,'0'0'756,"0"0"-721,0 0-20,0 0 28,0 0-23,-5 105-11,5-69-3,14-2 0,-3-5-6,7-4 1,-1-9 0,1-8 2,5-8-1,1 0-1,0-24-2,3-12-11,-7-6-2,-5 0-3,-7-1 10,-8 5 7,0 8 1,0 11 2,0 6 17,0 12 33,0 1 4,-2 0-32,-4 15-11,0 13-8,4 11 23,2 0-8,0-1-3,6 1-2,11-7 0,7-2-9,-5-6-4,2-6-3,-4-6 0,-1-10-15,2-2-68,0 0-71,0-10-142,-3-13-201</inkml:trace>
  <inkml:trace contextRef="#ctx0" brushRef="#br0" timeOffset="66472.43">14239 11962 475,'0'0'467,"0"0"-449,0 0 38,0 0 11,0 0-55,-113 41 2,90-7 2,0 4-9,4 1 9,5 1 6,5-5-6,9 0-12,0-7 1,0-7-4,11-10-1,10-7-2,3-4-31,3-12 12,-3-17 1,1-10 15,-9-7-4,-8-2 1,-3-9 7,-5-4 1,0-5 3,-7-17-3,-10 4 4,1 16-1,2 17 21,7 25 17,3 16-4,2 5-1,2 3-28,0 33-3,0 18-5,0 5 10,11 5-3,5-4 4,0-4 0,8-2-2,-4-4-5,0-2-4,0 1 2,-6-6-2,-8 0-3,-1-11-33,-5-8-52,4-7-87,2-16-158,0-1-133</inkml:trace>
  <inkml:trace contextRef="#ctx0" brushRef="#br0" timeOffset="66902.21">14506 12078 719,'0'0'254,"0"0"-238,0 0 0,0 0 10,0 0-15,-2 120-9,15-86 1,1-8 2,-2-8-5,-4-10 1,3-8 1,3 0 1,5-12 6,8-20 0,-2 0-5,-2-6-2,-11-6-2,0 3 3,-5 3 0,-7 8-1,0 10 6,0 14 26,0 3 23,0 3-13,0 0-19,0 15-17,-3 16-1,-1 10 11,4 3 0,0 5-2,0-3-7,9-8 4,8-8-6,6-7 3,4-14-7,1-9 6,10 0-2,3-16 3,1-16-7,-7-2-3,-8 2-4,-6-2-42,-11 1-47,-7 4-117,-3-7-241</inkml:trace>
  <inkml:trace contextRef="#ctx0" brushRef="#br0" timeOffset="67516.39">14597 11284 857,'0'0'118,"0"0"-116,0 0-1,173-46 13,-64 27-2,8 3 8,9 0-3,-3 6-6,-13-2-3,-6 2-1,-17 2 0,-18 0-7,-18 5 4,-18 2-1,-17-1 3,-8 0-5,-8 0 9,3 2-1,-3 0 19,0 0-2,0 0-6,0 0-3,0 0-1,0 0 2,0 0-9,0 19 5,0 13 17,0 11-7,5 9-7,3 10 9,3 15-4,5 17 1,1 16-2,4 12-5,-1 10 0,2 7-5,0 10 2,2 7-4,4 7-1,-1-5 1,2-11 2,-2-19-5,-8-23 0,-8-14 7,-11-19 0,0-10 3,-26-13-6,-17-19 7,-15-10-4,-11-15-6,-8-5-2,0 0-1,4-7-4,3-6 1,10-2-1,11-3-4,16-4-36,13 2-19,11-2-42,5-2-55,-3-1-362</inkml:trace>
  <inkml:trace contextRef="#ctx0" brushRef="#br0" timeOffset="70878.1">16676 11787 118,'0'0'105,"0"0"22,0 0 29,0 0-11,0 0-34,0 0-4,0 0-27,-21-7-27,21 7-13,9 0 4,22-5 19,12-7-14,4-4-15,8-5-14,-1 3-9,-10 4-5,-7 2-4,-8 6-2,-10 2 0,-3 3-4,-5 1-26,-5 0-31,0 0-64,-6 0-78,0 0-41,-21 9-134</inkml:trace>
  <inkml:trace contextRef="#ctx0" brushRef="#br0" timeOffset="71129.86">16749 12055 711,'0'0'118,"0"0"-107,0 0 116,0 0-27,0 0-19,129-18-21,-73-8-21,-5 0-18,-10 8-1,-11 6-16,-14 4-2,-9 8-2,-5 0-1,-2 0-23,0 0-20,0 0-48,0 0-44,-6 0-122,-13 0-156</inkml:trace>
  <inkml:trace contextRef="#ctx0" brushRef="#br0" timeOffset="74057.81">18084 11368 251,'0'0'31,"0"0"33,0 0-6,0 0-20,0 0 16,0 0 9,-11-40-13,11 40 38,0-3-7,0 3 1,0 0-7,0 0-24,-2 0-3,0 0-17,2 22-23,0 17 3,0 11 31,0 11-14,9 10-1,-1 3-1,0 2 0,-1-7-11,-4-9 1,2-12-10,-1-6-3,-2-10 1,0-5-3,-2-10-1,0-7 0,0-6-11,0-4-40,0 0-29,0-12-34,0-22-196,-2-17-198</inkml:trace>
  <inkml:trace contextRef="#ctx0" brushRef="#br0" timeOffset="74268.1">18022 11307 678,'0'0'54,"0"0"-33,0 0 118,141-64-68,-75 42-22,1 2-15,-13 6-15,-12 7-17,-12 4-2,-11 3-24,-8 0-57,-7 0-118,-4 0-25,0 8-120</inkml:trace>
  <inkml:trace contextRef="#ctx0" brushRef="#br0" timeOffset="74448.05">18113 11693 566,'0'0'272,"0"0"-264,0 0 8,0 0 68,0 0-40,128-22-12,-73 1-22,-4 1-10,-2-2-72,-8 6-138,-12-4-123</inkml:trace>
  <inkml:trace contextRef="#ctx0" brushRef="#br0" timeOffset="74670.93">18655 11260 972,'0'0'38,"0"0"-27,0 0 113,0 0-60,-102 152-17,96-99 0,6 0-22,0 4-10,0-8-11,0 0-1,8 3-3,3-4-2,-3-7-44,6-4-44,-1-9-120,-6-9-198</inkml:trace>
  <inkml:trace contextRef="#ctx0" brushRef="#br0" timeOffset="75080.2">18815 11776 916,'0'0'167,"2"-114"-163,21 58 32,4-2 35,0 16-56,-7 7-2,-7 6-2,-7 10-10,-6 1 1,0 6 2,0 7-3,-9 0-1,-8 5-9,-3 0-19,4 0-5,3 17-5,9 5 12,4 4 3,0 4 14,15 0 9,18 0 0,7-4 1,5-1 3,-5-6-3,-7 1 3,-10 0 4,-12 3-3,-8 0 2,-3-3 3,0 3 0,-23-4-4,-4 1-4,-2-2-2,-2-7-44,-2-9-85,2-2-127,-1-9-146</inkml:trace>
  <inkml:trace contextRef="#ctx0" brushRef="#br0" timeOffset="75295.8">19072 11215 753,'0'0'146,"0"0"-106,156-40 99,-96 58-56,-2 32-31,-12 12-7,-7 9-24,-14-3-1,-8-2-14,-15 0-2,-2-2-1,-11 1-2,-18-7-1,-2-7-25,0-10-59,0-9-92,0-12-129,-8-9-199</inkml:trace>
  <inkml:trace contextRef="#ctx0" brushRef="#br0" timeOffset="75594.88">18192 12429 1046,'0'0'12,"0"0"-3,213 12 28,-65-12-6,22-15 1,21-13 8,5-4-4,-1 0-2,-7 3-5,-24 3-7,-32 7-8,-35 6-5,-42 4-9,-30 6-3,-17 3 3,-8-5-10,0 1 0,-8 2-22,-24 0-69,-5 2-81,-15 2-108,-8 18-170</inkml:trace>
  <inkml:trace contextRef="#ctx0" brushRef="#br0" timeOffset="76044.73">18889 13212 922,'0'0'85,"0"0"-71,13-111 67,21 58-54,1-5-16,-1 4 0,-12 8-10,-8 7 1,-14 11 4,0 10-3,-10 6-2,-11 8-1,-4 4-7,-2 0-8,5 4 0,4 14 4,7 8-9,8 1 3,3 0 3,10 2 0,21-3 13,7-4-1,6-5 2,1 0 5,-7-3-1,-11-1 18,-10 1-18,-10 5 1,-7 3 8,0 0-2,-14 5-1,-10-1-3,-2 4-1,-1-2-6,4-6-2,7-10-32,3-10-35,7-2-72,4-16-55,2-21-230</inkml:trace>
  <inkml:trace contextRef="#ctx0" brushRef="#br0" timeOffset="76669.92">19416 12583 884,'0'0'79,"0"0"-72,0 0-6,0 0 7,0 0-5,0 0-2,-16 46 3,6-38-4,-4-4 3,-1-4 5,2 0-4,2 0 1,6-8 2,5-8-6,0-5-1,0 1-6,12-1 6,10 3 1,2-1-1,1 7 7,0 0 10,-1 10 9,3 2 4,-3 0-7,-1 16-9,-1 11 7,-9 2 5,-1 3 3,-10 5 0,-2-2-4,0 2-7,-20-1-2,-3-4-6,-5-4-5,3-8 0,1-4-2,1-7-1,7-8-1,7-1 1,6 0 5,3 0-7,0 0-6,10 0 5,15-4 0,12-4 0,8 3 1,11-4 0,4 2 5,1-2 20,-11-3-5,-5-2 3,-12-2 3,-6 0 9,-6 2-4,-9-4 0,-3 3 8,-1 2 3,-4-1-3,-2 9 0,-2-2-15,0 5-19,0 0-1,0 0-4,0 2-48,0 0-72,0 0-65,0-4-467</inkml:trace>
  <inkml:trace contextRef="#ctx0" brushRef="#br0" timeOffset="77721.92">3620 15508 494,'0'0'165,"0"0"-21,0 0-40,0 0-59,0 0-11,0 0 61,-8 137-37,8-82-19,0-2-9,3 5-2,-3-7-12,0-7-1,0-10-5,0-11-5,2-8-3,7-3 3,4-7-5,5 3 2,5-3 3,8-5-4,7 0 0,-2 0 0,10 0-1,3-10-34,-4-2-60,1-3-141,-12-6-192</inkml:trace>
  <inkml:trace contextRef="#ctx0" brushRef="#br0" timeOffset="77941.82">4193 15530 402,'0'0'660,"0"0"-652,133-94-2,-52 53 23,2 3 4,5 6-9,-8 1-19,-13 13-5,-18 12-14,-18 6-126,-22 0-80,-9 2-184</inkml:trace>
  <inkml:trace contextRef="#ctx0" brushRef="#br0" timeOffset="78343.85">4361 15480 659,'0'0'66,"0"0"-45,0 0 53,0 0-11,-20 127 16,20-71-4,0 8-12,0 6-12,10 7-14,5 6-1,3 12-18,-1-2 2,4 11-14,-7 3 1,1-1-3,-5-2 2,0-14-3,-3-10-2,-1-12 1,-2-3 0,1-10 0,0-11-1,4-4-1,1-10 1,6-6 0,7 3-1,10-5 1,9-5-1,6-3 6,2-5-2,4-9 1,0 0-1,4 0 8,-10-9 0,-5 0-12,-7 0 0,-8 0-32,-1 0-84,-4-13-325</inkml:trace>
  <inkml:trace contextRef="#ctx0" brushRef="#br0" timeOffset="78944.75">6165 15031 659,'0'0'90,"0"0"-55,0 0 32,0 0-44,0 0-16,0 0 2,-122-38 1,81 53 28,1 10 22,7 13-20,0 18-3,8 17-8,11 3-7,12 22-3,2 1 7,14 8 1,23 4-4,7-9 2,4-4 3,-6-9-3,-11-7-7,-11-16 0,-15-8-5,-5-7 1,0-12-3,-20-8 1,-9-9-1,-2-8-4,-6-9-2,1-2 1,6-3-6,5 0 0,12 0-22,7 0-23,6 0-42,0 0-135,17 2-195,10 20 6</inkml:trace>
  <inkml:trace contextRef="#ctx0" brushRef="#br0" timeOffset="79306.8">6469 16906 929,'0'0'128,"0"0"-124,0 0 1,0 139 9,0-105-1,17 2-6,5-9 2,1-4-4,-4-11-1,4-10-3,2-2 1,3 0 0,4-25 15,-5-9 10,-4-6-9,-11-6-4,-10 2 11,-2 4-6,-6 8 11,-19 9 0,-4 6-7,0 8-8,0 6-8,-2 3-7,4 0 0,6 0-6,7 0-43,7 0-48,3-18-79,2-14-326</inkml:trace>
  <inkml:trace contextRef="#ctx0" brushRef="#br0" timeOffset="79780.96">6261 14616 245,'0'0'429,"0"0"-359,0 0 85,0 0-85,0 0-62,0 0 6,-6 145 48,14-51 2,1 6-14,-3-4-13,0-11-3,2-17-11,3-22-12,0-12-3,3-16-7,1-8 4,5-10 0,5 0 1,6-8 1,3-12-5,-5-2-2,-5 4-33,-11 0-46,-9 5-97,-4 4-113,0-1-311</inkml:trace>
  <inkml:trace contextRef="#ctx0" brushRef="#br0" timeOffset="79973.98">6268 15083 822,'0'0'80,"0"0"-61,0 0 53,124-98-10,-68 63-4,-2-6-23,-12 4-16,-13 11-13,-16 13-5,-8 10-1,-5 3-10,0 0-117,-15 13-184,-11 9-287</inkml:trace>
  <inkml:trace contextRef="#ctx0" brushRef="#br0" timeOffset="80984.75">7926 14933 442,'0'0'165,"0"0"-60,0 0 22,0 0-28,0 0-30,-40-108-10,11 94-24,-7 3-4,-4 1-7,-7 10 5,1 0 3,1 8-10,-2 23-9,7 9-2,4 14 3,7 16-8,16 15 0,9 14 5,4 10 5,15 5 0,16 2-7,7-7 0,7 1 0,-5-9-6,5-1-1,-3-14-1,-7-6 0,-10-5 0,-15-12 0,-10-10 2,-1-7 0,-28-7 1,-5-8-1,-2-4 1,1-13-3,4-9-1,4-1-17,9-4-20,11 0-13,7 0-70,0 3-124,17 12-105,7 7 15</inkml:trace>
  <inkml:trace contextRef="#ctx0" brushRef="#br0" timeOffset="81407.19">8111 16798 292,'0'0'449,"0"0"-399,0 0-38,0 0 37,0 0-22,0 0 21,0 0-7,15 131-17,1-96 3,8 0-3,2-8-15,4-5-1,3-8-8,4-10 7,1-4-5,-1-9 9,-6-26 7,-2-11 2,-10-6-7,-8 2-2,-11 6 11,0 0-5,-19 11 0,-12 11 19,-7 12-7,1 3-15,-5 7-9,7 0-5,6 7 0,10 3-2,7-1-37,9-9-105,3 0-182,0-31-388</inkml:trace>
  <inkml:trace contextRef="#ctx0" brushRef="#br0" timeOffset="81888.09">8080 14221 542,'0'0'151,"0"0"-68,0 0 67,0 0-60,0 0-69,0 0-14,12 68 18,0 8 24,-2 13 2,-4 9 0,0 0-11,-1-9-13,-1-9-9,8-12-6,3-25-4,3-11-5,5-19 0,-2-12 0,7-1 0,2-3-1,4-20-2,-3-14-17,-5 1-34,-7 2-50,-13 6-124,-6-3-99</inkml:trace>
  <inkml:trace contextRef="#ctx0" brushRef="#br0" timeOffset="82052.74">8037 14672 565,'0'0'246,"0"0"-214,0 0 9,0 0 55,145-90-57,-94 62-12,-8 8-18,-12 8-9,-13 7-88,-11 4-190</inkml:trace>
  <inkml:trace contextRef="#ctx0" brushRef="#br0" timeOffset="82882.65">9395 15043 403,'0'0'121,"0"0"-21,0 0-8,0 0-43,0 0-13,0 0 10,11-28 13,-11 21-4,0 2-4,0-7-9,-9 6-13,-4 0-11,2-2 8,-5 4 1,-2-1-7,-2 2-11,-6 3 0,-1 0-5,-2 3-1,-4 20-3,1 0 7,-1 9-1,1-1 2,6 10 2,6 1-1,9 12-2,9 8 6,2 10-2,8 4-3,17 5 1,4-1-2,2 0 1,3-1 0,-1-1-5,0 7 2,-2 0 0,-6-5-1,-6-1 2,-8-10 0,-11-2 5,0-5 1,0-4 0,-11-10 5,-12-6 2,-10-13 2,-4-2-1,-1-17-9,1-1-1,1-9-5,-1 0-2,7 0-3,8 0 0,8 0-25,10-12-30,4-15-40,0-5-111,0-18-259</inkml:trace>
  <inkml:trace contextRef="#ctx0" brushRef="#br0" timeOffset="83500.84">9690 16786 829,'0'0'163,"0"0"-126,0 0 34,0 0-33,0 0-13,0 0-1,-65 109-2,65-75-9,0-5-7,3-7-2,17-3-1,3-19 0,4 0 1,9 0 0,-3-17 2,3-11-2,-11-11 4,-7 2-8,-15-4 7,-3 6-4,0 5-2,-15 7 4,-7 2-4,-1 11-1,5 1 0,1 9 0,-1 0-4,5 0-43,-2 0-70,7-5-87,6-13-120</inkml:trace>
  <inkml:trace contextRef="#ctx0" brushRef="#br0" timeOffset="84011.76">9497 14444 532,'0'0'71,"0"0"-7,0 0 67,0 0-31,0 0-56,0 0-19,11 32-13,1 18 43,-1 16 2,0 4-10,0 10 0,3 3-10,-3-13-4,2-8-17,1-16 2,-1-15-4,-3-8-6,4-11-4,5-10-1,5-2 4,4-5-3,7-18 0,-2-5-4,-6-2-12,-10 2-46,-5 4-74,-12-5-138,0 0-183</inkml:trace>
  <inkml:trace contextRef="#ctx0" brushRef="#br0" timeOffset="84167.38">9482 14790 800,'0'0'99,"0"0"-13,0 0 4,0 0-66,126-108-12,-66 80-9,-5 7-3,-22 4-157,-15 2-219</inkml:trace>
  <inkml:trace contextRef="#ctx0" brushRef="#br0" timeOffset="87911.48">10496 15316 572,'0'0'97,"0"0"-29,0 0 43,0 0-23,0 0-39,0 0 8,0 0-4,-140-66-23,111 74-8,-2 10-2,4 4 3,5 14-6,5 8-5,15 8-2,2 2-5,0 5 1,21-6 0,1-2-4,1-3 0,-2-6 0,-5-2-2,0-1-1,-7-7-18,-7-6-42,-2 1-52,0-1-74,0-8-52,-9-6-91</inkml:trace>
  <inkml:trace contextRef="#ctx0" brushRef="#br0" timeOffset="88241.73">10149 15895 357,'0'0'150,"0"0"-46,0 0-1,0 0-63,48-125-18,5 82 11,10-5-18,4-4-9,3 0-2,-4-3-2,-8 1-2,-4 10 0,-18 5 4,-12 6-4,-13 11 2,-9 6 0,-2 6 26,0-1 85,-4 4-7,-14 7-30,3 0-30,-7 0-9,8 4-18,-4 24-5,7 7-10,3 14 6,7-1-3,1 4-4,0 0 1,0 3-2,11-3-2,2-2 0,3-6-7,-1-7-34,4-11-51,8-6-115,-6-17-123</inkml:trace>
  <inkml:trace contextRef="#ctx0" brushRef="#br0" timeOffset="88631.8">10965 15516 374,'0'0'603,"0"0"-570,0 0 4,0 0-5,0 0-30,0 0 11,-19 91-8,19-53 2,0-4-6,0-8 1,0-4 2,11-14-4,10-6 1,1-2-1,2 0 0,6-20-3,-4-11-19,-4-4 11,-1-9 5,-8 7 2,-2 1 4,-6 10 4,-3 12 4,-2 7 31,0 4 13,0 3-1,0 0-7,-2 4-29,0 20-10,2 4-2,0 2-1,0 1-2,13 1-1,8-4 1,5-2 0,1-8-21,0-2-52,-2-6-80,-6-6-145,-9-4-121</inkml:trace>
  <inkml:trace contextRef="#ctx0" brushRef="#br0" timeOffset="88862.65">11289 15325 772,'0'0'90,"0"0"-30,0 0 44,0 0-47,166-49-9,-106 81 7,-10 20-26,-6 6-3,-17 11-13,-17 6 0,-10 0-8,0 0 1,-21-8-2,0-10-4,2-18 0,12-13-43,2-14-64,5-12-122,0-4-149</inkml:trace>
  <inkml:trace contextRef="#ctx0" brushRef="#br0" timeOffset="89305.64">12128 15458 44,'0'0'876,"0"0"-838,-121 26 22,86 10 33,4 1-72,4-1 5,9 4-8,9-8-13,9-2-3,0-8-2,4-8 0,19-7-3,2-7-3,8 0-11,0-3-7,1-23-5,-3-6-6,-6-7 22,-8-6 11,-7-8 2,-8-11 1,-2-8 3,0-7 3,-6 16 22,-7 9 7,3 21 24,-4 17-4,7 8 4,0 8-11,3 0-27,2 22-17,2 17-4,0 12 9,0 6-3,5 1 1,8 5-3,0 0-3,0 8-1,-3-9-1,-1 1 0,-3-10-33,-2-13-34,8-12-55,-1-13-146,2-15-226</inkml:trace>
  <inkml:trace contextRef="#ctx0" brushRef="#br0" timeOffset="89662.71">12348 15575 596,'0'0'437,"0"0"-411,0 0-17,0 0 22,0 0-17,0 0-10,-10 116-3,20-95 1,6-6 1,0-7 0,3-8-3,5 0 5,2-8-5,-2-19-6,-1-12-14,-3-3 4,-9-2 5,2-2 11,-8 11 1,-5 17 9,0 6 44,0 10 17,0 2-11,-2 0-29,-8 22-22,6 6-2,0 5-1,4 1 2,0-2-3,2-2-5,10 2 0,3-10 0,1-5-18,3-2-43,8-15-58,0 0-149,4-10-161</inkml:trace>
  <inkml:trace contextRef="#ctx0" brushRef="#br0" timeOffset="90092.78">13053 15395 906,'0'0'149,"0"0"-83,0 0 16,0 0-25,0 0-38,0 0-9,-127 99-3,105-55-4,6-3-1,9-1-2,7-8 0,0-6 0,5-8-1,15-13 0,6-5-11,6 0-4,2-23 2,1-17-3,-4-1 3,-6-7-8,-13-1 4,-9-9 10,-3 0 8,-4-13 2,-19 6 3,-1 9 7,4 19 13,4 16 22,7 15 5,2 6-3,6 0-24,1 27-20,0 13 0,0 10-2,4 4 7,11-2-6,4 4-3,-4 4-1,-1-6-1,-2-4-17,1-9-31,-4-11-46,8-10-81,-4-12-155,5-8-166</inkml:trace>
  <inkml:trace contextRef="#ctx0" brushRef="#br0" timeOffset="90446.96">13361 15484 802,'0'0'165,"0"0"-138,0 0 34,0 0-35,0 0-18,-14 121-1,30-106-4,-1-7-3,6-3 6,1-5-4,2-5 4,3-18-2,-6-7-2,1-5-1,-9-3 0,-8 0 4,-2 3-4,-3 6 5,0 12 23,0 12 60,-3 5-18,-2 0-29,-2 10-29,1 17-3,6 4 3,0 3-5,0-7-1,11-5-2,7-3-1,-3-6-3,0-4-1,1 0-4,-2-9-43,-1 0-48,4 0-122,-1 0-265</inkml:trace>
  <inkml:trace contextRef="#ctx0" brushRef="#br0" timeOffset="90932.75">14135 15247 1059,'0'0'119,"0"0"-68,0 0-2,0 0-25,0 0-22,0 0-1,-130 101 0,97-49 2,4-4-3,8-2 4,11-10 1,7-5-5,3-12 1,0-6-4,13-10 3,16-3-1,7-8-1,1-19-1,-2-14-5,-4-3-1,-9-6-1,-11-2 1,-4-2 6,-7-4 1,0 0 1,-7-1 1,-9 9 0,5 16 1,3 10 10,3 12 19,5 12 8,-3 0-14,3 9-22,0 28-1,5 16 13,15 0 4,-4 14-5,-2-3-3,3-2-3,-6-3-5,0-6-2,-4-6 0,-2-14-4,3-8-39,-1-11-31,5-14-51,5 0-97,3-14-79,3-21-114</inkml:trace>
  <inkml:trace contextRef="#ctx0" brushRef="#br0" timeOffset="91290.66">14344 15406 264,'0'0'364,"0"0"-215,0 0-65,0 0-5,0 0 29,0 0-49,8 70-30,-4-52-3,4 0 1,1-6-12,2-2-8,5-10 2,6 0 3,7 0-2,2-27-5,1-4 3,-3-9-6,-8-1 0,-3 6-1,-7 3 1,-7 12 8,-1 14 31,-3 6 9,0 0-14,0 0-14,0 23-17,0 12 0,0 7 10,0-3 1,11 0-11,9-15 7,5-6-5,4-2 4,0-16 2,0 0-4,0 0-5,-3-18 1,-1-3-5,-5-10-21,-2 4-49,-5-10-33,-6-7-136,-7-4-411</inkml:trace>
  <inkml:trace contextRef="#ctx0" brushRef="#br0" timeOffset="91772.69">14477 14584 864,'0'0'0,"0"0"5,183-30 3,-73 24 67,14-1-54,13 0-9,5-3 9,-8-8 27,-21 7 7,-28 1-24,-36 3-4,-24 7-7,-16-2 5,-9-3 9,0 5 40,-13-3-25,-8 3-34,-2 0-3,2 20-5,5 26-1,0 18-2,7 29 6,9 9-1,0 18-1,0 10 3,14 9-2,10 7 4,5 6-4,4 5-1,-4-1-3,-6-4 4,-7-3-1,-14-8-2,-2-11 11,-38-18-7,-25-18 15,-14-20-3,-15-20 3,-1-9-8,1-26-10,7-6-3,5-13-4,7-4-1,1-28-46,5-13-39,8-17-21,2-24-69,9-28-404</inkml:trace>
  <inkml:trace contextRef="#ctx0" brushRef="#br0" timeOffset="92158.14">16049 14999 453,'0'0'594,"0"0"-504,0 0-29,0 0 24,170-49-62,-91 26-8,-7 5-9,-11 4-6,-27 10-14,-16 4-45,-12 0-63,-6 0-156,-8 4-161</inkml:trace>
  <inkml:trace contextRef="#ctx0" brushRef="#br0" timeOffset="92317.57">16109 15124 930,'0'0'155,"0"0"-154,0 0 43,114 17 12,-29-17-39,6 0-17,-9-17-50,-10-16-327</inkml:trace>
  <inkml:trace contextRef="#ctx0" brushRef="#br0" timeOffset="92761.73">17320 14543 43,'0'0'863,"0"0"-791,0 0 38,0 0-31,0 0-66,0 0 26,-13 97 15,19-29-18,1 3-4,3 1-7,0-7-10,-2-2-11,1-13 0,-2-8-3,-2-8-1,2-7-16,-1-9-28,-2-5-45,1-4-54,-3-9-96,-2 0-84,0-9-187</inkml:trace>
  <inkml:trace contextRef="#ctx0" brushRef="#br0" timeOffset="92927.19">17210 14614 624,'0'0'102,"0"0"-24,0 0 35,114-90-79,-54 60-16,0-2-1,-2 6-9,-12 8-7,-15 8-1,-12 10-75,-12 0-97,-7 10-96</inkml:trace>
  <inkml:trace contextRef="#ctx0" brushRef="#br0" timeOffset="93104.9">17257 14811 602,'0'0'132,"0"0"-48,0 0 31,0 0-76,0 0-9,0 0 34,112 23-44,-50-41-11,-6-1-9,-5-3-71,-8 4-141,-8-5-171</inkml:trace>
  <inkml:trace contextRef="#ctx0" brushRef="#br0" timeOffset="93360.96">17939 14328 964,'0'0'54,"0"0"-44,0 0 74,0 0-19,-113 166-13,103-90 12,8 10-18,0-3-9,2 3-9,0-16-7,0-6-9,4-8-9,8-10 1,-3-12-4,-1-5-24,2-8-54,-8-7-96,-2-8-278</inkml:trace>
  <inkml:trace contextRef="#ctx0" brushRef="#br0" timeOffset="93801.76">18036 15055 980,'0'0'64,"0"0"-56,81-118 13,-38 69 26,-5-2-38,-9 2-5,-12 10 9,-7-2-9,-10 13 1,0 7 1,-7 12 2,-11 9-3,-2 0-5,0 0 0,-2 9-2,11 6 2,1 2-1,10 6 1,0 3-2,14 4 1,15-5 1,3-5 1,3-1 0,3-2 1,-3 1 3,-2 0 9,-8-6 6,-7 2 0,-5-9-10,-9 6-4,-4 5 0,0 1-1,-12 6 1,-16 3-3,-2-4-3,0 0-7,2-8-31,3 0-42,3-10-94,4-4-169</inkml:trace>
  <inkml:trace contextRef="#ctx0" brushRef="#br0" timeOffset="94089.9">18583 14299 1131,'0'0'23,"0"0"-22,157 2 18,-88 39 33,-9 17-23,-11 6 4,-15 12-3,-24 0-5,-10 8 0,-15-4 0,-25-2 3,-9-3-14,2-15-10,3-10 3,10-10-7,14-14-11,6-3-66,10-10-112,-1-13-360</inkml:trace>
  <inkml:trace contextRef="#ctx0" brushRef="#br0" timeOffset="94944.72">17251 15540 917,'0'0'86,"0"0"-72,0 0 31,157 0 26,4 0-19,42 0-12,22 0-15,18-14-10,10-5 1,-20-8-6,-19-3 4,-31 2-8,-45-4 3,-44 8-2,-43 9-7,-26 10 1,-21 3-1,-4 0-8,-9 2-30,-27 0-96,-12 6-220,-10 16-221</inkml:trace>
  <inkml:trace contextRef="#ctx0" brushRef="#br0" timeOffset="95500.37">17812 16802 700,'0'0'225,"0"0"-189,0 0 126,0 0-117,31-103-32,-6 49 3,4-8 3,0-4-3,-2-4-7,-10 10 2,-7 19 3,-10 11-7,0 16 2,-2 0-4,-21 10-5,-4 4-5,-1 0 3,0 9 0,-1 10-7,10 1 1,7 1 2,12 1 2,0 12-2,12 2 3,23-4 2,12-1-1,6-4 2,5-5 0,-4 7 0,-14-10-1,-13 0 1,-16 4 0,-11 3 0,0 0 7,-5 3 8,-19 1-5,2-4-8,-1-8 1,1 2-3,7-12-5,3-1-41,6-2-81,6-5-111,0-8-146</inkml:trace>
  <inkml:trace contextRef="#ctx0" brushRef="#br0" timeOffset="96204.21">18321 15950 585,'0'0'123,"0"0"-94,0 0 76,0 0-64,0 0 4,0 0-5,0 0 0,8 0 5,-8 0-14,0 0 7,0 0 0,0 0-11,0 0-3,0 0-1,0 0-7,0 0-7,0 0-4,0 0 1,0 0 3,0 0-3,0 0-3,0-10 4,0-7-7,12-5 1,1 4-2,7 0 2,2 4-2,4 4 3,4 5 2,-1 5-4,-2 0-1,-5 0 0,-5 19 1,-5 3 0,-10 10 0,-2 4 2,0-5-1,-10 1-1,-9-11 2,-1-2-1,9-9 1,3-6 3,5 0-4,3-4-1,0 0 0,0 0 1,0 0-1,20 0-3,9 0 3,4 4 6,-4 4-6,-4 6 5,-7 0-2,-11 8-2,-7 0 3,-11 10 15,-28 4 10,-9 4-2,-8-5-12,1-3 3,5-9 1,3-2-11,6-12-6,13 1 0,8-8-2,8 0-13,12 7-60,0-6-54,0 8-374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25:56.4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1803 1480 741,'0'0'109,"0"0"-42,0 0-47,0 0 11,-2 106 40,14-42-4,2 0-13,-5 0-14,0-4-9,-5-3-12,-2-8 4,-2-5-3,0-9-4,0-9-3,0-12-4,0-4-3,0-8 1,0-2-1,7 0-1,6 0-5,12 0 0,11 0 6,7 0-6,3-6-5,1 2-44,2 2-55,2-4-94,-5-10-128</inkml:trace>
  <inkml:trace contextRef="#ctx0" brushRef="#br0" timeOffset="235.14">2470 1430 263,'0'0'282,"0"0"-247,139-32 165,-73 14-75,0-3-60,-3 6-23,-8 2-29,-13 5-13,-11 6-6,-14 2-87,-14 0-88,-3 4-97,-5 16 24</inkml:trace>
  <inkml:trace contextRef="#ctx0" brushRef="#br0" timeOffset="634.9">2320 1594 656,'0'0'90,"0"0"12,0 0-1,0 0-66,0 0-23,-2 116 25,15-42 34,5 19-13,1 13-9,-1 15-7,5 13-14,-4 4-7,2 2-5,-3-1-7,-3-5-5,-1-6-2,-5-10 2,-4-3-4,-2-7 1,-1-7 0,-2-18 0,6-8-1,0-21 0,5-7 0,5-8 0,4-12-2,9-8 2,8-5 1,13-1 2,6-12 5,4 2-8,0-3 4,2 0-4,-4 0-13,3 0-92,-6-14-65,-5-10-365</inkml:trace>
  <inkml:trace contextRef="#ctx0" brushRef="#br0" timeOffset="1205.84">4212 1574 629,'0'0'53,"0"0"-18,0 0 130,0 0-81,0 0-4,10-102-3,-31 92-28,-6 1-24,-8 9-11,-3 0 3,-7 5-8,-1 22-1,1 11-3,1 15-4,8 19 2,16 20-3,10 23 2,10 23-2,10 8 0,23 4 0,9-4 2,1-10-1,-5-16 0,-7-8 1,-11-15-2,-13-13 3,-7-13 0,0-13 8,-21-9-3,-6-11 1,-2-14-6,-2-10 7,5-12-10,2-2 0,5 0-27,11 0-55,8 0-105,0 0-114,19 4-172</inkml:trace>
  <inkml:trace contextRef="#ctx0" brushRef="#br0" timeOffset="1534">4457 3531 391,'0'0'578,"0"0"-566,-6 150 39,6-96-7,0-4-16,2-5 0,13-15-15,5-6-6,3-12-3,-1-8 3,7-4 2,3-8 5,1-21-3,0-10 5,-8-10 2,-10-5-1,-13-4-4,-2 8 12,-6 8-12,-19 12 7,-6 12 11,-1 6-17,-3 6-12,4 3-2,2 3-1,6 0-2,8 0-36,1-5-29,6-11-62,3-12-203</inkml:trace>
  <inkml:trace contextRef="#ctx0" brushRef="#br0" timeOffset="1925.87">4330 1127 771,'0'0'115,"0"0"28,0 0-27,0 0-69,0 0-22,0 0-14,23-8-11,-19 46 0,0 16 11,-1 16 21,-3 12-5,0 1 0,0-6-10,3-8-5,5-17-3,4-11-5,5-16-2,5-13-1,5-12 1,8 0-2,5-20-20,-3-11-41,-13-6-41,-19 1-216,-5 2-322</inkml:trace>
  <inkml:trace contextRef="#ctx0" brushRef="#br0" timeOffset="2075.46">4297 1520 478,'0'0'462,"0"0"-406,0 0 35,0 0-75,0 0-16,158-118 3,-96 85-3,-6 6-34,-18 2-270,-16 4-429</inkml:trace>
  <inkml:trace contextRef="#ctx0" brushRef="#br0" timeOffset="2645.13">5938 1613 756,'0'0'138,"0"0"-45,0 0 24,0 0-81,0 0-15,-123-44-5,83 55-15,-1 22 3,-3 18-4,4 14 0,6 11 3,10 17 2,8 20-3,14 14 6,2 3-1,7 6 3,22-6-3,3 0-5,0 2 6,-1-9-5,-10-7 3,-13-12 2,-5-11 0,-3-20 5,-3-19 22,-20-18-16,-2-13 3,-6-11-2,-5-10-7,-1-2-5,2 0-1,2-11-7,16-3-18,5 7-24,12 7-25,0 0-120,27 0-140,13 7-75</inkml:trace>
  <inkml:trace contextRef="#ctx0" brushRef="#br0" timeOffset="3006.86">6187 3724 1019,'0'0'81,"0"0"-81,0 0 15,-44 101-9,42-52 4,2 3-8,0 2 0,10-9-1,11-10 0,0-14-1,6-11 1,4-10 1,6 0-2,0-23 8,1-20-1,-9-12 2,-8-3-5,-15 2 4,-6 7 12,-4 12 10,-21 6 13,-8 9-9,-3 8-18,-4 4-16,-2 10-2,2 0-11,9 0-46,7 0-40,9-12-126,10-12-201</inkml:trace>
  <inkml:trace contextRef="#ctx0" brushRef="#br0" timeOffset="3401.83">6228 1155 630,'0'0'181,"0"0"-51,0 0-49,0 0-55,0 0-22,0 0 5,40 97 45,-30-30 13,-4 9-23,0 10-5,-4 2-15,0-7-8,3-14-9,3-18-3,6-14-2,4-12 3,2-14-1,11-7 0,7-2 1,7-12 2,-3-10-7,-7-2-32,-12 3-44,-21 3-80,-2-1-211</inkml:trace>
  <inkml:trace contextRef="#ctx0" brushRef="#br0" timeOffset="3552.48">6149 1627 968,'0'0'46,"0"0"0,0 0-36,126-99-9,-46 65-2,-5 5-21,-7 5-202,-16-3-426</inkml:trace>
  <inkml:trace contextRef="#ctx0" brushRef="#br0" timeOffset="4082.64">7754 1692 397,'0'0'462,"0"0"-401,0 0 56,0 0-32,-6-118-39,-19 101 19,-8 10-52,-12 7-12,-11 0 0,3 16 4,2 19-5,3 18-1,13 17 1,11 20-4,8 26 1,13 19 1,3 13 0,5 5 1,24-1 0,2-6 2,-4-5 1,-4-11-2,-12-17 0,-7-17 1,-4-20 2,0-16 7,-17-16 0,-4-18 9,-3-12 0,-5-11-9,-5-3-2,-3 0 2,-3-7-6,5-3-4,10 2-13,2 3-21,17 5-47,6 0-153,0 0-196</inkml:trace>
  <inkml:trace contextRef="#ctx0" brushRef="#br0" timeOffset="4438.8">7751 3848 827,'0'0'17,"0"0"20,-1 114 14,1-77-15,15-6-15,6-2-5,1-10-13,-2-5 5,2-7-4,-1-7 6,-1-3 12,6-22 29,-6-14-7,-6-5-16,-5-2-5,-9 2-2,0 6 2,-5 12-7,-13 8 21,-2 9-11,0 7-7,-2-1-19,-3 3 0,5 0 0,0 0-2,9 0-8,3 0-47,7 0-49,1-6-77,0-24-297</inkml:trace>
  <inkml:trace contextRef="#ctx0" brushRef="#br0" timeOffset="4847.17">7897 1252 707,'0'0'146,"0"0"-91,0 0 54,0 0-39,0 0-45,0 0-12,11 0-13,4 35 3,1 15-1,-4 11 19,-3-3 3,-5 0 3,0-8-10,1-8-9,1-10-4,4-11-1,-2-6-1,3-11 0,5-2 0,4-2 1,4 0-3,3-21-38,-4-6-95,-12-4-153,-11-1-264</inkml:trace>
  <inkml:trace contextRef="#ctx0" brushRef="#br0" timeOffset="4984.96">7883 1494 788,'0'0'151,"0"0"-126,0 0 1,0 0-22,169-111-2,-99 79-2,-10 6-38,-16 4-213</inkml:trace>
  <inkml:trace contextRef="#ctx0" brushRef="#br0" timeOffset="5464.36">8945 2087 666,'0'0'86,"0"0"-5,0 0 50,0 0-61,0 0-70,0 0 4,4 112 25,14-38 24,-10 7 1,1 0-22,-3-6-10,-2-9-15,2-8-4,3-12-1,5-17-1,1-9-1,8-14-13,4-6-35,4-4-4,-2-24-119,-14-4-232</inkml:trace>
  <inkml:trace contextRef="#ctx0" brushRef="#br0" timeOffset="5603.35">8834 2541 692,'0'0'73,"0"0"-65,0 0-6,0 0-2,177-123-6,-96 101-51,-12 8-182</inkml:trace>
  <inkml:trace contextRef="#ctx0" brushRef="#br0" timeOffset="5960.88">9404 2680 305,'0'0'556,"0"0"-542,0 0 1,76-124 10,-43 76-10,1-4 3,-5-2-9,-14 3 0,-10 10 3,-5 9 8,0 13 27,-16 12 5,-7 7-45,0 0-7,0 9-5,1 14-4,9 7-13,7 0-32,6-2-10,6 2 11,23-6 6,6 0 41,3 0 6,-3-2 0,-8 2 1,-9 2 2,-11 1 1,-7 2 5,0 0-1,-12 0 3,-13 0-11,5-7-5,8-8-72,2-13-112,10-1-90</inkml:trace>
  <inkml:trace contextRef="#ctx0" brushRef="#br0" timeOffset="6484.13">9879 2351 817,'0'0'92,"0"0"-75,0 0 4,0 0-8,0 0 0,-51 125-11,51-91 3,0 2-1,0-1-3,0-6 1,0-3-2,15-9 0,-2-10 2,8-4-2,3-3 2,3-3-2,4-18 3,-3-5 0,-6-9 4,-3-1-3,-6-2-3,-8 4 6,-3 4 1,-2 8 16,0 8 27,0 6-18,0 4-4,0 4-7,0 0-22,0 0-1,0 17-5,-7 0 6,-1 3 0,1-6-3,5-7 3,2-2 3,0-5-3,0 0-12,0 0 10,0-16-4,15-5 2,8 0 4,-1 7 0,-2 2 0,0 10-6,0 2-4,0 2-3,-2 22 13,-3 4 3,-2 2-3,-3 8 0,-8 5 0,-2 1-1,0 0-12,-12-3-157,-16-6-62,-1-10-250</inkml:trace>
  <inkml:trace contextRef="#ctx0" brushRef="#br0" timeOffset="6612.63">9975 2141 791,'0'0'10,"0"0"-10,29-107-49,-3 96-223</inkml:trace>
  <inkml:trace contextRef="#ctx0" brushRef="#br0" timeOffset="6845.81">10354 2083 721,'0'0'104,"0"0"-69,0 0 64,42 161-2,-31-91-36,-9 4-30,-2-4-17,0-5-4,0-12-6,0-10 3,7-11 2,6-15-8,6-5 2,2-12-1,10 0 7,6-13-9,-2-15-7,-6-1-109,-16 2-160,-13-1-310</inkml:trace>
  <inkml:trace contextRef="#ctx0" brushRef="#br0" timeOffset="6981.87">10405 2430 184,'0'0'717,"0"0"-675,0 0-26,0 0-16,126-99-2,-67 70-71,-7-2-84,-6 6-180</inkml:trace>
  <inkml:trace contextRef="#ctx0" brushRef="#br0" timeOffset="7189.76">10774 2077 767,'0'0'146,"0"0"-79,0 0 1,135-6-4,-73 27-8,3 17-3,-5 12-7,-13 8-23,-16 9-3,-22 4-11,-9 8 3,-20 5-11,-29-9-1,-7-2 0,-10-8-16,-11-14-50,-10-7-39,-9-14-202,-6-18-254</inkml:trace>
  <inkml:trace contextRef="#ctx0" brushRef="#br0" timeOffset="7480.75">9065 2027 736,'0'0'85,"0"0"24,0 0-17,-145 96-32,109-18-6,5 13 4,7 5-8,10 2-16,12-3-12,2-8-16,16-10-2,29-12-4,19-12 0,23-16-45,18-18-72,11-19-193,5-16-483</inkml:trace>
  <inkml:trace contextRef="#ctx0" brushRef="#br0" timeOffset="8095.86">11891 2034 634,'0'0'186,"0"0"-142,0 0-3,0 0-9,0 0-23,-135 125-2,105-64-2,4 3-2,10-8 5,10-10-8,6-11 0,4-14 4,20-8-4,8-13 1,1 0-1,-2-23 7,-2-13-4,-6-9-2,-5-1-1,-9-10-11,-7-12 8,-2-6 3,0-10 0,-9 0 1,-7 14 1,5 15-1,2 19 4,4 18 25,3 14 34,2 4-2,0 0-56,0 28-6,5 19-4,13 17 4,4 17 14,-2 6 0,0 3 0,1 3-9,-6-11-5,-1-12-1,-4-16-85,1-20-104,1-22-87,-1-12-159</inkml:trace>
  <inkml:trace contextRef="#ctx0" brushRef="#br0" timeOffset="8326.87">12224 1939 929,'0'0'138,"0"0"-67,0 0-48,0 0-20,0 141 8,0-62 13,0-4-13,6-4-1,6-8 2,1-13-12,5-10 5,2-12-4,5-12-1,5-12-3,6-4-22,-1-4-19,-2-16-101,-12-4-161</inkml:trace>
  <inkml:trace contextRef="#ctx0" brushRef="#br0" timeOffset="8458.85">12306 2280 828,'0'0'111,"0"0"-76,0 0-7,0 0-28,0 0-42,183-103-154,-113 81-209</inkml:trace>
  <inkml:trace contextRef="#ctx0" brushRef="#br0" timeOffset="8861.8">13067 2037 805,'0'0'127,"0"0"-80,-114 118 26,87-63-27,7-4-13,4-2-26,10-5-5,6-9 1,0-6-1,4-12-4,16-10-15,10-7 8,5 0-8,5-24 0,-3-10 0,-6-10-17,-11-7-2,-8-8 25,-12-18 11,0-9 6,-7-5-2,-10 11 22,1 24 18,3 21 18,6 19-2,2 14 1,5 2-24,0 15-37,0 32-4,0 18 4,0 20 5,10 5-2,-1 6-1,-1-8-2,4-10 0,-3-13-26,6-23-55,5-16-43,9-20-36,7-6-26,3-23-226</inkml:trace>
  <inkml:trace contextRef="#ctx0" brushRef="#br0" timeOffset="9077.13">13447 1953 916,'0'0'143,"0"0"-74,0 0-48,0 0-20,0 144 17,0-70-2,0 2-11,3-7 6,6-8-3,4-10-5,5-17 0,5-10 2,-3-14-5,6-8 0,-2-2-19,-1-2-77,-6-13-107,-12-8-327</inkml:trace>
  <inkml:trace contextRef="#ctx0" brushRef="#br0" timeOffset="9222.67">13392 2305 938,'0'0'197,"0"0"-189,0 0-8,0 0-1,190-102-9,-103 75-126,-8 1-237</inkml:trace>
  <inkml:trace contextRef="#ctx0" brushRef="#br0" timeOffset="9630.85">14205 2025 844,'0'0'129,"0"0"-107,0 0 43,-131 125-13,106-77-29,6-2-21,3 2 4,7-9-7,5-2 1,4-9-6,0-10-11,14-8-7,16-10-19,5 0 24,6-18-18,-3-12-16,-5-8-11,-10-7 20,-10-2 0,-9-15 44,-4-13 0,0-3 9,-11 2 11,-2 16 52,1 20 14,6 18 35,0 10-29,3 12-26,-3 0-29,6 0-32,0 21-5,0 20-3,17 18 3,1 12 4,0 8-2,-4 5 0,0-3-2,-4-8-6,0-17-54,0-14-108,0-24-80,9-18-191</inkml:trace>
  <inkml:trace contextRef="#ctx0" brushRef="#br0" timeOffset="9882.05">14620 1872 763,'0'0'337,"0"0"-325,0 0 8,0 0-6,2 147 8,10-77 14,-3 7-10,-3-4-5,-2-7-3,5-13 3,9-13-13,0-14 1,4-12-9,6-12 2,2-2-5,0 0 2,0-22-61,-7-7-115,-17-4-202</inkml:trace>
  <inkml:trace contextRef="#ctx0" brushRef="#br0" timeOffset="10018.81">14571 2239 631,'0'0'480,"0"0"-444,0 0-15,0 0-21,157-106-1,-89 62-139,-12 1-232</inkml:trace>
  <inkml:trace contextRef="#ctx0" brushRef="#br0" timeOffset="10528.95">14624 1330 69,'0'0'943,"0"0"-933,0 0 22,0 0-29,133-73-2,-44 54 3,11-2-4,0 5 12,-2 0 11,-9 6 3,-17 2 4,-22 1-17,-16 7-3,-16 0 6,-11 0-6,-3 7 2,-4 20 5,0 18 8,0 15 7,0 18-7,5 19-6,8 15-1,10 14-3,6 14 0,6 17-1,3 3-10,2 5 6,0 2-2,-11-1 2,-13 4 5,-16-1-1,-18-7-1,-35-16-5,-16-21 5,-10-21 2,-6-18 5,-2-26-7,2-22 3,8-19-1,8-19-7,9-7-1,8-24-1,15-14-6,10-14-40,16-11-43,11-15-36,17-15-153,35-15-584</inkml:trace>
  <inkml:trace contextRef="#ctx0" brushRef="#br0" timeOffset="10799.03">16205 1773 589,'0'0'516,"0"0"-468,0 0-25,0 0 10,143-30-10,-66 11-15,0 3-8,-15 0 0,-17 4-152,-16 5-190,-25 2-232</inkml:trace>
  <inkml:trace contextRef="#ctx0" brushRef="#br0" timeOffset="10949.88">16207 2177 658,'0'0'233,"0"0"-221,0 0 75,195 4-30,-104-8-50,-4-14-7,-14-10-154,-21-6-666</inkml:trace>
  <inkml:trace contextRef="#ctx0" brushRef="#br0" timeOffset="11955.62">18244 1313 721,'0'0'214,"0"0"-141,0 0 34,0 0-71,0 0-32,0 0-4,0 128 32,0-63 9,0-7-19,0-2-9,0-5-1,3-16-4,2-8 0,-3-14-4,0-4 0,2-6-3,1-3 1,6 2-1,5 1 2,8-3 0,10 0-2,1 0-1,5 1-31,1-1-42,-1 0-75,-4 0-122,-2-9-244</inkml:trace>
  <inkml:trace contextRef="#ctx0" brushRef="#br0" timeOffset="12185.54">18915 1141 1010,'0'0'45,"0"0"-26,137-5-17,-55-9 58,5-2-29,-11 0-18,-14 7-11,-25 2-2,-17 6-108,-12 1-89,-8 0-51,-13 0-62</inkml:trace>
  <inkml:trace contextRef="#ctx0" brushRef="#br0" timeOffset="12499.71">18904 1194 461,'0'0'238,"0"0"-201,-30 119 100,30-56-32,0 7-7,0 7-14,6 10-46,-3 1 5,-1 5-17,-2-1-12,0-6 7,0 0-9,0-10-3,0-13 4,6-18 2,3-16-9,5-13 4,1-8-2,8-2 3,10-4 2,11-2-2,8 0-5,4 0-6,-1 0-17,1 0-48,-1 0-96,-3-15-278</inkml:trace>
  <inkml:trace contextRef="#ctx0" brushRef="#br0" timeOffset="13019.57">19917 1245 715,'0'0'125,"0"0"-19,0 0-33,0 0-72,0 0 32,-5 146 41,10-74-14,-3 4-14,-2-2-18,0-7-6,2-14-9,9-11-12,3-15 1,6-8-3,4-9 5,7-10-8,5 0 2,2-7-26,-4-12-85,-17-9-151,-17-3-282</inkml:trace>
  <inkml:trace contextRef="#ctx0" brushRef="#br0" timeOffset="13166.85">19843 1636 812,'0'0'106,"0"0"-77,0 0-2,0 0-24,170-113 2,-93 92-5,0 4-80,-17 9-241</inkml:trace>
  <inkml:trace contextRef="#ctx0" brushRef="#br0" timeOffset="13534.88">20485 1717 1024,'0'0'14,"0"0"24,0 0 6,54-116-41,-30 70-3,-9-1 7,-5 1-5,-8 7-1,-2 11 4,0 10-5,-10 6-1,-5 6 0,0 6-9,1 0-31,1 0-22,6 12-12,5 6-17,2 5 5,2 3 46,25-1 22,4 1 19,5 3 0,-2-1 3,-8-2 0,-10 3 4,-11-3 11,-5-3 20,0 7-11,-5-4-13,-18 2 3,-4-4-17,6-5-1,0-9-54,11-10-55,6 0-80,4-14-158</inkml:trace>
  <inkml:trace contextRef="#ctx0" brushRef="#br0" timeOffset="14059.85">20851 1421 267,'0'0'614,"0"0"-571,0 0 41,0 0-40,0 0-42,0 0-2,-49 76 0,41-41 0,4 2 1,4 0-1,0 1 1,0-8-1,1-2 2,14-6-1,-2-10-2,3-4 0,5-8 1,-5 0 1,7 0 3,-3-20 5,0-4-5,-2-5 3,-2-3-3,-2-3 1,-6 0 1,-1 5 6,-5 5-3,-2 10 21,0 12-5,0 1 1,0 2-15,0 0-11,0 5-25,0 17 21,0 5 3,0-6 2,0-6-2,0-7 3,0-4-3,0-4 1,0 0-12,0-2 12,9-23-4,6-6 3,6 1-12,-2 6 13,2 10 0,-1 7-4,-3 6 4,2 1-10,1 1 6,-3 21 3,-1 7 0,-7 0-3,-5 9-2,-4 3-6,0 3-56,-22-2-159,-10-7-135</inkml:trace>
  <inkml:trace contextRef="#ctx0" brushRef="#br0" timeOffset="14194.92">21002 1277 671,'0'0'207,"0"0"-207,0 0 0,43-110-139,-12 100-198</inkml:trace>
  <inkml:trace contextRef="#ctx0" brushRef="#br0" timeOffset="14419.97">21346 1209 874,'0'0'6,"0"0"81,42 108 34,-22-52-42,-5 9-38,-1 3-20,-7-2-8,-3-8-7,0-12-1,3-17-3,-1-14-2,6-9 1,6-6 0,8 0 2,8-6-3,6-12-36,-6-6-118,-16-6-184,-16-2-390</inkml:trace>
  <inkml:trace contextRef="#ctx0" brushRef="#br0" timeOffset="14551.25">21396 1488 1005,'0'0'41,"0"0"-41,0 0-1,154-76-55,-69 44-97,-9-1-216</inkml:trace>
  <inkml:trace contextRef="#ctx0" brushRef="#br0" timeOffset="14900.83">21782 1139 268,'0'0'606,"0"0"-602,0 0 1,117-34 3,-35 26 3,8 1 2,3 0-10,-7 2 4,-12 5-3,-18 0 3,-18 0-7,-13 14 1,-13 15-2,-7 9 4,-3 16 8,-2 14 20,3 14 1,4 13-1,5 9-10,5 2 4,-2-6-2,-2-9 15,-8-11-4,-5-12 39,-10-12-42,-26 0 7,-12-11 0,-12-10-29,-8-10 4,-3-18-13,-4-7-8,-1 0-62,-2-9-111,2-12-480</inkml:trace>
  <inkml:trace contextRef="#ctx0" brushRef="#br0" timeOffset="15342.64">18967 2900 836,'0'0'106,"0"0"-106,0 0 0,138 0 19,-4 0 32,46-7-10,41-3-8,42 0 20,36 0-25,29-2-10,8-6-10,5-2-1,-17-4 0,-27-4-2,-42 0-3,-51 1 1,-53 8-1,-53 3-1,-42 5-1,-29 6 1,-21 3-1,-6 2-15,-17 0-92,-35 4-126,-26 14-216</inkml:trace>
  <inkml:trace contextRef="#ctx0" brushRef="#br0" timeOffset="15867.83">20425 4004 337,'0'0'624,"0"0"-612,0 0-5,53-138 29,-8 77-26,2-1-4,-7-5-6,-11 6 2,-11 15 1,-14 11-1,-4 15 7,0 6-4,-15 7-5,-8 2 7,1 5-7,-1 0-4,8 9 4,2 11-8,13 9 5,0 2-5,11 4 5,19-2 1,13-1 2,4-3 0,0 0 1,-3 0 4,-8 3 12,-4-3 12,-12 2-6,-11-3 2,-9 0 0,0 1-2,-9-3 1,-16-5-4,-2-1-9,7-10-10,3-3 0,5-4-1,1-3-25,5 0-32,1-5-82,5-22-156,0-5-225</inkml:trace>
  <inkml:trace contextRef="#ctx0" brushRef="#br0" timeOffset="16279.78">21147 3146 1144,'0'0'33,"0"0"-23,89-107-2,-41 96 26,-4 11-27,-9 0-7,-8 15-3,-11 16 1,-14 3 0,-2 2 2,-16 2 1,-15-6 2,-2-6-1,8-6 2,8-10-2,7-5-1,6-5 3,4 0-4,0 0 0,0 0 2,1 0-2,25 0 0,3 5 2,4 6 2,-4 0 5,-6 6-4,-10 1 0,-13 0 1,0 8 12,-32 7 16,-18 2-2,-13 4-8,-2-10-1,2-3-9,11-10-1,7-9-9,13-7-4,14 0-8,18-17-69,0-30-229</inkml:trace>
  <inkml:trace contextRef="#ctx0" brushRef="#br0" timeOffset="18215.34">4548 5805 682,'0'0'129,"0"0"-2,0 0-5,0 0-66,0 0-40,0 0-10,0 0 6,-6 165 36,8-99-14,0-1-11,-2-2-8,0-1-3,-2-1-2,-14-6 1,1-6-4,6-15-4,3-12-1,6-12 1,0-10-3,0 0 0,17 0 0,24 0 5,11-10 0,8-7-5,3 3-49,0-2-74,-5 0-189,-5-8-262</inkml:trace>
  <inkml:trace contextRef="#ctx0" brushRef="#br0" timeOffset="18468.86">5269 5789 1065,'0'0'38,"0"0"-35,0 0 2,164-77 18,-96 54-1,-7 0-11,-7 6-11,-11 7 0,-12 3-126,-16 6-121,-13 1-31,-2 0-104</inkml:trace>
  <inkml:trace contextRef="#ctx0" brushRef="#br0" timeOffset="18785.46">5238 5782 445,'0'0'140,"0"0"-52,0 0-4,0 0-3,-13 123-6,13-67-15,6 15 17,11 13-1,0 8-12,-7 9-15,0 3-16,-8 3-5,-2-3-16,0-7-5,0-4 2,-2-15-2,-8-17-3,6-15 6,0-23-8,4-8 0,0-12 1,0 2-3,0-5-3,8 0-1,21 0 3,14 0 1,11-8 0,15-18-2,8-1-55,4-4-96,-2-13-274</inkml:trace>
  <inkml:trace contextRef="#ctx0" brushRef="#br0" timeOffset="19317.74">6292 5874 342,'0'0'462,"0"0"-413,0 0 101,0 0-53,0 0-59,0 0-14,-8-29-6,8 29-18,0 22 5,0 18-5,0 19 10,0 7 11,0 6 9,6 4-10,-4-2-7,0-2-2,1-7-5,1-9-2,0-13-1,5-10-2,0-11-1,0-12 0,5-4 0,3-4-3,5-2-14,6 0-20,-1-18-42,-4-7-116,-7 2-163</inkml:trace>
  <inkml:trace contextRef="#ctx0" brushRef="#br0" timeOffset="19509.18">6158 6372 888,'0'0'142,"0"0"-127,0 0 14,0 0-2,116-68-22,-47 34 1,3 4-5,-12 6-1,-6 6-157,-19 8-120,-13 0-139</inkml:trace>
  <inkml:trace contextRef="#ctx0" brushRef="#br0" timeOffset="19879.81">6857 6553 927,'0'0'155,"0"0"-137,0 0 21,59-142-13,-26 77-2,6 1-5,-10 2-11,-10 8-5,-9 13 2,-10 17-1,0 10 1,-16 13-5,-11 1-7,-2 0 3,0 15 4,4 9-9,8 3-5,8-1-3,9-1-16,0 1-4,13 1 4,16-3 6,5-4 14,-1 0 9,-2-4 4,-10 1 2,-6 2-2,-10-2-3,-3 7 2,-2-2-8,0-4-38,-5-6-122,-4-10-23,4-2-99</inkml:trace>
  <inkml:trace contextRef="#ctx0" brushRef="#br0" timeOffset="20414.81">7244 6154 658,'0'0'223,"0"0"-168,0 0-21,0 0-17,0 0 3,0 0 13,0 116-19,0-79-10,0-3-2,0-1 3,6-4-3,2-7-2,-2-6 1,7-4-1,3-6-3,-1-4-5,4-2-1,0 0-6,-1-4 4,5-16 1,-4-4 10,-1-5 1,-5-2-1,-3-2 3,-6 9 0,-2 3-1,-2 10 1,3 8 11,-3-2 4,0 5-6,0 0-10,0 0-2,0 5-12,0 14 9,0 1 3,0-1 0,0-10 1,0-4 0,0-4-1,0-1 4,0 0 4,0 0 8,10-18-11,9-7-5,1-2-1,5 7-1,-5 5 2,4 12-2,-2 3 0,0 0-1,-2 0 3,-4 16 2,-5 8-1,-2 8 5,-7 4-5,-2 4-1,0-1-7,-2 2-105,-15-7-126,-4-7-123</inkml:trace>
  <inkml:trace contextRef="#ctx0" brushRef="#br0" timeOffset="20554.99">7445 5966 833,'0'0'29,"0"0"-29,0 0-2,0 0-127,79-109-178</inkml:trace>
  <inkml:trace contextRef="#ctx0" brushRef="#br0" timeOffset="20808.83">8008 5825 796,'0'0'72,"0"0"-51,23 145 98,-13-74-53,-2 8-25,-2 7-17,1-1-8,-1-9-5,4-8 8,1-22-1,2-12-10,1-15 5,8-10-8,4-9 3,8 0-2,4-9-5,-2-14-1,-7-3-75,-16-2-179,-13-2-237</inkml:trace>
  <inkml:trace contextRef="#ctx0" brushRef="#br0" timeOffset="20952.79">7960 6309 1028,'0'0'23,"0"0"-23,0 0-6,122-71-56,-53 31-49,-4-2-161</inkml:trace>
  <inkml:trace contextRef="#ctx0" brushRef="#br0" timeOffset="21316.84">8352 5981 859,'0'0'72,"0"0"-72,122-69 1,-46 43 0,7 3 3,2 5 1,-19 6-4,-8 10 1,-18 2 1,-13 2-1,-6 30 16,-11 12 27,3 13 28,-3 5 1,5 4-26,10 8-19,4 8-3,4 6-14,0 1 16,-10-8-16,-12-6 0,-11-9 7,-2-2 11,-36-6 2,-12-5-18,-12-9 3,-5-17-12,1-15-2,3-7-3,12-5-10,7 0-40,8-8-40,11-21-205,5-10-514</inkml:trace>
  <inkml:trace contextRef="#ctx0" brushRef="#br0" timeOffset="23741.82">6635 7892 703,'0'0'142,"0"0"-79,0 0 80,0 0-59,0 0-64,0 0-9,-15 35-2,15 12 19,4 8-3,5-1-17,0-1-2,-5 0-5,-4 0-2,0 1-16,0-4-86,0-8-81,-2-14-141,-9-24-139</inkml:trace>
  <inkml:trace contextRef="#ctx0" brushRef="#br0" timeOffset="24124.18">6626 7900 660,'0'0'116,"0"0"-106,0 0 21,0 0 12,148-47-24,-115 71 2,-6 13-10,-5 7 5,-8 5-8,-10-1 0,-4-8 0,0-6-6,0-12 5,0-12-5,0-6 8,0-4-5,-2 0 13,2-29 4,0-14-22,0-11-1,17-4 1,3 8 0,5 14 2,-1 13 10,2 19 23,2 4-30,3 13-1,1 20 7,-6 7 15,-4 6 6,-6 1-15,-9-1-7,2-3-10,-9-2 3,0-7-3,0-7-28,0-12-61,0-7-32,0-8-143,11 0-70</inkml:trace>
  <inkml:trace contextRef="#ctx0" brushRef="#br0" timeOffset="25338.09">7364 8008 251,'0'0'457,"0"0"-403,0 0-6,0 0 50,0 0-56,-6 128-13,6-91-21,0-2 2,0-3-5,6-11-5,5-8 1,7-13-1,5 0-5,6-17 2,0-12-17,-5-10-1,-2-3 17,-8 2 4,-8-1 2,-6 12 5,0 7 17,0 10 24,0 8 9,0 4-10,-2 0-29,0 14-15,-2 14-3,4 9 0,0 2 2,0 0 1,6-6-2,14-5-1,2-10-1,5-10-9,2-8-5,7 0-2,-5-14-4,-2-14-21,-2-5 3,-9-11-3,-5-5 13,-9-6 13,-4-4 16,0 2 2,-13 6 12,-7 8 9,5 15 10,3 14 27,1 12-25,7 2-11,2 2-24,2 28-8,0 12 8,0 13-1,11 3 1,11 0 0,7-3 1,0-4-1,2-17 0,3-12-4,-3-12-4,4-10-7,1-6 5,2-26-12,-2-12-30,-7-4-31,-7-5 43,-13 2 39,-9-3 1,0 1 22,-5 9 34,-12 10-3,1 16 17,3 10-13,2 8-26,1 0-27,4 11-4,-1 21-4,7 9 4,0 9 1,0 3 0,5 3 2,13-2-2,1-6-2,4-7-6,2-12-12,1-12-2,0-12-21,3-5 4,2 0 1,-5-16-32,-2-7 12,-7 0 8,-5 5 40,-8 10 9,-2 4 2,-2 4 15,0 0 3,0 2-6,0 14-3,5 2 1,4-1-11,9-4 3,2-6-4,5-7-2,2 0 0,2-13 2,-6-8-2,0-4 2,-9 6 1,-6 6 4,-6 5 27,-2 6 28,0 2 18,3 0-41,3 32-29,8 20 6,6 24 32,2 27-12,3 12-12,-5 12-8,-5-2-3,-6-21-8,-4-21 2,-5-25-5,0-23 0,0-24 0,-7-11 9,-11-37-9,-2-28-16,2-16-13,1-17 7,6-23-7,6-5-19,5-2 15,0 15 8,24 28 25,9 24 4,3 20 10,1 21 14,-9 14-4,-6 6-10,-8 12-7,-10 14-1,-4 13 16,0 1-7,-10 2-9,-17 2-6,-4-3 0,-8-4-58,-1-5-52,-4-3-126,-14-9-147</inkml:trace>
  <inkml:trace contextRef="#ctx0" brushRef="#br0" timeOffset="25600.75">7997 7925 187,'0'0'664,"0"0"-664,0 0-40,175-121 12,-115 103-114,-5 4 54,-12 3 61,-12 2 27,-16 3 46,-10 4 107,-3-2 25,-2 2-21,0-1-67,0-3-58,0 5-32,0-5-6,22-4-186,9-2-375</inkml:trace>
  <inkml:trace contextRef="#ctx0" brushRef="#br0" timeOffset="26134.43">9045 8199 81,'0'0'484,"0"0"-411,0 0 89,0 0-50,114-95-73,-85 46 0,-7-6 3,-7 0-16,-9-8-12,-6-3 2,0-1-4,-8 7-3,-7 13 3,-1 13 4,7 18 9,-2 7 1,2 9-9,5 0-1,-5 13-13,7 23-1,2 18-2,0 9 0,0 0 5,11 7-1,11-7-4,3-8 1,6-8-2,-2-16 0,2-16-6,5-15-26,-5 0 8,4-12-37,-3-16-20,-6-5 24,-5 2 21,-13 7 33,-3 9 4,-3 8 37,-2 7 43,0 0-11,0 0-35,0 0-33,0 11-1,0 9-7,0 3-64,0 3-86,0-2-132,0-2-229</inkml:trace>
  <inkml:trace contextRef="#ctx0" brushRef="#br0" timeOffset="26269.72">9489 7832 621,'0'0'198,"0"0"-184,-54-106 73,54 90-57,0 12-30,0 4-140,0 0-248</inkml:trace>
  <inkml:trace contextRef="#ctx0" brushRef="#br0" timeOffset="27828.53">9865 7703 884,'0'0'212,"0"0"-193,0 0 43,-88 119-12,74-76-20,3 3-13,5 0-13,2-4-2,4-2-1,0-8 1,0-10-2,14-5-12,4-14-6,6-3-7,5-3 8,7-29-8,2-7-15,0-6-22,0-4 3,-1 3 30,-1 3 27,-2 6 2,-5 8 4,-7 9 14,-10 11 20,-9 6-9,-3 3 6,0 3-9,-17 20-6,-15 13-7,-1 2-9,2 4-3,3-2 0,12-1 3,4-7-8,10-6 3,2-8 0,0-7-22,16-8-5,6-3-15,4 0-4,0-16 22,0-10 18,-3-4 7,-6-5 0,-5 0 7,-9 0 37,-3 8 12,0 8-5,0 12 3,0 4-3,0 3-7,0 0-26,0 0-18,0 17-2,0 7 2,3 3 1,12 1-1,5-3-5,10-8 1,1-5-13,4-9-3,6-3-10,-3 0-5,-5-27-36,-6-7-20,-14-6 36,-4-6 29,-9-8 26,0-6 0,0 0 6,0 10 15,0 14 26,-5 18 19,1 11-8,4 7-3,0 7-47,0 31-5,0 16 0,0 14 9,0 3 2,12-3-12,5-3 3,1-8-4,0-11-1,10-13-1,-6-16-8,4-13-7,-1-4-18,1-24 5,-2-17-12,-4-7-9,-4-1 26,-5 4 21,-8 9 3,-3 14 6,0 12 32,0 10 15,0 0-14,0 9-21,-3 14-10,-4 9 1,6 1-2,1-4-6,0 0 0,8-9-1,15-8 1,8-9-1,7-3-2,1 0-5,0-15-2,-5-8-9,-9-3 3,-4 1 9,-7 2 0,-8 3 5,-4 8 1,-2 9 6,0 3 9,0 0 6,0 10-14,0 12-3,0 6 2,0-2-4,0 0-4,4-5 2,19-7 0,2-3 3,6-9-3,2-2 1,-2 0-1,-5-6-2,-7-12-31,-8-6 33,-4-2 0,-7-2 4,0-1 3,-14 7-1,-19 4-4,-3 9-1,1 8-1,3 1-3,10 0 2,9 0-27,9 0-8,4 0-1,0 0-12,21-2-14,18-9 45,5-1 14,4 0 2,2 5 2,-3 3 1,1 4-1,-5 0 11,-10 0 9,-5 6 0,-13 8 4,-9 2 1,-6-3-3,0 3-8,0-7-5,-2-2-6,-2-7 4,4 0-1,0-11 6,0-24-11,14-6 0,15-2-1,2 4 3,2 7 4,0 8 14,-1 16 3,1 8-7,-2 8-9,-4 30 7,-4 16 0,-11 7 3,-7 2-5,-5-1-3,0-6-5,2-10 0,5-11-1,6-12-4,4-8 1,4-15 0,6 0-1,4-15-1,-2-16-15,-2-1-10,-9 6-20,-11-1-54,-7 1-113,-3 3-192</inkml:trace>
  <inkml:trace contextRef="#ctx0" brushRef="#br0" timeOffset="27986.42">10531 7790 501,'0'0'0,"0"0"-251,164-82 12</inkml:trace>
  <inkml:trace contextRef="#ctx0" brushRef="#br0" timeOffset="28104.81">11054 7493 869,'0'0'207,"0"0"-107,0 0 5,0 0-56,0 0-30,0 0-19,2-22-22,2 22-158,7-4-504</inkml:trace>
  <inkml:trace contextRef="#ctx0" brushRef="#br0" timeOffset="28647.81">13062 7383 803,'0'0'137,"0"0"-116,0 0 44,0 0-2,2 145-25,-2-99-15,0-5-5,0-4-10,0-11-4,0-10-1,0-7 1,0-6-2,0-3 2,0 0 8,13 0-8,14-6 7,4-5-6,7 0 2,-1 7-1,-12 4-3,-4 0 2,-9 0 3,-12 16 1,0 6 13,-27 6 7,-16 2-13,-1-5-12,1-8-3,7-7-1,11-5-2,8-5-12,5 0-26,12-25-35,0-9-79,8-6-110,25 3-75</inkml:trace>
  <inkml:trace contextRef="#ctx0" brushRef="#br0" timeOffset="28985.69">13339 7592 463,'0'0'73,"0"0"21,0 0 53,0 0-65,58 118-25,-39-99-20,6-6-21,7-9-6,2-4-6,3-6 3,-2-14-1,-8-2 1,-7 4 2,-6 8 24,-8 8 19,0 2-1,8 14-26,2 30 7,4 20 26,-8 16-21,-5 7-7,-7 7-1,0 0-9,-21-6 2,-17-7-3,-7-19 1,-1-22 1,1-20 0,2-20-7,5-4 1,7-33-10,4-18-5,12-6 0,13-10-28,2 2-35,15-4-23,23-3-91,9 0-305</inkml:trace>
  <inkml:trace contextRef="#ctx0" brushRef="#br0" timeOffset="29230">14460 7305 1070,'0'0'43,"0"0"-19,6 150 75,5-84-40,5 7-15,1 1-10,4 0-12,4-8-9,-1-11-3,4-15-5,4-16-2,2-15-2,6-9 1,3-5-2,-6-26-24,-6-6-40,-10-2-62,-21-3-242</inkml:trace>
  <inkml:trace contextRef="#ctx0" brushRef="#br0" timeOffset="29383.64">14375 7670 1147,'0'0'41,"0"0"-34,192-110 20,-89 57-17,-3 1-10,-13 8-24,-27 4-141,-31 14-387</inkml:trace>
  <inkml:trace contextRef="#ctx0" brushRef="#br0" timeOffset="29992.81">4608 9769 671,'0'0'359,"0"0"-313,0 0 17,0 0 2,0 0-39,0 0-16,8 12 0,-1 25 0,-2 1-5,-5 1-5,0 12-20,0 0-57,0 7-53,0-7-100,-5-13-91</inkml:trace>
  <inkml:trace contextRef="#ctx0" brushRef="#br0" timeOffset="30151.35">4382 9936 736,'0'0'27,"0"0"-17,44-126 26,10 77-8,10 5-18,-1 9-10,-8 21 0,-15 14-79,-15 5-169,-21 31-125</inkml:trace>
  <inkml:trace contextRef="#ctx0" brushRef="#br0" timeOffset="30296.37">4542 10333 603,'0'0'98,"0"0"-88,0 0 57,0 0-23,0 0-28,0 0 21,83 30-7,-29-56-30,-6-4-39,-3 0-184,-14-8-139</inkml:trace>
  <inkml:trace contextRef="#ctx0" brushRef="#br0" timeOffset="30626.49">4885 9994 699,'0'0'206,"0"0"-173,0 0-9,0 0 31,5 148 24,2-61-22,5 9-18,5 11-3,2 12-27,6 2 2,2 0-6,2-22-4,-5-15 0,1-23 4,-10-23-5,1-16-2,0-16 2,0-6-2,1-4 1,-5-20-2,-10-10 3,-2-8 1,-19-4 0,-27-10 0,-12-7-1,-4-1 1,6 6-1,9 3 0,18 13 0,16 7-2,13 3-4,0 3-49,29-7-52,19 0-51,4 0-82,-1-1-293</inkml:trace>
  <inkml:trace contextRef="#ctx0" brushRef="#br0" timeOffset="30909.97">5549 9916 1129,'0'0'88,"0"0"-88,0 0 3,0 0-3,-4 118 9,1-54 4,3 0-9,0-9-2,0-11 1,5-12-3,7-11 1,1-9-1,3-5 3,6-7 0,7 0-1,2-10-2,1-12-34,3-2-83,-4-2-146,-9-8-259</inkml:trace>
  <inkml:trace contextRef="#ctx0" brushRef="#br0" timeOffset="31061">5927 9922 0,'0'0'874,"0"0"-855,0 0-12,149-111 21,-84 75-6,4 4-1,-9 6-21,-9 6-31,-13 8-157,-22 7-141</inkml:trace>
  <inkml:trace contextRef="#ctx0" brushRef="#br0" timeOffset="31325.16">5975 9888 726,'0'0'59,"-37"104"13,34-27 39,3 6-52,0 8 9,0-3-16,0 2-14,0 0-6,0-2-4,3-3-4,1-11-1,2-13 2,4-16-6,-1-12-5,3-13-6,2-9-8,7-7 3,8-4 0,9 0-3,12-26-5,8-8-51,4-10-90,-1-6-261</inkml:trace>
  <inkml:trace contextRef="#ctx0" brushRef="#br0" timeOffset="31729.77">7128 9757 706,'0'0'96,"0"0"-65,0 0 105,-123-31-44,92 31-40,6 14-11,2 18-8,4 7-11,1 14-12,9 5 5,6 10 2,3 2-5,0 2-4,10-6-2,6-3-5,4-8 1,-6-4-2,4-7-6,-6-2-64,-5-5-99,-7 0-121,0-9-156</inkml:trace>
  <inkml:trace contextRef="#ctx0" brushRef="#br0" timeOffset="32052.05">6731 10505 26,'0'0'699,"0"0"-655,0 0-36,35-119 3,16 64-6,15-13-5,2-6 0,11 2-7,-3 7-15,-9 12 3,-13 16-5,-17 9-1,-17 13 21,-11 3 4,-7 7 42,-2 1 75,0 1 24,0 3-13,-6 0-52,-6 0-18,1 31-37,0 13-4,2 20 3,2 12-1,7 3-7,0 2-6,0-6-4,0-9-2,11-12-1,1-14-34,5-18-36,2-18-82,5-4-136,3-21-134</inkml:trace>
  <inkml:trace contextRef="#ctx0" brushRef="#br0" timeOffset="32284.36">7532 9960 924,'0'0'158,"0"0"-107,0 0 12,0 0-37,0 0-11,0 120 15,0-51-2,4 8-18,3-9-5,-1-2-1,8-11-2,1-15 0,1-10-1,-1-12-1,8-11-4,2-7-24,1 0-25,1-20-54,-5-1-160,-16-4-286</inkml:trace>
  <inkml:trace contextRef="#ctx0" brushRef="#br0" timeOffset="32420.07">7493 10353 927,'0'0'52,"0"0"-52,0 0-5,112-145-64,-58 99-61,-10 1-164</inkml:trace>
  <inkml:trace contextRef="#ctx0" brushRef="#br0" timeOffset="32619.67">7866 9985 821,'0'0'54,"0"0"-3,0 0 38,0 0-9,147 84-10,-125-35-27,-10 4-17,-12 7-18,0 2 0,-10-6-3,-19 0-5,-2-12-50,0-14-58,-7-12-77,-2-18-123,0 0-173</inkml:trace>
  <inkml:trace contextRef="#ctx0" brushRef="#br0" timeOffset="32959.33">7761 9761 467,'0'0'192,"125"-88"-180,-47 51 25,-3 8 35,-7 12-33,-11 14-12,-14 3-19,-12 14 1,-8 26 25,-8 16 30,-4 10 39,0 11-25,2 7-18,6 8-19,4-2-2,5 2-10,-2-5 1,-6-12-3,-11-3 2,-9 3-10,-6-7 7,-32-3-3,-11-9-8,-1-17-12,-5-14 4,-1-13-7,5-12-5,2 0-24,6-20-27,10-12-42,14-8-92,15-4-236</inkml:trace>
  <inkml:trace contextRef="#ctx0" brushRef="#br0" timeOffset="33117.85">8887 10182 1024,'0'0'36,"113"-86"-28,-61 50 10,-12 0-18,-13 9-7,-20 12-133,-7 9-285</inkml:trace>
  <inkml:trace contextRef="#ctx0" brushRef="#br0" timeOffset="33265.79">8847 10360 1054,'0'0'145,"0"0"-120,0 0-6,0 0 8,131-49-19,-69 15-8,-1-3-13,-1 0-124,-9-7-380</inkml:trace>
  <inkml:trace contextRef="#ctx0" brushRef="#br0" timeOffset="33623.51">9798 9705 875,'0'0'73,"0"0"-62,0 0 60,0 0 12,0 151-11,0-91-26,0 0-27,5 4-12,0-3-5,-1-3-2,-2-7-29,-2-5-78,0-5-134,-2-22-129</inkml:trace>
  <inkml:trace contextRef="#ctx0" brushRef="#br0" timeOffset="33777.18">9687 9830 789,'0'0'27,"90"-104"-17,-28 53 69,0 12-65,-7 10-14,-16 12-45,-14 14-170,-19 3-157</inkml:trace>
  <inkml:trace contextRef="#ctx0" brushRef="#br0" timeOffset="33947.52">9690 9999 761,'0'0'65,"0"0"-60,0 0 46,0 0-8,122 5-9,-53-31-19,-1-13-15,-3 0-16,-10 3-209,-11 0-233</inkml:trace>
  <inkml:trace contextRef="#ctx0" brushRef="#br0" timeOffset="34152.02">10259 9506 869,'0'0'110,"0"0"-29,0 0 6,0 0-44,-86 155 3,70-90-8,6 0-7,0-5-7,6-5-12,4-3-6,0-6-5,0-2-1,14-10-21,5-3-60,3-9-114,-1-10-247</inkml:trace>
  <inkml:trace contextRef="#ctx0" brushRef="#br0" timeOffset="34518.8">10436 10050 293,'0'0'729,"0"0"-710,0-111 4,29 67 44,2 3-47,0 2-6,-10 13-9,-11 9-2,-5 2-2,-5 7 1,0 8-2,-13 0 0,-14 0-10,2 14-3,-2 9 5,10-3 1,11-3 1,6 4-1,0-1 1,19-1 3,14 2 3,8-3 0,5 4 1,-5-2 7,-10 1 13,-9 2 8,-12 1-5,-10 1-7,0 8-2,-12 1-2,-15-6-10,-6 1-3,-1-12-26,7-5-49,4-10-54,2-2-103,5-7-66,-1-30-184</inkml:trace>
  <inkml:trace contextRef="#ctx0" brushRef="#br0" timeOffset="34745.06">10815 9599 749,'0'0'95,"125"0"-41,-58 23 119,-11 18-79,-14 7-37,-9 13-12,-21 4-12,-12 12-6,-3 3-8,-35-2-7,-4 0-4,-2-13-7,3-12-1,10-16-1,11-19-32,6-15-64,8-3-138,6-21-342</inkml:trace>
  <inkml:trace contextRef="#ctx0" brushRef="#br0" timeOffset="35085.83">11665 9603 675,'0'0'142,"0"0"-82,0 0-25,0 0 77,0 150-22,0-85-20,1 0-22,8-4-14,-2-1-19,5-9-10,-2-5-3,1-9-2,0-7 0,-4-8-61,-7-5-115,0-9-165,0-8-245</inkml:trace>
  <inkml:trace contextRef="#ctx0" brushRef="#br0" timeOffset="36078.07">11528 9830 311,'0'0'529,"0"0"-513,0 0-9,114-90-4,-52 59 5,3 2-7,-5 0 6,-13 9-6,-13 6 0,-17 7 1,-10 4 1,-7 1 1,0 2 42,0-4 46,-7 4-45,-10-2-31,-2 2 11,4 0 12,1 4-12,4 17-3,5 14-6,5 9-13,0 9 13,3-2-9,12 6 9,1-7-9,-3 0-9,-2-6 7,-2-9-4,-6-9-3,-3-9 1,0-7 1,0-8 0,0-2-1,0 0 10,0-26-4,0-8-7,6-5-5,3 4 5,4 10-4,5 8-3,2 9-1,2 4 4,3 4 3,-2 0-1,-6 2 1,-3 16-1,-3 2-1,-7 6-1,-2 4-4,-2-2-5,4-2-6,1-10 2,2-10 6,8-6-3,8 0 12,8-30-2,1-11-6,3-2-20,-4 2-2,-7 7 18,-5 10 14,-11 13 0,-8 2 12,0 7 20,0 2-1,0 0 1,-8 0-21,-6 17-4,0 11-7,5 4 5,5 0 0,4 2-1,0-2-2,0 1 0,10-6-1,5-8 0,3-3 0,-3-11-1,3 0 3,0-5 0,1 0 0,0-9 6,-6-13-6,0 2 5,-1-4 6,-4 3-10,1-4 1,-4 4 4,2 6-4,-3 5-4,-2 3 6,1 7-2,-3 0-5,0 0 0,0 3-1,0 9 1,0-2 3,0-8-2,0 0-1,0-2 1,0 0-1,5-6 1,10-19-1,10-2 0,3-2-2,8 12 2,-3 8-1,-1 9 0,-8 0-4,-4 19 5,-4 11 1,-5 2 4,-7 3 1,-4 8-4,0-2-2,0-6-1,-3-3-24,3-12-58,0-10-145,0-10-288</inkml:trace>
  <inkml:trace contextRef="#ctx0" brushRef="#br0" timeOffset="36671.62">13945 9543 742,'0'0'87,"0"0"3,0 0 41,0 0-86,0 0-19,0 0-11,0 30 0,4 10 34,-2 6 1,1 0-25,-3-4-4,0 0 3,0-10-9,0 1-2,0-6-4,0-6-2,0-5-2,0-7-2,0-4 0,-3-5-1,3 2-1,0-2-1,0 5 0,0-3 0,24 5 0,15-4 4,10-3-1,2 0 1,2 0-4,-4-5-10,0-9-49,-6-6-84,-3-6-248</inkml:trace>
  <inkml:trace contextRef="#ctx0" brushRef="#br0" timeOffset="36866.87">14533 9467 975,'0'0'134,"0"0"-132,0 0-2,181-85 33,-103 66-25,0 2-5,-11 5-3,-12 6-3,-26 6-131,-19 0-103,-10 2-58,-19 14-99</inkml:trace>
  <inkml:trace contextRef="#ctx0" brushRef="#br0" timeOffset="37190.28">14585 9520 903,'0'0'140,"0"0"-122,0 0 41,0 0-1,-11 151 11,26-80-30,1-2-10,-5 8-13,-7 0 0,-2 6-1,-2-4-6,0-10 1,0-7-2,0-13-1,0-9 1,9-6-1,7-10-4,9-11 0,8-8 1,9-5-2,14 0-1,2-12-1,4-10-26,1 2-40,-10-2-97,-6-2-296</inkml:trace>
  <inkml:trace contextRef="#ctx0" brushRef="#br0" timeOffset="37665.83">15668 9506 785,'0'0'95,"0"0"10,0 0 62,0 0-122,0 0-35,0 0 20,9 162 24,0-81-19,-4 2-20,-2-5-4,-3-6-2,5-8-1,2-14-5,4-15-3,0-16 0,7-15 3,2-4-3,6 0-11,4-14-19,-3-9-26,-8-5-65,-9-1-170,-10 0-211</inkml:trace>
  <inkml:trace contextRef="#ctx0" brushRef="#br0" timeOffset="37810.57">15590 9927 734,'0'0'114,"0"0"-90,0 0 90,0 0-95,0 0-17,154-131-2,-86 98 0,-5 10-76,-10 0-225</inkml:trace>
  <inkml:trace contextRef="#ctx0" brushRef="#br0" timeOffset="38112.47">16618 9414 968,'0'0'80,"0"0"-74,0 0 47,0 0 16,0 0-52,0 0 23,-77-42-15,48 42-17,-6 16 4,-1 12 6,3 9 1,6 11-8,10 10-2,12 0-6,5 5-2,0-10 0,18 0 0,2-6 1,2 1-2,-4-2-13,-7 5-34,-9 2-48,-2-8-78,-4-3-138,-21-13-156</inkml:trace>
  <inkml:trace contextRef="#ctx0" brushRef="#br0" timeOffset="38456.02">16217 10034 825,'0'0'96,"0"0"-79,0 0 36,39-142-20,24 96-32,10-7-1,10 0-4,-3 2-44,-4 1-66,-14 12-65,-13 8-10,-13 8 34,-16 4 79,-7 4 76,-9 3 87,-4 4 132,0 1-28,0 2-7,0 1-46,-6 3-43,-7 0-28,-3 29-36,-3 13-14,2 14 9,5 6 1,2 3-7,8-2-14,2-2-3,0-6-2,2-4-1,12-17-15,-1-7-31,1-15-36,3-12-80,-1 0-134,1-29-186</inkml:trace>
  <inkml:trace contextRef="#ctx0" brushRef="#br0" timeOffset="38698.93">17016 9489 775,'0'0'205,"0"0"-153,0 0 14,0 0-26,0 0-1,17 118 22,-11-57-28,-2 6-9,3-4-9,1-5-4,6-8-4,1-17-3,4-8-2,1-15-2,4-10 0,3 0-4,2-10-21,-7-8-37,-11-1-92,-11 6-194</inkml:trace>
  <inkml:trace contextRef="#ctx0" brushRef="#br0" timeOffset="38839.29">17006 9851 933,'0'0'93,"0"0"-81,0 0-2,0 0-5,91-108-5,-42 79-44,-7 0-132,-10 3-148</inkml:trace>
  <inkml:trace contextRef="#ctx0" brushRef="#br0" timeOffset="39087.75">17241 9490 734,'0'0'102,"0"0"-22,0 0 52,0 0-93,123-46-19,-60 69 5,2 16 6,-9 10-2,-10 6-9,-15-2 3,-17 5-13,-14-4 4,0 1-11,-14-4 4,-17-8-4,0-9 0,2-12-1,6-12-2,10-8-17,-1-2-51,6 0-78,-3-20-156,-6-13-217</inkml:trace>
  <inkml:trace contextRef="#ctx0" brushRef="#br0" timeOffset="39476.84">17371 9222 1080,'0'0'19,"0"0"-17,113-60-2,-39 48 10,8 4-5,3 8-3,-2 0-1,-19 22-1,-16 12-2,-19 12-2,-21 8 4,-1 11 3,-5 7-3,0 6 24,10 8 25,5 2-5,6 2-9,6 1-9,-5 1 2,-3 0-7,-17-4-7,-4-4-3,-18-11-6,-22-10 3,-10-10-2,-3-15-3,4-18 0,0-12-3,5-8-1,5-6-20,10-23-14,12-10-49,7-11-122,10-3-201</inkml:trace>
  <inkml:trace contextRef="#ctx0" brushRef="#br0" timeOffset="39732.31">18519 9801 1076,'0'0'52,"0"0"-51,152-66 21,-93 46-5,-6 4-17,-7 2-4,-17 4-91,-16 3-206,-13 2-243</inkml:trace>
  <inkml:trace contextRef="#ctx0" brushRef="#br0" timeOffset="39887.12">18497 9999 888,'0'0'127,"0"0"-126,0 0 55,0 0-3,160-19-38,-102-1-8,-14 8-7,-15 3-51,-19 6-247</inkml:trace>
  <inkml:trace contextRef="#ctx0" brushRef="#br0" timeOffset="40414.6">19455 9774 852,'0'0'131,"0"0"-124,0 0 61,0 0-26,0 0-8,138-11 1,-79 0-27,-8 2-8,-13 6 0,-11 1-64,-8-1-93,-5-1-186,-8-6-191</inkml:trace>
  <inkml:trace contextRef="#ctx0" brushRef="#br0" timeOffset="40639.75">19912 9485 848,'0'0'155,"0"0"-133,0 0 21,0 0-13,0 0 12,0 0 9,12 132-21,-4-90-10,1-4-14,-4-6 2,-3-1-7,-2-10 0,0-2-1,0-5-32,0-9-56,0-3-88,0-2-125,0 0-148</inkml:trace>
  <inkml:trace contextRef="#ctx0" brushRef="#br0" timeOffset="40873.35">19995 9406 924,'0'0'33,"0"0"-28,120 7 76,-56 20-20,3 7 7,-1 7-11,-16 1-19,-14 4-16,-14 2-13,-22 2-3,0 2-1,-30-5-5,-13-5-5,-8-3-40,-1-13-58,1-7-87,-3-15-118,1-4-189</inkml:trace>
  <inkml:trace contextRef="#ctx0" brushRef="#br0" timeOffset="41157.87">19527 9386 830,'0'0'61,"0"0"-41,0 0 124,0 0-73,0 0-40,-131 158 36,115-80-30,5 1-9,5-1 4,6-11-10,0-6-7,17 0-7,9-9-7,8-3 0,6-8-1,5-13-21,3-12-58,4-16-128,-1 0-323</inkml:trace>
  <inkml:trace contextRef="#ctx0" brushRef="#br0" timeOffset="41830.75">21172 9517 702,'0'0'93,"0"0"-67,0 0 148,0 0-88,0 0-64,-123-11 9,83 40-10,-3 2-3,9 10-6,6-3-3,11-1-4,12-5-2,5-11-1,0-3-2,16-11 0,13-7-5,4 0-4,-2-4 5,0-23-4,-2-5 6,-2-6-5,-6-4 4,-8-4 2,-7-8 1,-6-6 1,0-9 1,0 0 0,-6 8-2,-3 17 12,1 19 11,4 18 22,2 7 0,2 2-27,0 32-17,0 18-1,0 12 11,0 4-5,16 1 1,-1-3-5,1-2-2,1 3 0,-5-6-1,-1-3-38,-7-3-42,-4-7-96,0-11-164,0-2-360</inkml:trace>
  <inkml:trace contextRef="#ctx0" brushRef="#br0" timeOffset="42079.42">20726 10351 736,'0'0'292,"0"0"-289,0 0 5,201-44 80,-96 10-50,12 1 18,4 1-16,-5 0-19,-14 6-11,-17 7-2,-29 8-8,-30 6-7,-21 5-61,-5 0-74,-31 0-173,-24 9-246</inkml:trace>
  <inkml:trace contextRef="#ctx0" brushRef="#br0" timeOffset="42557.85">21064 10816 1058,'0'0'48,"0"0"-48,-142 101 47,112-58-15,10 8-23,8-3 2,8 0-10,4-10 2,0-6-1,6-9-2,11-12-1,6-11-1,4-2 0,2-32 2,-2-8 0,-3-6-1,-9-2-1,-2-2-2,-7-6-1,-6-9-1,0-1 4,0-2 2,-6 2 1,-4 13 1,5 18 5,1 16 14,2 16 27,-1 5-3,3 17-32,0 24-7,0 12 28,0 8-3,11-3-10,8 2-4,0-6-3,-1-6-11,-7-3-2,1-10-1,-6-4-35,-3-9-30,5-6-55,-1-1-140,2-2-203</inkml:trace>
  <inkml:trace contextRef="#ctx0" brushRef="#br0" timeOffset="42911.59">21294 11193 618,'0'0'194,"0"0"-155,48-103 135,-13 56-69,2-13-69,8-2-3,-4 1-12,-10 6-10,-18 11 6,-13 18 0,0 6 0,-15 13 3,-10 5-17,-5 2-2,-5 0-1,2 14 0,8 4 0,14 4 0,11-2-2,0 5 1,29-2-2,11 0-1,5 8 4,0-3 1,-9 1-1,-4 0 0,-14 2 4,-13-1 10,-5 2 0,-10 0 0,-21 0-2,-2-4-12,0-4 1,4-7-1,9-10-25,4-7-47,10 0-144,6-14-282</inkml:trace>
  <inkml:trace contextRef="#ctx0" brushRef="#br0" timeOffset="43475.34">22195 9460 936,'0'0'68,"0"0"-30,0 0 43,0 0-58,-14 109 11,14-51-1,9 0-17,3-1-5,1-10-3,-2 1-4,-2-4 2,0-3-5,-6-5-1,0-9-32,-3-6-55,0-9-67,0-12-106,0 0-109</inkml:trace>
  <inkml:trace contextRef="#ctx0" brushRef="#br0" timeOffset="43639.93">22159 9549 687,'0'0'54,"0"0"-35,0 0 139,80-121-112,-22 92-14,5 2 4,-7 11-24,-10 8-10,-12 8-2,-19 0-62,-15 6-102,0 17-129</inkml:trace>
  <inkml:trace contextRef="#ctx0" brushRef="#br0" timeOffset="43809.28">22154 9798 780,'0'0'45,"0"0"-23,0 0 83,0 0-79,0 0 27,150 0-26,-78-23-19,-3 1-8,-9 0-72,-12-6-166,-17 0-159</inkml:trace>
  <inkml:trace contextRef="#ctx0" brushRef="#br0" timeOffset="44039.1">22708 9418 883,'0'0'39,"0"0"12,0 0 38,0 0-21,-27 134 6,20-71-23,7 4-19,0-7-5,0-4-9,7-5-10,10-2-7,2 1-1,0-6-3,1-5-41,-1-13-65,-6-17-165,-2-9-209</inkml:trace>
  <inkml:trace contextRef="#ctx0" brushRef="#br0" timeOffset="44417.94">22960 9904 864,'0'0'100,"0"0"-91,19-129 48,6 71 30,4-2-62,-7 8 24,-3 11-26,-12 18-6,-7 13-9,0 2 5,0 5-7,-17 3-6,-8 0-4,4 5 4,2 13-2,10 0 2,9-1-7,0 2-4,5-1 4,20 3 0,4-1 6,3-5-2,7 1 2,1-2 1,-4-1 1,-3-1 0,-6 2-1,-12-1 2,-6-1-2,-9 4 2,0 4-1,-17 2 1,-15 2 2,1 1-4,2-4-1,-2-4-46,2-1-77,2-10-161,-2-6-212</inkml:trace>
  <inkml:trace contextRef="#ctx0" brushRef="#br0" timeOffset="44654.03">23240 9370 981,'0'0'74,"0"0"-70,156 18 69,-84 29-3,-7 12-12,-17 16-6,-19 1-22,-16 5-13,-13-1-12,-6 6 3,-34 0-7,-12-2-1,-3-2-13,-7-18-38,2-9-37,2-19-117,-1-21-201</inkml:trace>
  <inkml:trace contextRef="#ctx0" brushRef="#br0" timeOffset="61080.01">8293 12492 679,'0'0'141,"0"0"-15,0 0-1,0 0-76,0 0-37,0 0 2,0 104 23,0-37 7,0 1-13,0-8-5,0-8-8,0-7-5,0-8-1,0 0-5,0-7 7,0-5-14,0-6 7,0-7-2,0-5 0,10 0-3,12-3-1,6-2 0,12 0 3,5-2-1,-2 0 1,-1 0-4,-6-4-37,-2 0-62,-8-3-135,-8 2-250</inkml:trace>
  <inkml:trace contextRef="#ctx0" brushRef="#br0" timeOffset="61323.73">8903 12607 910,'0'0'72,"0"0"-21,131-23 74,-49 0-78,4 5-13,-9 1-10,-15 9-21,-17 8-3,-14 0-22,-13 0-50,-12 0-54,-6 8-96,0 4-56,-15 0-123</inkml:trace>
  <inkml:trace contextRef="#ctx0" brushRef="#br0" timeOffset="61632.73">8880 12671 656,'0'0'89,"0"0"32,-20 110 3,20-48-35,0 13-17,0 11 3,0 11-31,0 2 11,0 3-20,0-3-11,0-11-1,0-2-6,-11-10-6,4-11 0,3-15-9,4-14 1,0-13-1,7-11-1,17-9 1,16-3 2,16 0 0,11-15-4,8-10-3,3 4-71,-9-2-61,-1-3-392</inkml:trace>
  <inkml:trace contextRef="#ctx0" brushRef="#br0" timeOffset="62144.62">9921 12480 822,'0'0'118,"0"0"30,0 0-32,0 0-76,0 0-28,0 0 4,54 101 23,-42-23-9,-4 6-5,-8 6 7,0-7-16,0-9 3,-2-9 0,2-19-12,0-11-4,0-12 2,2-10-3,15-9 2,8-4-4,7-2-3,3-24-22,-4-1-38,-13 0-36,-16 3-146,-2 0-211</inkml:trace>
  <inkml:trace contextRef="#ctx0" brushRef="#br0" timeOffset="62300.54">9809 13036 686,'0'0'90,"0"0"-47,0 0 63,0 0-67,137-128-25,-61 96-11,-10 6-2,-10 8-2,-12 11-119,-12 5-139,-8 2-152</inkml:trace>
  <inkml:trace contextRef="#ctx0" brushRef="#br0" timeOffset="62677.24">10469 13116 651,'0'0'163,"0"0"-103,0 0 43,0 0-55,0 0-31,108-108-2,-86 64-5,-5 0-7,-8-7 3,-9 5 2,0 7-6,-2 8 0,-20 11-1,0 13-1,-6 7 0,4 0-1,5 0-7,2 13 4,9 7-3,6 2-4,2 2-5,6 4 4,23-3 10,9-4 2,5 1 3,2-3-3,-5 0 0,-6 4 1,-15-5 0,-19 8 1,0 4 0,-15 4 0,-13 2 0,2-6-2,8-7-28,9-11-80,7-12-75,2 0-92</inkml:trace>
  <inkml:trace contextRef="#ctx0" brushRef="#br0" timeOffset="63199.63">11015 12755 602,'0'0'152,"0"0"-76,0 0 4,0 0-36,0 0-20,-50 112 10,42-66-12,4 0-3,4-1 7,0-9 1,0-6-3,7-6-10,8-12-9,6-4 0,-4-8-1,8 0 2,0-13-5,-4-13 4,0 1-2,1-9-1,-2-6-1,0 0 0,0 1-1,-1 11 1,-9 5 1,-3 5-2,-3 8 0,-4 3 0,0 7 0,0 0-4,0 5-1,0 9 5,-3 2 0,0-4 1,-2-6-1,-1 2 0,4-6 0,2-2 0,0 0 1,0-7-1,0-17-11,19-3-12,8 7 17,0 5 4,0 11-1,0 4 2,-1 2 1,-2 24 4,-1 2 7,-7 6 2,-5 3-6,-9 0-2,-2 6-5,-5 5-2,-19-2-44,-5-3-93,5-8-135,-1-17-256</inkml:trace>
  <inkml:trace contextRef="#ctx0" brushRef="#br0" timeOffset="63338.2">11268 12617 842,'0'0'12,"0"0"-5,0 0 14,0 0-21,0 0-148,0 0-261</inkml:trace>
  <inkml:trace contextRef="#ctx0" brushRef="#br0" timeOffset="63558.76">11711 12513 910,'0'0'56,"0"0"71,27 134 6,-19-69-89,0 10-8,-2 7 10,-6-3-27,5-5-9,-1-12-6,8-13 9,3-11-7,3-15-6,1-10 2,4-13 3,4 0-5,2-27-14,-4-5-61,-8-3-87,-17-6-274</inkml:trace>
  <inkml:trace contextRef="#ctx0" brushRef="#br0" timeOffset="63703.32">11662 12893 1026,'0'0'45,"0"0"-37,0 0-6,136-50-2,-47 16-52,-4 0-150,-16 0-286</inkml:trace>
  <inkml:trace contextRef="#ctx0" brushRef="#br0" timeOffset="64050.22">12137 12629 822,'0'0'61,"0"0"-36,0 0 14,147-36-25,-83 30-6,3 6 2,-7 0 4,-10 6 9,-13 22 1,-10 14 1,-13 10 6,-3 12 3,-7 8 8,-3 16-14,7 5-3,4 3-15,1-3-2,3-17 3,-6-6-8,-10-10 19,0-4-4,-24-5 14,-20-7 0,-7-5-9,-4-6-7,5-11-9,2-17-4,9-5-3,3-7 0,9-32-45,9-14-60,12-17-202,6-8-516</inkml:trace>
  <inkml:trace contextRef="#ctx0" brushRef="#br0" timeOffset="64223.64">13254 12927 1138,'0'0'25,"0"0"-18,145-41 20,-94 29-27,-11 3-9,-13 3-194,-23 2-391</inkml:trace>
  <inkml:trace contextRef="#ctx0" brushRef="#br0" timeOffset="64376.69">13282 13154 1031,'0'0'85,"0"0"-54,130-56 47,-74 33-58,-5 6-15,-11 7-5,-16 2-45,-15 0-248,-9-7-574</inkml:trace>
  <inkml:trace contextRef="#ctx0" brushRef="#br0" timeOffset="64794.73">14634 12746 984,'0'0'106,"0"0"-74,0 0-3,0 0 13,119-11-27,-61-7-13,-4 1-2,-2 2-27,-10-2-161,-2-6-172</inkml:trace>
  <inkml:trace contextRef="#ctx0" brushRef="#br0" timeOffset="64985.65">15243 12483 950,'0'0'98,"0"0"-62,0 0 75,-21 130-55,21-86-36,8-1-7,5 0-10,-9-2 0,-4-4-3,0 0-48,0-5-66,-2-13-220,-6-10-222</inkml:trace>
  <inkml:trace contextRef="#ctx0" brushRef="#br0" timeOffset="65209.27">15474 12464 956,'0'0'90,"114"-2"8,-51 25 6,-4 14-53,-15 10-14,-15 6-9,-21 5-23,-8 0-1,-29 0-4,-23-3-1,-8 2-21,-2-7-54,-3-2-45,-2-11-182,-7-14-245</inkml:trace>
  <inkml:trace contextRef="#ctx0" brushRef="#br0" timeOffset="65461.24">14308 12464 1083,'0'0'6,"-158"69"-2,98 5 95,17 14-35,20 1-36,23-1 3,10-9-6,34-14-21,12-17 2,11-16-4,5-14-2,-1-11-24,-11-7-147,-16 0-400</inkml:trace>
  <inkml:trace contextRef="#ctx0" brushRef="#br0" timeOffset="66380.66">16649 12545 469,'0'0'133,"0"0"-92,-116 54 37,87-4-36,2 4-13,7 1 15,11-8-6,9-10-19,0-14-7,12-12 1,19-11-6,3 0 1,11-12 0,0-17-3,-3-7-3,-6-8-2,-7-2 0,-11-4 0,-12-2 1,-6-5 3,0-3-3,-2-4 13,-18 2 22,2 3 10,1 4 0,6 17 18,4 15 17,7 23-30,0 5-20,0 36-28,20 24 4,9 7 17,0 2 2,-4-2-4,-1-7-8,-3-3-10,-8-7-2,-1 3-2,-4-9-1,-6-1-42,-2-2-26,0-10-78,0-2-215,-14-11-431</inkml:trace>
  <inkml:trace contextRef="#ctx0" brushRef="#br0" timeOffset="66613.28">16265 13379 843,'0'0'111,"0"0"-61,0 0 97,203-10-68,-76-20-41,7-9-12,-2-3-10,-16 1-6,-23 6-4,-35 15-6,-36 17 0,-22 6-56,-31 35-110,-34 18-59,-17 7-438</inkml:trace>
  <inkml:trace contextRef="#ctx0" brushRef="#br0" timeOffset="67092.65">16455 14069 765,'0'0'51,"0"0"-36,0 0 83,0 0-36,-134 7-41,96 18 21,-2 5 1,-3 5-1,6 11-15,10-7 11,9-3-20,13-4-11,5-14-5,8-5-1,25-8 0,11-5 4,8-12 1,-4-20-6,-5-9 0,-7-4 1,-7-3-1,-10 0 0,-7-1 0,-10-1 1,-2 2 0,0 5-1,-4 8-2,-6 9 2,4 14 6,4 6 2,-1 6 27,3 0-12,0 4-18,0 22-2,7 10 26,7 5 1,-6-2-4,4 3-9,-5 1-8,-1 3-4,1 0-4,-1 2-2,2 0-22,-2-8-45,4-4-46,-3-9-165,-1-5-175</inkml:trace>
  <inkml:trace contextRef="#ctx0" brushRef="#br0" timeOffset="67407.84">16628 14504 806,'0'0'148,"0"0"-46,94-121 2,-51 59-70,-2-1 0,-7-2-5,-13 9-11,-17 15-7,-4 7-7,-7 15 2,-22 2 1,-2 16-7,-1 1-2,0 4 2,9 17-2,7 2-4,14 0 1,2 1-6,27-2-3,18-1 12,3 3 1,0 1 2,-11 2-1,-10 4 0,-14 6 1,-13 6 2,0 4-3,-28 2 2,-11-5-2,0-5-6,5-14-90,5-9-126,9-16-280</inkml:trace>
  <inkml:trace contextRef="#ctx0" brushRef="#br0" timeOffset="67984.76">17482 12729 853,'0'0'122,"0"0"-8,0 0-34,0 0-66,0 0 27,41 114 0,-39-57 0,-2-3-8,0 0-5,0-10-11,0-6 1,0-7-9,9-16-5,11-1-1,7-5 2,8-9 1,3 0-6,0 0-13,-3 0-45,-4-7-48,-8-12-192,-4-8-356</inkml:trace>
  <inkml:trace contextRef="#ctx0" brushRef="#br0" timeOffset="68202.65">17980 12573 718,'0'0'11,"127"-52"62,-45 25 32,-6 5-88,-10 5-5,-16 3-6,-19 3-2,-15 10-4,-16 1-60,0 0-93,-29 3 29,-10 15-72,-5-1-39</inkml:trace>
  <inkml:trace contextRef="#ctx0" brushRef="#br0" timeOffset="68456.99">18026 12575 364,'0'0'177,"0"0"-29,0 0-3,-62 118-54,60-64-4,2 8-11,0 7 1,0 9-13,11 0-9,2 1 1,-2-8-18,5-8-6,-1-17-9,-2-10 13,3-12-16,0-12-5,2-2-4,6-10 1,2 0-5,2 0-4,-3-6-3,-3-8-32,-2-2-57,-2 2-48,-1-4-179,-1-1-340</inkml:trace>
  <inkml:trace contextRef="#ctx0" brushRef="#br0" timeOffset="68819.44">18450 13162 875,'0'0'78,"0"0"13,29-107-1,11 56-66,4 3-13,-4-3-4,-15 8 5,-13 4-12,-12 9 7,0 9 10,-23 8-14,-6 7-3,-4 6-6,0 0 6,1 6 0,8 10-9,8 0-5,8 2-2,8 5-7,0-5 1,26 1 8,20-2 9,10-2 5,6-3 0,-1 0 1,-10 2 1,-12 3 5,-11 1-5,-16 8 6,-12 3-6,-6 2 0,-28 7-2,-5-6-9,2 0-37,3-10-72,9-17-61,9-5-53,12-3-192</inkml:trace>
  <inkml:trace contextRef="#ctx0" brushRef="#br0" timeOffset="69396.7">18991 12804 831,'0'0'71,"0"0"-1,0 0 10,0 0-62,0 0-9,0 0 19,-22 100 9,17-74-5,5 0 1,0 2-5,0-6-18,0 1 2,0-6-8,15-3-2,-3-6 0,9-1 0,-6-7 4,5 0-1,1-5-1,-4-13-1,-1-2-2,-3-4 0,1 0 6,-5-2-2,-5 2 3,0 2-2,-2 3-3,-2 7-2,0 7 7,0 5-3,0 0-2,0 0-3,0 0-3,0 3-1,0 14-2,0 3 6,0 1 5,0 0-5,-2-5-4,0-6 4,2-6-3,0-4-7,0 0-2,0 0 8,7-17 0,13-13 0,2 1 1,5 3 3,-1 4 0,-1 8 0,0 10-1,-4 4 1,0 0 4,-5 13-2,0 14 4,-3 0 0,-9 6-5,-2 1-1,-2 2 4,0 3-4,-17-5-18,-8-1-74,-5-8-160,0-13-254</inkml:trace>
  <inkml:trace contextRef="#ctx0" brushRef="#br0" timeOffset="69553.22">19014 12601 1004,'0'0'14,"0"0"-8,0 0-6,0 0-39,0 0-182,127-37-288</inkml:trace>
  <inkml:trace contextRef="#ctx0" brushRef="#br0" timeOffset="69800.85">19546 12557 950,'0'0'131,"0"0"-95,0 0 69,41 123-65,-31-57-1,-1 6-6,-6 3-13,-3-2-4,0-3 5,5-14-9,-2-15 6,11-3-4,4-23-4,7-8-5,8-7 1,7-14 2,0-18-8,-3-5-42,-18 2-36,-19 3-66,0-2-275</inkml:trace>
  <inkml:trace contextRef="#ctx0" brushRef="#br0" timeOffset="69950.1">19564 12913 902,'0'0'67,"0"0"-24,0 0-35,130-70-8,-67 45-123,-4-2-166</inkml:trace>
  <inkml:trace contextRef="#ctx0" brushRef="#br0" timeOffset="70282.44">19836 12530 662,'0'0'28,"0"0"-10,161-29 96,-89 8-88,-4 1-12,-3-1 6,-7-4 15,-12 8 22,-12 5 20,-12 10-14,-6 2-19,-1 14-4,1 25 16,2 24-17,4 14 10,5 20-12,2 14-7,6 14-3,-5-2-5,-12-8-3,-18-20 6,-4-16 0,-44-17 4,-14-6 0,-11-10-12,1-14-12,-1-8-5,-1-8-84,-9-16-130</inkml:trace>
  <inkml:trace contextRef="#ctx0" brushRef="#br0" timeOffset="79239.56">10423 15727 508,'0'0'240,"0"0"-96,0 0 18,0 0-63,0 0-52,0 0-10,0 0-16,0 0-9,-36-6 0,72 6 15,6-2 2,7-8-11,0-4-15,-4-2 0,-3 6-3,-7 2-3,-6 6-38,-8 2-29,-14 0-88,-7 0-130,0 10-127</inkml:trace>
  <inkml:trace contextRef="#ctx0" brushRef="#br0" timeOffset="79458.72">10387 15986 706,'0'0'89,"0"0"-19,0 0 23,0 0-69,0 0 36,123-29 2,-67 12-46,-6 4-13,-2 1-3,-6 6-101,-9 3-145,-4-2-210</inkml:trace>
  <inkml:trace contextRef="#ctx0" brushRef="#br0" timeOffset="79766.46">11425 15807 773,'0'0'38,"0"0"7,0 0 27,0 0-63,0 0 4,0 0 10,110-3-13,-67-8-8,-4-3 2,-8 5-4,-4 2-76,-4 2-122,-5-4-117</inkml:trace>
  <inkml:trace contextRef="#ctx0" brushRef="#br0" timeOffset="80001.04">11960 15570 918,'0'0'43,"0"0"-25,0 0 42,0 0-48,0 0 13,0 0 4,10 103-13,-4-67 1,-3-8-3,-3 5-1,2-4-12,-2-3-1,4-3-9,-2-9-60,0-7-112,4-7-159</inkml:trace>
  <inkml:trace contextRef="#ctx0" brushRef="#br0" timeOffset="80252.7">12188 15488 981,'0'0'87,"0"0"-87,0 0 97,127 110-31,-84-63-30,-2 3 3,-5-8-8,-12 0-14,-8-2-7,-16-4-1,0 0-3,-8 0-2,-26-4-1,-5 3-3,-9-3-27,-2-4-63,-8-7-139,-12-9-275</inkml:trace>
  <inkml:trace contextRef="#ctx0" brushRef="#br0" timeOffset="80577.67">11152 15500 819,'0'0'70,"0"0"80,-116 96-29,91-19-72,8 17-2,6 4 4,11-6-19,3-9-8,32-11-10,11-12-7,3-14-7,2-12 3,3-10-3,-3-7-23,5-15-61,-1-2-183,1-14-477</inkml:trace>
  <inkml:trace contextRef="#ctx0" brushRef="#br0" timeOffset="81221.98">13473 15400 472,'0'0'422,"0"0"-366,0 0 21,0 0 2,-143 68-57,105-20-7,8 6 2,0-1-4,16 1-6,6-14 0,8-8-5,0-11 1,21-10-2,18-11 1,3 0 2,5-14-1,-1-22 0,-4-4-3,-7-9 0,-14 0-1,-7-6 0,-10-3 2,-4-7-1,0-8 1,-2-2-1,-14 16 2,5 14-2,2 19 6,4 18 10,3 8 16,2 3-6,0 35-20,0 20-6,0 12 12,7 6 15,11-4-8,2-6-2,-2-8-7,0-8-5,-2-5-4,-3-7-1,0-3-6,-4-6-42,-6-6-71,-3-9-196,0-7-336</inkml:trace>
  <inkml:trace contextRef="#ctx0" brushRef="#br0" timeOffset="81475.67">13100 16230 677,'0'0'397,"0"0"-371,0 0 16,207-26 69,-86 1-63,6 0-8,-8 4-5,-2 4-4,-15-1-9,-21 0-3,-25 8-12,-25 2-6,-18 4-1,-13 4-36,0 0-29,-31 8-40,-16 18-167,-6 18-188</inkml:trace>
  <inkml:trace contextRef="#ctx0" brushRef="#br0" timeOffset="81954.6">13513 16740 788,'0'0'201,"0"0"-178,0 0 45,-135 27 14,96 4-76,-4 1 7,-2 4 0,8 4 0,3 0-4,8-6 5,16-2-6,10-10-6,0-8-2,10-10 0,21-4 0,11 0 3,9-21 1,1-11 2,-8-9-5,-6-2 0,-9-6 1,-13-6 0,-12 2-2,-4-6 1,0 5 1,-6 2 1,-8 20-2,3 11 3,4 8 19,3 11 13,1 2-10,3 0-14,0 29-10,0 6 7,0 9 9,7-4 6,6 5-9,3-1-4,-3-2-4,0 2-6,2-4-1,-1 4 0,2 0-43,-3-4-24,6-4-48,-1-4-150,-3-18-201</inkml:trace>
  <inkml:trace contextRef="#ctx0" brushRef="#br0" timeOffset="82318.68">13833 17040 964,'0'0'87,"0"0"-29,69-125 19,-38 76-57,-6-1-4,-9 1-1,-12 3-7,-4 11-8,-3 8 9,-21 9-8,-5 14 2,-2 4-3,0 0 0,5 4-1,12 14-1,8 6 0,6-2-3,0 4 4,19-4-1,14-8 4,13 9-1,2-9 4,-3 7-5,-5-2 6,-11-1 4,-13 3 2,-10 2 0,-6 3-3,0 0 7,-16 3-4,-13 4-5,-4-8-6,2 0-2,2-6-8,6-5-51,8-14-109,4 0-263</inkml:trace>
  <inkml:trace contextRef="#ctx0" brushRef="#br0" timeOffset="84748.65">15099 15133 92,'0'0'460,"0"0"-350,0 0 9,0 0 26,0 0-50,0 0-5,0 0-20,-10-9-27,-13 26-24,-4 15 5,-3 8 4,4 10-6,-3 12 2,5 3-3,3 11-7,4 10 4,8 4-4,3 9-6,-1 8-3,7 4-1,0 14 0,0 2-2,0 1 1,18-8-3,9-13 3,7-14-2,5-16 1,4-11 3,1-16-1,-10-14-1,1-6-3,-11-7 2,-8-10-2,0 6 0,0-5-28,-2-7-49,6-7-87,6-21-283</inkml:trace>
  <inkml:trace contextRef="#ctx0" brushRef="#br0" timeOffset="85160.88">15849 15190 575,'0'0'233,"0"0"-93,0 0-37,0 0-75,0 0 0,0 126 43,0-76-25,0-1-28,0-10-4,-3-3-14,1-4 3,2-7-3,0-6-30,0-6-108,0-5-186,-3-8-251</inkml:trace>
  <inkml:trace contextRef="#ctx0" brushRef="#br0" timeOffset="85521.97">15340 15874 679,'0'0'129,"0"0"-60,0 0 32,0 0-55,161-23 12,-43 11 18,20 2-26,21-3-14,12-4 5,13-3-4,7-1-5,-11-2-15,-16-9-9,-25 2 4,-32-5-5,-29 12 2,-31 1-6,-20 9 0,-16 8-1,-11 0-2,0 5-15,-3 0-46,-23 0-97,-17 14-260</inkml:trace>
  <inkml:trace contextRef="#ctx0" brushRef="#br0" timeOffset="86157.8">15471 16776 772,'0'0'139,"0"0"-101,0 0 18,0 0-46,54-135-4,-23 87 0,-4-2-2,-4-4 2,-10 6 7,-7 11 7,-6 11-6,0 9-7,0 12-3,-10 0-4,-11 5-5,2 0-15,0 5-6,7 8 12,2-4 6,6 10 2,4-1 0,0-2 4,8 3 2,23 4 0,10-7 4,3 3 15,6-2 19,-8-2-2,-1 2 4,-10 1-12,-10 0-10,-7 4-5,-12-4 0,-2 8 3,0-3-4,-16 4-2,-8-5-5,0 0-2,-1 1-3,3-13-2,4-2-17,4-8-28,6 0-65,3-10-110,5-12-133</inkml:trace>
  <inkml:trace contextRef="#ctx0" brushRef="#br0" timeOffset="86867.61">15983 16070 808,'0'0'102,"0"0"-92,0 0 28,0 0-24,0 0 4,0 0-1,-30 75-7,9-55 3,2-3 2,-2-8-1,7-4-6,-2-5 3,3 0-8,3 0 6,2-10-4,3-4 1,5-6-5,0 4-1,0 0-1,0-2 1,15 3-1,2 3 1,0-1 0,0 5 0,0 6 0,-2-2 0,-2 4 0,1 0-2,-1 0 2,1 0 0,1 10 2,-1 7 3,1 0 2,-5 11-2,-6-3 4,-4 12 1,0-1 6,0 4-5,-18-3 3,-5-3-10,6-10 4,-1-7-7,3-4 3,1-9 2,3-4-3,0 0 3,4 0-2,4 0-2,3 0 0,0 0-2,0-4-1,12-4 0,9 3-1,11 4 2,7 1 1,0 0 1,8 0 10,4-8 1,1 0 14,-8-2 7,-6-13 11,-12 10-6,-7-6-9,-8-3-8,-6 6-2,-3-4-9,-2-2-6,0 5-3,0 8-1,0-1-2,0 6-7,0 1-35,0 3-35,0 0-88,11 14-240,6 7-153</inkml:trace>
  <inkml:trace contextRef="#ctx0" brushRef="#br0" timeOffset="87146.26">16725 16329 828,'0'0'229,"0"0"-225,0 0 21,0 0 31,-22 112-36,22-80 16,0 3 5,0-3-17,0-6 0,0 9-13,0-9-4,0 3-2,0-8-2,0-3-3,0-4-9,0-2-30,-3 3-37,-4-11-33,-2 1-119,-2-1-117</inkml:trace>
  <inkml:trace contextRef="#ctx0" brushRef="#br0" timeOffset="87350.42">16428 16682 864,'0'0'121,"0"0"-93,0 0 11,0 0-21,129-81-18,-66 59 2,-3-3 1,0-2-3,-4-1-22,-10 2-70,-3 3-119,-9 0-179</inkml:trace>
  <inkml:trace contextRef="#ctx0" brushRef="#br0" timeOffset="87571.4">17114 16316 909,'0'0'213,"0"0"-185,0 0-2,0 0 31,0 0-20,5 115-20,0-79-8,-3-8-2,0-3 2,-2-2 0,0 0-4,0-10-4,0 6-1,0-16-24,0 1-28,0-4-73,0 0-130,0-4-35</inkml:trace>
  <inkml:trace contextRef="#ctx0" brushRef="#br0" timeOffset="88014.61">17467 15250 1072,'0'0'28,"0"0"46,0 0 26,154-24-71,-56 65 6,11 24 3,0 18-18,-8 10-3,-18 18 9,-23 11-6,-30 16 1,-30 9-6,-11 1-2,-43-6-1,-12-17 16,3-23-4,8-30 10,15-24-17,15-20-1,7-10-15,11-9-2,5-9-6,-2 0-87,-11 0-71,-8-23-362</inkml:trace>
  <inkml:trace contextRef="#ctx0" brushRef="#br0" timeOffset="111120.7">16265 15276 320,'0'0'193,"0"0"-10,0 0-7,0 0-98,0 0-2,0 0-8,-38-113-31,25 95-1,-7 0-15,-1 0-9,0 4 7,-1-3-3,-3 0-5,-4-4-1,0 1-2,-2 3-1,2 2 4,0 6-2,-1 1-3,4 4 1,-1-1 3,3 5-8,-3 0 1,-5 0-2,4 11 1,-4 1 1,4-2-2,3-2 0,0 2-1,6 2 0,-1-6 3,-1 6-3,2 0 0,0 6-1,1 6-1,1 3 2,3 3-1,5 6 0,1 0 1,1 8 0,4 6 0,3-7 0,0 3 0,10-1 0,10 0 0,10-6 1,1 2-1,4-5 0,-2-4 1,-2-2 0,3-7-1,-3-6 0,2-3 0,-2-4 1,2 2-1,1-7 1,2-2-1,-3-1 0,-2-2 1,3 0-1,-1 0 0,5-14 2,2-8-2,3-5 3,-5 0-3,0-9 0,-7-3 0,-11 2 0,-7-4-3,-3-3 3,-8 0 2,-2-2-1,0 4 0,0 2-1,-10 3 0,-3 14 0,-1 5 1,4 5-1,-3 13-11,1 0-57,2 5-235,5 9-436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27:36.9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6225 1694 678,'0'0'183,"0"0"-87,0 0 35,0 0-19,0 0-38,0 0-52,0 0-12,0 0-9,-3 28 11,44-26 9,-1-2-14,0 0-4,-1 0-3,-4 0-8,1 0-52,-3-4-52,-6 1-129,-9-2-120</inkml:trace>
  <inkml:trace contextRef="#ctx0" brushRef="#br0" timeOffset="158.96">6203 2077 918,'0'0'50,"0"0"-46,0 0 14,0 0 2,0 0-8,171 0-12,-111-17-214,-4-9-369</inkml:trace>
  <inkml:trace contextRef="#ctx0" brushRef="#br0" timeOffset="439.94">7728 2023 1029,'0'0'57,"0"0"-40,0 0-17,0 0 3,129-12 5,-67 0-8,0 1-127,-8-4-141,-9-7-180</inkml:trace>
  <inkml:trace contextRef="#ctx0" brushRef="#br0" timeOffset="617.35">8311 1731 902,'0'0'159,"0"0"-60,0 0-49,0 0-40,0 0-8,0 0 3,0 104 7,3-60-3,-3-2-5,0 6-2,0-4-2,0 0-44,0-6-81,0-14-159,7-17-127</inkml:trace>
  <inkml:trace contextRef="#ctx0" brushRef="#br0" timeOffset="851">8577 1766 1099,'0'0'63,"0"0"-37,0 0 5,0 0 6,120 72 7,-88-17-14,-6 1-9,-11 0-10,-10 6-2,-5-3-9,-2-1 3,-30 2-3,-7-11-17,-5-6-29,-8-7-45,-6-12-112,-7-6-186</inkml:trace>
  <inkml:trace contextRef="#ctx0" brushRef="#br0" timeOffset="1149.27">7674 1518 927,'0'0'64,"0"0"-17,-131 130 36,81-40-24,6 19-2,13 0-14,11 4-13,20-13-12,0-15-11,31-20-3,18-12-2,7-11-1,9-8-1,8-6-49,-1-10-92,-10-11-295</inkml:trace>
  <inkml:trace contextRef="#ctx0" brushRef="#br0" timeOffset="2674">10434 2555 292,'0'0'156,"0"0"-41,0 0-13,0 0-12,0 0-21,0 0-5,0 0-20,-25 0-14,25 0 5,0 0 0,0 0-3,0 0 0,0 0-5,0 0-7,0 0 7,0 0-11,0 0-9,0 0 9,0 0-12,0 0 2,14 0 12,19 0-2,17 0 2,10 0-2,16 0-5,19 0-3,5-3-2,9-8 2,3-4-8,1-1 1,8 0 1,4-2 0,11 4-1,11-4-1,13 0 1,17-4 0,14-5 0,19 6 2,10-7-3,14 5 9,7 0-7,2 0 5,-4 10-4,-9 2 1,-8 2-1,1 0 2,4-2-5,13-10 7,11 2-1,3-2 6,-7 6 3,-21 6-1,-33 1-3,-32 2 3,-38 0-5,-35-3 7,-29 4-10,-28 1-3,-19 1-2,-8 0 1,-4 3-2,0-2-9,0-4-46,0-6-61,-32-11-277</inkml:trace>
  <inkml:trace contextRef="#ctx0" brushRef="#br0" timeOffset="3385.06">12076 3613 789,'0'0'144,"0"0"-87,0 0 15,0 0-11,0 0-38,127-134-1,-92 85-6,-10 1-5,-4-1-2,-9 0 4,-12 11 0,0 9-8,0 14 3,-16 13-3,-9 2-5,-6 10 0,-1 18 0,3 2-1,14-2-6,8 0-6,7-3-9,12-7 4,17-1 18,7-3 0,7-2 3,2 1 0,0-1 3,-5 0 6,-13 4-7,-10 2 1,-14 1-3,-3 8-1,-7 3 2,-25 0 3,-3-2-7,2-2-2,6-4-28,5-5-26,9-8-63,5-9-62,5-5-48,3-34-220</inkml:trace>
  <inkml:trace contextRef="#ctx0" brushRef="#br0" timeOffset="4085.05">12634 2733 706,'0'0'67,"0"0"-22,0 0 31,0 0-60,0 0-15,0 0-1,2 7 24,-2 5-5,-9-1 11,-8-1 0,-2-4-6,2-1-12,-1-5-4,2 0 0,5 0 0,1 0-1,7-7-4,3-6 1,0-2 1,0-3-4,3 2-1,7 2 0,4 4 2,-1-1-2,3 4 0,-1-2-1,3 5 0,-5 3 0,1 1-2,1 0 2,-4 0-1,-1 0-3,-2 21-3,-6 4 1,-2 3 7,0 6 0,0 0 1,0-2 0,-4 3 0,-10-3 2,-3 2-2,-1-5 3,-9 0-3,1-3 0,-6-2-1,6-2 1,3-5 2,5-4-6,9-7 2,7-6-1,2 0 2,0 0 0,7-16-2,13-2 0,9 4 2,2 1 0,7 6 0,-2 0 0,-1 5 0,-1 0 5,-8 1 5,-5-3 6,-5-3 5,-5 2 8,1-5 5,-2 0-1,-1-4-15,-6 2-14,0 5 0,-3 5-4,0 2-5,4 0-70,2 2-102,2 14-91,3-2-150</inkml:trace>
  <inkml:trace contextRef="#ctx0" brushRef="#br0" timeOffset="4320.92">13113 3025 50,'0'0'823,"0"0"-778,0 0-3,0 0 35,0 111-29,7-67-8,0 0-10,-1 0-7,-1-3-3,-5-3-9,2-4-1,-1-6-8,2 0 1,2-3-3,-3-8-5,3-5-40,-3-6-42,0-4-91,-2-2-69,0 0-199</inkml:trace>
  <inkml:trace contextRef="#ctx0" brushRef="#br0" timeOffset="4500.48">12915 3421 920,'0'0'44,"0"0"-27,0 0 19,0 0-28,166-129-5,-87 100-3,0 0-43,-6 3-77,-13 2-31,-16 2-84,-13 2-97</inkml:trace>
  <inkml:trace contextRef="#ctx0" brushRef="#br0" timeOffset="4677">13503 3084 452,'0'0'228,"0"0"-58,0 0-39,0 0-57,0 0-48,0 0 10,4 68 29,2-28-27,-2-3-22,-2-2-9,0-3 0,0-2-6,-2-4-1,0-1-13,0-6-63,0-2-103,-4-7-119,-12-10-16</inkml:trace>
  <inkml:trace contextRef="#ctx0" brushRef="#br0" timeOffset="4977.01">13530 2847 787,'0'0'69,"0"0"-29,0 0 45,170-24-31,-110 50-1,0 13-10,-5 4-10,-8 14-4,-14 5 5,-16 6-19,-17 6 4,0 2-1,-23-7 5,-11-6-6,-3-4 7,-1-9-8,2-6-1,9-10-14,6-14 3,9-3-4,8-12-2,1-3-26,3-2-24,0 0-23,0-19-62,0-24-201,0-9-227</inkml:trace>
  <inkml:trace contextRef="#ctx0" brushRef="#br0" timeOffset="5582.96">14067 2645 958,'0'0'48,"0"0"-27,0 0-14,0 0-4,0 0 0,0 0-2,-2 18 4,-9-6 0,-2-2-3,2-4 2,1-6-3,5 0 9,4 0-5,-1-6-3,2-12-1,0-3 3,0 4-4,18-2-1,1 6-2,2 3 3,-3 1-1,1 9-2,0 0 1,0 3-1,-1 22 1,-2 8 2,-5 3 7,-9 2-5,-2-1 6,0 2-1,-6-3-1,-17-2 3,-2-2-2,-1-6-2,6-8-3,2-4-1,9-5 2,3-9-3,6 0 8,0 0 0,0-9-8,11-9-1,15 1 0,4 1-2,-1 6 3,4 5 0,0 3-1,7 0 3,7 0 3,0-2 16,0-7 13,-3-2 12,-8-1-13,-4-2-6,-9 0-2,-4-3-11,-9-1 1,-5 3-6,-5-1-7,0 2-2,0 4-33,-20 10-54,-25 2-141,-30 4-233</inkml:trace>
  <inkml:trace contextRef="#ctx0" brushRef="#br0" timeOffset="5980.74">11874 3120 928,'0'0'43,"0"0"61,0 0-34,-114 82-33,70-9 5,1 23-6,1 14-4,9 10 2,13-5-5,15-14-7,5-16-12,22-20-5,19-14 3,12-10-7,2-8 0,-1-4-2,-2-4-24,-11-3-36,0-8-73,-10-9-153,-11-5-267</inkml:trace>
  <inkml:trace contextRef="#ctx0" brushRef="#br0" timeOffset="6780.91">10282 1907 724,'0'0'189,"0"0"-106,0 0-28,0 0-22,72-111-6,-36 67-7,1-6-4,-8 4-15,-6 0 6,-12 5 1,-10 14-1,-1 6 9,0 14-15,-1 7 8,-18 0-9,-4 14 0,-4 13-7,4 6 5,10-1-10,13-2 3,0-2-19,20 0 16,13-3 12,2-5 3,-2-5-3,-4 1 3,-8-2 8,-7 0-5,-7 2-3,-7 5 3,0 4-1,-5 10-5,-19 0-30,-3 2-97,-3-7-58,4-14-67,2-16-160</inkml:trace>
  <inkml:trace contextRef="#ctx0" brushRef="#br0" timeOffset="7290.64">10699 1030 757,'0'0'86,"0"0"-37,0 0 33,0 0-40,0 0-42,0 0-18,0-14 11,0 14 7,-8 0 17,-4 4-5,1 3-3,2-7-5,2 0 3,3 0 0,-2 0 6,3-14-13,3-3-2,0 2 2,0-4 1,15 5-1,1 1-1,6 2-1,0 5 1,5 6-2,-2 0 1,-5 0-4,-5 14-5,-7 9 5,-4 3 4,-4 3-6,0 3 8,-21 2 2,-5-1-2,-3-9 7,6-4-1,8-10-3,8-9-1,7-1 4,0 0-1,0 0 9,0 0-14,0 0-5,10 0 5,12 0-6,7 0-2,1 3 3,4 10-1,0 1-41,1 1-101,-4-3-38,-5-4-192</inkml:trace>
  <inkml:trace contextRef="#ctx0" brushRef="#br0" timeOffset="7509.68">11098 1426 732,'0'0'78,"0"0"-43,0 0 66,-4 134-38,4-93-28,0 2-15,11-2-12,0-4-4,-6-4 0,-2-8-3,2 0-1,-3-9-35,1-2-58,-1-9-83,0-5-115</inkml:trace>
  <inkml:trace contextRef="#ctx0" brushRef="#br0" timeOffset="7681.3">10960 1824 892,'0'0'68,"0"0"-65,0 0-3,124-110 0,-45 67-5,2-4-113,-2 1-98,-17 6-112</inkml:trace>
  <inkml:trace contextRef="#ctx0" brushRef="#br0" timeOffset="7857">11501 1426 851,'0'0'119,"0"0"-2,0 0-49,0 0-39,0 0-24,0 0-2,0 44 2,8-20 2,2 2-3,-5 0-1,-1 6-3,-4 0-19,0 2-75,0 0-113,-6-10-91</inkml:trace>
  <inkml:trace contextRef="#ctx0" brushRef="#br0" timeOffset="8086.01">11775 1252 1074,'0'0'35,"0"0"-22,164-13 42,-93 23-10,-7 22-1,-8 14-22,-18 4-3,-18 8-19,-20 6 0,0 3 0,-35 1 0,-15 0-20,-10 0-40,-7-7-73,-6-6-143,-16-4-195</inkml:trace>
  <inkml:trace contextRef="#ctx0" brushRef="#br0" timeOffset="8454.88">10124 1356 324,'0'0'150,"0"0"-8,0 0 11,0 0-45,0 0-32,0 0-35,-81-2 12,46 65-15,-1 26 4,10 15 20,10 5-1,14-7-15,2-10-16,11-6-14,22-14-11,4-5-1,7-11-1,0-12-3,-4-4-24,1-6-60,-9-8-107,-8-6-269</inkml:trace>
  <inkml:trace contextRef="#ctx0" brushRef="#br0" timeOffset="12533.18">12774 1088 765,'0'0'182,"0"0"-156,0 0 43,0 0-7,0 0-41,-122 71-3,93-19 7,-3 12 2,3 5 7,10 4 1,5-1-6,8-6-5,6-8-11,0-5-8,6-13-4,10-10-1,6-10-7,-2-8-44,3-3-56,1-9-68,-4 0-105,-2-4-80</inkml:trace>
  <inkml:trace contextRef="#ctx0" brushRef="#br0" timeOffset="12835.94">12768 1569 667,'0'0'215,"0"0"-119,0 0-68,0 0-1,0 0 26,0 119-16,0-85-23,0-4-6,6-9-5,12-7-1,5-9 0,6-5 3,8 0 5,6-22 0,4-12-4,-7-6 0,-10-2 2,-11 1-1,-12 4 5,-7 0 5,0 7 0,-14 10 0,-12 5 3,-3 6-16,0 7-4,1 2 0,2 0-1,1 4-3,1 13-34,2-2-46,10 0-114,6-8-145,6-7-202</inkml:trace>
  <inkml:trace contextRef="#ctx0" brushRef="#br0" timeOffset="13110.12">13133 1305 994,'0'0'78,"0"0"-45,129-14 22,-69 21-15,-4 25-9,-8 11-20,-11 14-2,-17 5 1,-11 1 0,-9 4 0,-2-4 1,-23-8 8,-1-8-3,1-11-2,1-10-1,6-8-8,5-6-2,1-8-3,6-4-18,-3 0-41,2 0-60,2-16-207,5-9-227</inkml:trace>
  <inkml:trace contextRef="#ctx0" brushRef="#br0" timeOffset="13383.67">13800 1557 995,'0'0'135,"0"0"-104,0 0 3,0 0 17,149 5-3,-84-5-13,-5 0-17,-6 0 6,-15 0 6,-12 0 0,-11-2-14,-10-3-13,-3 5-2,-3-3-1,0-6-44,0-6-72,0-16-390</inkml:trace>
  <inkml:trace contextRef="#ctx0" brushRef="#br0" timeOffset="14019.62">14894 1229 928,'0'0'152,"0"0"-129,0 0 13,0 0-36,0 0 1,0 0-5,89-114 4,-68 91-1,-6 2 1,-1 2 10,-5 9 3,-5 5 7,-2 5-2,-2 0-11,1 0-6,4 2-2,3 19 0,1 14 1,-3 5 20,3 5-3,-5-2-3,3-2-2,-2 0 0,-3-2-2,0-7-8,-2-1 1,0-4-1,0 1-2,0-2 0,0-3-27,0 1-72,-2-4-78,-9-6-175</inkml:trace>
  <inkml:trace contextRef="#ctx0" brushRef="#br0" timeOffset="14231.04">14879 1634 793,'0'0'143,"0"0"-111,0 0-13,0 0 37,129 4 3,-64-18-24,-3-6-6,0 2-17,-10 1 5,-11 3-17,-7 1-7,-9-1-113,-7 0-164,-5-4-103</inkml:trace>
  <inkml:trace contextRef="#ctx0" brushRef="#br0" timeOffset="14466.96">15615 1434 597,'0'0'191,"0"0"-182,0 0 16,0 0 22,0 0-4,0 0-12,2 10 35,-2-10 26,0 0-5,-5 0-23,-1-10-28,1-1 2,5 4-22,0-2-16,0 4-1,0 1-12,7-1-57,4 1-124,-3-2-339</inkml:trace>
  <inkml:trace contextRef="#ctx0" brushRef="#br0" timeOffset="16053.82">16421 972 680,'0'0'118,"0"0"-73,0 0 103,0 0-64,0 0-17,0 0-20,0 0-1,-17-22-14,1 39-15,-13 24-8,-9 27-7,-2 13 1,5 1 0,12-11-3,17-10 1,6-13-1,4-5-2,25-8 1,2-2-12,5-8-39,-5-4-57,-2-7-63,-4-6-91,-6-8-150</inkml:trace>
  <inkml:trace contextRef="#ctx0" brushRef="#br0" timeOffset="16668.03">16751 1127 601,'0'0'220,"0"0"-216,0 0 10,0 0-10,0 0 5,0 0-4,-27 70 0,9-58-3,3-2 0,0-8 3,1-2 4,3 0 4,0-6-1,4-15-12,7 0-7,0-4-17,0 1 4,18 2 14,2 1 4,4 4 0,3 4 1,-3-1 1,-1 5 3,-7 4-3,4 5-2,-4 0-6,-3 0-2,-3 14 9,0 4 2,-3 1 2,-5 6-3,0 0 5,-2 8 4,0 1-4,0 6 4,-4 2 2,-15 0-7,-2 1-3,-4-6 0,0-1 4,0-9-2,4-11 1,7-5-2,1-8 2,0-3 5,6 0 9,5 0 14,-3 0-16,5-4 0,0-4-7,0-3-9,2 6 5,10-4 8,9 4-4,2 0-1,1 3 0,1 2 0,0 0-7,-2 0 1,-3 2-2,0 5 1,-1 3-1,-4-3 0,4 0-28,-4 5-70,3 1-69,-4 6-105</inkml:trace>
  <inkml:trace contextRef="#ctx0" brushRef="#br0" timeOffset="17103.8">17119 1574 780,'0'0'90,"0"0"11,0 0-18,53-135-48,-30 94-18,-6 1 5,-1 9-10,-7 7-3,-7 10-1,-2 2 3,0 6-1,0 2-6,0 0-4,-2 4 0,-9-2-21,0 2 20,0 0-19,4 0-7,1 12-21,3 2-33,3-2 29,0-1 39,0-4-10,11-1 17,12 1 6,2-4 6,4 6 4,0 0 5,-4 3 4,-2 5-9,-7 1-1,-3 0-1,-4 0 2,-7 1 5,-2 4 15,0 0 9,-5 4-15,-10-1-3,-3-2-7,3-4-8,-1-3-4,5-8-2,5-4-19,-2-5-53,4 0-81,0 0-68,-3-11-236</inkml:trace>
  <inkml:trace contextRef="#ctx0" brushRef="#br0" timeOffset="17419.55">17431 1056 1020,'0'0'107,"0"0"-101,0 0 10,142-40-2,-84 40-3,-2 28 2,-3 15-7,-10 11-4,-18 14 9,-14 8 2,-11 7 0,-9 2 10,-22 0 5,-8-7-7,2-9 6,-1-8-16,4-9 5,2-8-6,12-3-2,0-14-8,9-5 3,-1-5-3,3-5-26,-5 3-56,-3-3-167,-10-12-266</inkml:trace>
  <inkml:trace contextRef="#ctx0" brushRef="#br0" timeOffset="18316.45">8122 5208 852,'0'0'105,"0"0"-101,0 0 3,0 0 5,0 0 32,139-79-8,-73 45-22,-3 6-14,-9 7-35,-10 9-64,-13 12-114,-20 0-116</inkml:trace>
  <inkml:trace contextRef="#ctx0" brushRef="#br0" timeOffset="18491.44">8187 5534 688,'0'0'95,"0"0"-65,0 0 83,0 0 9,140-55-33,-64 8-44,0 5-30,-11 6-15,-16 10-28,-14 10-104,-15 0-211,-10-6-204</inkml:trace>
  <inkml:trace contextRef="#ctx0" brushRef="#br0" timeOffset="19557.21">9856 627 314,'0'0'185,"0"0"-52,0 0-19,0 0-1,0 0-18,0 0-17,23-8-22,-23 8-10,0 0-17,-10 0-10,-10 0 4,-8 7-21,-10 8 0,-7 10-2,-8-2 1,2 8-1,-3-2 2,10-2-2,7 2 4,5-6 1,16 3-5,2 0 0,3-3-7,7 6 6,-1 6-1,5 4 2,0 14 0,0 12 0,0 16 4,9 21 7,4 21 6,3 9 8,3 8-2,4 17-4,2 1-1,1 10-7,2 10 3,-4-7-5,3-2-3,-3-4-4,-4-10-1,-4-4 3,-3 1-2,-5 5 0,-3-7 0,1-16 4,-6-15 3,0-23-8,0-16 6,0-8 1,-3-11-8,-5-18 3,5-11 0,-2-18-5,3-7 4,2-2 0,0-5-2,0 0-3,0 0 2,15 0 0,21 3 1,15-3 2,14 0-2,5 0 0,3 0 6,-4 2-6,-9 6-12,-2 2-58,-6 4-69,-3-5-307</inkml:trace>
  <inkml:trace contextRef="#ctx0" brushRef="#br0" timeOffset="20511.91">17900 164 486,'0'0'109,"0"0"-42,0 0 15,0 0-23,0 0-29,0 0-6,-3 38-7,21-12 10,20 2 5,16 0 16,8-2 8,10-3-21,9-5-6,5-4-4,5-5-6,-5 0-2,-10 1-11,-14-2 1,-19 1-2,-16 2-4,-13-1-2,-8 8-5,-4 9 4,0 16 2,-2 12 1,0 19 21,0 8-2,0 14 8,0 4-7,-2 6-11,2 5-1,0-2 7,0 7-8,0 0 2,2 8-1,11 11 0,1 11-1,-1 4-2,-3 5 3,-6-13-4,-1-4 4,1-6-6,-4-9 2,0-5-1,0-9 2,-7-10-3,-16-4 4,-10-11 6,-9-12-8,-12-9 7,-2-14-2,3-8 5,2-17-7,6-12-4,7-10-1,1-2-1,-2-4-2,2-22-17,-1-4-41,0-9-49,-8-7-157,-11-4-406</inkml:trace>
  <inkml:trace contextRef="#ctx0" brushRef="#br0" timeOffset="24971.9">12327 5015 635,'0'0'51,"0"0"-45,0 0 31,0 0 20,0 0-6,0 0-6,-50 94-16,34-74-9,-1-6 6,1 5-10,-4-8 1,0 0-9,0-8-1,-4-3 0,4 0 1,3 0-7,7-8 6,3-12 3,5-1-10,2-4 1,0 1-2,4 1 1,16-2 0,2 4 0,5-2 2,0 2-2,3 4 3,3-1-3,0 2 2,-2 4-2,-2 8 0,0 4-2,-3 0 0,2 9 0,-9 12 3,-3 1-1,-5 5 0,-3 5-3,-8 3 3,0 11 2,0 3-1,-17 12 1,-12 3 0,-8 1 0,-6 1 0,1-10 2,-2-4-4,5-7 0,4-9 0,6-13 3,4-10-3,6-12 0,4-1-1,9 0-1,6-8 1,0-10-7,0-4 0,14 2 0,10 2 8,3 9 0,5 4 6,2 5 7,-3 0 0,-4 2-7,-4 14-1,-3 0 4,-2 2-8,-5-2 2,-2 1-1,-2-3-2,1 0-3,-2-2-58,3-1-108,-6-6-172</inkml:trace>
  <inkml:trace contextRef="#ctx0" brushRef="#br0" timeOffset="25398.41">12730 5624 900,'0'0'30,"0"0"-20,0 0 42,23-130-22,2 80 6,4-11-15,-6-6-12,-5 0-2,-9 3-2,-6 12-2,-3 20 0,0 12 0,-5 14-3,-16 6-3,-3 3 0,-2 18 2,1 4-2,9-4-1,9 1-21,7-2-6,0 4 19,30-6 12,14 0 0,5-6 1,7-10 1,0 8 2,-10 3 16,-3 5-1,-12 8-2,-11 0-4,-13 3-2,-7 9 4,0 1 8,-26 1-7,-4-2-12,1-3 1,2-5-5,5-2 0,5-9-79,3-5-109,1-10-148</inkml:trace>
  <inkml:trace contextRef="#ctx0" brushRef="#br0" timeOffset="25818.7">11666 6174 859,'0'0'14,"0"0"-3,0 0 53,181-52 2,-41 31-2,30-2-16,35-7-12,29-1-1,27-3-10,15 0 17,1-3-5,-8-8-1,-21-1-15,-23 0 3,-31 0-1,-33 8-5,-37 6-10,-44 7-7,-34 11 2,-25 7-3,-17 2 0,-4 0-2,0-3-14,-12-1-28,-26 4-55,-22 5-104,-30 7-91,-28 29-248</inkml:trace>
  <inkml:trace contextRef="#ctx0" brushRef="#br0" timeOffset="26319.96">12186 7452 595,'0'0'236,"0"0"-159,0 0 6,0 0-9,38-129-28,-11 69-4,-1-6-24,1 1-5,-9 13-8,-7 17 2,-11 10-7,0 16-1,0 9-4,-6 0 2,-13 0 2,-1 5-17,3 13 0,4 2-4,12 4-7,1-2 3,4 0-12,25-3 16,8-3 19,5 0 3,-2-2 3,0 3 4,-11 0 8,-9 7 0,-6 1 0,-14 8 3,0 3-5,-6 0-8,-19-2 7,2-6-12,-2-7 3,5-4-1,3-9-2,-2-1-7,4-5-59,4-2-31,0 0-47,4-9-94,3-19-154</inkml:trace>
  <inkml:trace contextRef="#ctx0" brushRef="#br0" timeOffset="26920.88">12581 6627 792,'0'0'44,"0"0"-38,0 0 8,0 0-8,0 0 2,0 0-6,-48 52 1,31-42 0,0-4-2,3 1 8,-2-6-6,5-1-1,2 0 4,2 0 1,4-14-7,3-2-9,0 0-26,7-5 28,9 2 7,7-1 5,-2 1-2,2 0 0,4 5 9,0 3 10,-5 4-4,-2 5-4,-2 2-13,-3 0 4,3 16 0,-2 4 16,-3 0-6,-2 3 10,-3 6-4,-6 0-2,-2 11-1,0 1-2,-14 5-3,-9 7-3,-3-7-2,3-7-4,1-13-3,4-12 1,7-11 1,3-3-2,1 0 8,0 0-5,7-10-4,0-2-6,0 0-1,3 6 4,14 0 2,8 3 1,3 2 3,4-3 0,3 0 2,-2-1-3,1 2 1,-3-3-3,-2 3-3,0 0-78,0 3-76,-4 0-77,-2 0-163</inkml:trace>
  <inkml:trace contextRef="#ctx0" brushRef="#br0" timeOffset="27154.57">13173 6982 636,'0'0'76,"0"0"-44,0 0 101,0 122-50,7-84-16,4 2-18,-2-5-28,-5-3 11,4-2-26,-4-2-1,0 0 0,-4-3-4,0-4-1,0-5-14,0-6-47,0-2-68,0-3-64,-4-4-93</inkml:trace>
  <inkml:trace contextRef="#ctx0" brushRef="#br0" timeOffset="27356.02">13015 7413 846,'0'0'22,"0"0"-2,0 0 14,0 0-27,129-126-4,-73 96-3,0 4-5,-7-1-79,-5 4-59,-6 1-68,-9 2-49</inkml:trace>
  <inkml:trace contextRef="#ctx0" brushRef="#br0" timeOffset="27548.82">13517 7024 413,'0'0'240,"0"0"-147,0 0 14,0 0-17,0 0-59,0 0 2,0 46 18,0-10 6,0-1-19,0-1-11,0-2-10,0-4-11,0 0-3,0-6-3,0 0-10,0-4-61,0-6-106,0-10-164,-12-2-148</inkml:trace>
  <inkml:trace contextRef="#ctx0" brushRef="#br0" timeOffset="27852.58">13503 6720 1006,'0'0'54,"0"0"-52,181-17 48,-99 17 10,-1 21-29,-14 14-14,-17 13-8,-13 15-5,-20 11-3,-15 13 7,-2 2 7,-8 0 5,-19-5 12,-4-10-9,-3-8-7,5-9 6,4-11-18,8-12-2,1-10 0,5-10-2,3-7-9,0-7-21,0 0-15,-5-7-37,1-27-177,-1-15-120</inkml:trace>
  <inkml:trace contextRef="#ctx0" brushRef="#br0" timeOffset="28472.93">14205 6266 948,'0'0'21,"0"0"-21,0 0 0,0 0 0,0 0 0,0 0 1,-42 44-1,24-42-3,1-2 3,1 0 2,3 0 1,6 0 0,3-5-3,4-10 0,0 1-6,0 0-4,13-1 1,9 0 15,5-2-6,-2 10 0,5 3 0,1 4 0,-1 0 1,0 4 1,-3 15 8,-11 6 4,-7 5 8,-9 6-10,0 2 13,-6 4-14,-21 0 2,-2-3-10,-2-7 0,2-6-1,2-14 0,3-6 3,8-6-2,2 0-2,4 0-1,7-6-9,3 1 3,0 2 1,0 3-5,18 0 10,16 0 3,12 0 13,10-2-3,10-2 4,1-10 19,5-6 10,-6-4 2,-7-6-3,-8-1-4,-10 2 0,-9 3-16,-9 4-7,-10 5-8,-7 2-7,-6-2-3,0 0-11,0 6-56,-17 5-42,-20 6-120,-21 0-228</inkml:trace>
  <inkml:trace contextRef="#ctx0" brushRef="#br0" timeOffset="28909.24">12081 6854 809,'0'0'84,"0"0"-80,0 0 73,-127 14-5,83 25-40,0 18 3,1 10 7,7 17-5,9 13 4,9 10 12,12 1-18,6-2-3,0-11-22,0-13 3,18-17-10,9-10-2,6-15-1,3-6-4,3-10-15,6-5-46,2-13-93,-7-6-191</inkml:trace>
  <inkml:trace contextRef="#ctx0" brushRef="#br0" timeOffset="30100.92">3634 5125 301,'0'0'205,"0"0"-40,0 0-49,0 0-20,0 0-22,0 0-13,0 0-26,-17-14-20,17 22-8,0 20-2,0 19 1,0 18 5,0 8 1,3 1 16,1-4-1,-4-8-9,0-5-9,0-10 3,0-2-7,-4-10 2,-1-7-3,-2-8-1,5-13 0,2-7-1,0 0 2,0 0 0,0 0-4,0 0-6,20 0 6,11 0 3,7 0 0,1 0-3,7 0-2,3 0-53,0-2-38,-4-10-101,-5-1-155</inkml:trace>
  <inkml:trace contextRef="#ctx0" brushRef="#br0" timeOffset="30558.13">4132 5111 834,'0'0'96,"0"0"-80,0 0 6,0 0 0,0 0 16,147-62 0,-82 33-18,-2 2-11,-13 7-9,-11 6 0,-13 5-71,-12 9-82,-14 0-70,0 0-41,-21 17 62</inkml:trace>
  <inkml:trace contextRef="#ctx0" brushRef="#br0" timeOffset="30860.93">4197 5095 599,'0'0'109,"0"0"-39,0 0 48,0 0-61,0 0-40,0 0 3,-36 169 29,39-87-4,5 10-4,-1 2-11,-3 5-17,-2 5 5,-2-6-7,0-4 2,0-15-2,0-19-3,-4-13-1,-3-15 8,7-13-7,0-9-6,0-4 2,0 0-4,21-1 6,14-2-5,14 1 6,9-4-6,4 0-1,6 0-32,3 0-95,-2-14-203</inkml:trace>
  <inkml:trace contextRef="#ctx0" brushRef="#br0" timeOffset="31392.92">4796 5109 775,'0'0'42,"0"0"67,0 0-15,0 0-53,0 0-14,0 0-24,0-5-3,0 42 0,0 18 6,5 10 1,2 8 15,-1 2 1,-2-5-6,3-8-9,-2-7 1,-1-6-3,3-16-4,1-4-1,6-12 0,2-10-1,6-7-5,5 0-7,0-16-14,-2-7-56,-10-1-41,-10 1-64,-5 5-181</inkml:trace>
  <inkml:trace contextRef="#ctx0" brushRef="#br0" timeOffset="31550.88">4689 5552 788,'0'0'39,"0"0"18,0 0-50,0 0 17,116-85-21,-55 50-3,-1-2-52,-4 5-103,-16 5-81</inkml:trace>
  <inkml:trace contextRef="#ctx0" brushRef="#br0" timeOffset="31960.85">5250 5641 694,'0'0'137,"0"0"-106,0 0 56,0 0-72,0 0 23,68-116-11,-48 67-13,-2 1-7,-13 3-1,-1 10-1,-4 7 0,0 12 3,-7 3-8,-6 13 0,-3 0-3,5 0-8,-1 9-12,6 8-7,6 3-3,0 6-30,6-9 4,19 1 16,5 0 25,7-4 10,1 0 5,0 4 3,-2-4 1,-9 0 3,-12 4 5,-6-1 8,-9 6-3,0 3 6,0-1-8,-16 0-4,-4-4-8,2-3-12,5-8-64,1-10-69,6 0-92</inkml:trace>
  <inkml:trace contextRef="#ctx0" brushRef="#br0" timeOffset="32570.93">5726 5324 699,'0'0'207,"0"0"-185,0 0 30,0 0-26,0 0-18,0 0 4,-19 97 3,17-62-1,2-3-3,0-2-3,0-2 0,0-3-4,18 0-3,-4-6 6,4-3-5,2-2-1,-3-9 2,6-5 1,-3 0-4,2 0 9,-2-8 6,1-7-1,-6-4-6,1 2 0,-7-5 2,-1 1-4,-4 3 5,-4-4 3,4 2-3,-2 4-1,-2 4 0,0 5-4,0 7 0,0 0-6,0 0-6,0 0-3,0 3 1,0 8 8,-6-2 0,-1 1 0,4-4 0,-2-6-2,5 0 2,0 0 0,0 0 3,0 0-1,0 0-4,0-6-1,0-13 2,3 5 0,9-7-3,7 5 4,3 4-1,1 8-1,3 4 1,-2 0-4,-1 0 2,-3 12 2,-7 6 2,1 0-1,-5 1 1,-8 4-1,-1 1 0,0 3-4,0-4-49,-15-1-77,-2-2-96,-6-9-115</inkml:trace>
  <inkml:trace contextRef="#ctx0" brushRef="#br0" timeOffset="32706.18">5893 5015 843,'0'0'41,"0"0"-39,0 0-2,0 0-129,0 0-180</inkml:trace>
  <inkml:trace contextRef="#ctx0" brushRef="#br0" timeOffset="32959.92">6413 5034 10,'0'0'929,"0"0"-917,8 111 75,-6-45-9,0 7-44,1-3 0,-1 2-10,2-14-16,6-10-3,1-9-1,5-14 0,3-6-1,7-10 3,6-6-6,4-3-4,2-12 4,-2-15 0,-5-1-15,-14 0-108,-15 0-152,-2 3-251</inkml:trace>
  <inkml:trace contextRef="#ctx0" brushRef="#br0" timeOffset="33096.85">6363 5349 789,'0'0'207,"0"0"-169,0 0-29,0 0 0,0 0-14,137-60 5,-71 28-85,-3-5-167,-7 1-99</inkml:trace>
  <inkml:trace contextRef="#ctx0" brushRef="#br0" timeOffset="33447.4">6795 4925 842,'0'0'87,"0"0"-76,0 0 21,121-104-17,-65 75 3,6 3-16,-2 6 0,-8 6-2,-10 11-3,-15 3-5,-11 0-7,-8 14-1,-1 18 15,-3 16 1,5 6 9,11 14 9,3 14 17,10 12 6,3 6-5,-5 4-3,-6-11-4,-15-7-6,-10-7 19,-27-9-17,-24-4-1,-15-4 0,-10-12-4,9-16-15,3-13-2,1-12-3,10-9-35,3 0-156,4-16-430</inkml:trace>
  <inkml:trace contextRef="#ctx0" brushRef="#br0" timeOffset="40804.01">2409 9278 263,'0'0'242,"0"0"-104,0 0 19,0 0-41,0 0-19,0 0-16,0 0-31,0 0-13,-18-43-6,18 43 3,0 0-16,0 0-16,0 21 1,0 11-3,0 10 6,0 5 7,0 4-5,0 2 0,0 5-2,0 0-2,0-6-2,0-10-2,0-14 3,0-16-3,0-8 2,0-4-2,0 0 0,0 0 0,14 0 0,15 0-1,11 0 2,4 0 6,5-2-5,-2-5-2,-3-4-24,4 1-35,-6 2-49,-5 0-106,-8 1-162</inkml:trace>
  <inkml:trace contextRef="#ctx0" brushRef="#br0" timeOffset="41044.87">3051 9242 779,'0'0'71,"0"0"-68,0 0 77,127-74 8,-72 44-33,4 3-12,-10 12-32,-11 4-5,-14 6-6,-8 5-9,-12 0-64,-4 0-51,0 14-75,0 6 31,-11-1-68</inkml:trace>
  <inkml:trace contextRef="#ctx0" brushRef="#br0" timeOffset="41404.24">3066 9270 509,'0'0'104,"0"0"-11,0 0-14,0 0-44,0 0-8,-26 132 9,35-65 28,11 13 17,2 12-3,5 10-27,-3 15 0,-5 8-13,0 8-15,-7 0-11,-8-12-7,0-17 4,-4-16-9,0-10 5,0-12-3,0-10 0,-4-13 0,0-10 1,-2-13-2,4-6 0,2-2-1,0 6-2,12 4-7,21-2 9,14 1-3,6-7 3,8-6-1,7-8-3,13 0-59,10-17-136,4-27-352</inkml:trace>
  <inkml:trace contextRef="#ctx0" brushRef="#br0" timeOffset="41973.91">4945 9083 879,'0'0'48,"0"0"-34,0 0 60,0 0-21,0 0-18,0 0 22,-66-102-36,34 102-16,-3 0-1,-9 21 4,-3 25 1,-1 16 0,11 14 1,9 16-8,20 11 3,8 10-5,7 6 4,26 1 5,2-9-3,2-14-5,-4-7 2,-6-8-1,-14-9 9,-7-8-1,-6-7 5,-6-14 2,-23-6-6,-9-6 0,3-11-6,-4-10 1,3-7-6,10-4-4,11 0-25,8 0-13,7 0-75,8 0-247,24 0-112</inkml:trace>
  <inkml:trace contextRef="#ctx0" brushRef="#br0" timeOffset="42290.07">5135 10848 826,'0'0'33,"0"110"-10,9-57 19,7-7 11,4-14-26,4-11-13,5-9-2,3-9-2,3-3-3,0-24 16,-1-18 21,-5-9-11,-11 1 0,-14 4-9,-4 11 6,-6 4-2,-21 9 9,-6 8-19,-3 4-9,-5 6-9,4 4-1,3 0-7,5-3-30,5-2-39,9-11-106,5-16-142,6-10-282</inkml:trace>
  <inkml:trace contextRef="#ctx0" brushRef="#br0" timeOffset="42622.85">5217 8765 980,'0'0'57,"0"0"-39,0 0 23,0 0-41,0 0-8,6 116 8,9-32 59,-3 1-9,-6-11-10,5-12-9,-1-13-15,2-14-5,8-9-8,2-12-1,3-5-1,2-9-1,0 0-6,-4 0-46,-2-12-53,-14-9-131,-7-4-207</inkml:trace>
  <inkml:trace contextRef="#ctx0" brushRef="#br0" timeOffset="42756.34">5248 9133 833,'0'0'94,"0"0"-51,0 0-15,0 0-17,162-122-11,-94 89-5,-7 2-282</inkml:trace>
  <inkml:trace contextRef="#ctx0" brushRef="#br0" timeOffset="43313.83">6809 9154 620,'0'0'116,"0"0"-27,0 0 55,0 0-56,0 0-18,0 0-32,-84-101-20,46 105-5,-9 29-7,2 15 0,3 17 3,5 16 0,15 17-4,16 14-2,6 11 4,10 5-3,25 3-1,7-10 4,-1-5-6,-1-12 0,-11-12 2,-12-8-1,-15-10-2,-2-10 6,-2-12-3,-24-13 1,-4-16 4,-5-13 1,-1-10-3,3 0-1,6 0-2,12 0-3,7-5-20,8 5-54,0 0-110,19 0-203,10 0-15</inkml:trace>
  <inkml:trace contextRef="#ctx0" brushRef="#br0" timeOffset="43613.49">6928 10999 848,'0'0'43,"0"0"-25,-8 154 13,8-104-9,17-6-10,9-12-2,-1-15 0,-1-12-2,-2-5-1,1-17 2,-5-20 41,-3-13 2,-8 0-28,-7 2 12,0 8-14,-22 8 15,-1 9-13,-1 8 1,5 5-15,-2 6-10,3 4-1,5 0-4,-3 0-35,11 0-94,-1 0-153,2-15-240</inkml:trace>
  <inkml:trace contextRef="#ctx0" brushRef="#br0" timeOffset="43972.9">7067 8594 779,'0'0'113,"0"0"-52,0 0 27,0 0-78,0 0-8,10 145 59,-3-51 8,-3-2-20,5-7-13,0-17-9,11-13-13,2-14-7,7-12-4,7-10-2,-1-13 0,4-6-1,1-4-35,-5-24-44,-6-6-103,-16-6-205</inkml:trace>
  <inkml:trace contextRef="#ctx0" brushRef="#br0" timeOffset="44114.6">7090 9034 910,'0'0'65,"0"0"-47,0 0 19,0 0-35,176-137-2,-93 100-22,-8 5-248</inkml:trace>
  <inkml:trace contextRef="#ctx0" brushRef="#br0" timeOffset="44654.86">8481 9154 792,'0'0'111,"0"0"-6,0 0 14,0 0-76,0 0 2,0 0-14,-138-79-19,93 94-9,-4 23-1,1 10 4,2 11-4,13 8-1,18 13 2,15 14 4,0 17-7,33 7 5,12 7-3,2 1 0,-1-2-1,-8-4 1,-14-11 1,-11-15-2,-7-14 2,-6-15 0,0-19 0,-21-12 9,-3-12-2,-3-12-3,-5-10 4,-1 0-9,2 0-2,6-8-22,10 6-25,13 2-49,2 12-208,0 15-36,13-1-26</inkml:trace>
  <inkml:trace contextRef="#ctx0" brushRef="#br0" timeOffset="44975.99">8552 11182 1062,'0'0'17,"0"0"-12,0 148 28,16-97-16,9-6-12,3-15 3,-3-12-3,-1-16-4,0-2 2,4-18 4,-3-21 1,-8-7-2,-8-2-1,-9 2 5,0 10 8,-18 10 3,-6 12 12,-5 11 0,-3 3-25,1 0-7,2 0 2,7 11-3,2-1-2,11-5-5,3 0-52,6-5-101,0-5-218</inkml:trace>
  <inkml:trace contextRef="#ctx0" brushRef="#br0" timeOffset="45351.08">8641 8685 967,'0'0'39,"0"0"-32,0 0 11,0 114 47,0-41-19,5 4-1,-1-2-16,6-5-11,0-12-8,1-12-3,5-12-1,2-17 0,1-8-4,9-9 1,3 0-3,5-23-5,-1-6-64,-8-5-88,-13-2-161,-14-3-326</inkml:trace>
  <inkml:trace contextRef="#ctx0" brushRef="#br0" timeOffset="45487.2">8670 9065 569,'0'0'308,"0"0"-263,0 0 64,0 0-78,0 0-25,152-116-6,-83 85-18,-13 4-224,-25 10-477</inkml:trace>
  <inkml:trace contextRef="#ctx0" brushRef="#br0" timeOffset="46220.7">9364 9721 802,'0'0'52,"0"0"32,0 0 24,0 0-76,0 0-13,0 0 32,35 160-3,-27-77-9,-2 3-14,-4-1-7,0-15-1,5-19-9,0-14-8,6-16 6,5-12-4,2-9-2,11 0-2,0-14-3,-1-10-32,-8-5-72,-18 4-141,-4-1-209</inkml:trace>
  <inkml:trace contextRef="#ctx0" brushRef="#br0" timeOffset="46356.67">9307 10128 662,'0'0'38,"0"0"11,0 0 14,0 0-61,130-117-4,-56 86-70,-5 7-106,-11 7-223</inkml:trace>
  <inkml:trace contextRef="#ctx0" brushRef="#br0" timeOffset="46715.89">9869 10186 447,'0'0'459,"0"0"-398,0 0 16,0 0-28,0 0-40,54-126-4,-36 74-5,-3-6 6,-7 3-4,-6 7 1,-2 11 0,0 11-1,-7 9 2,-9 13-2,-2 4-2,-1 0-8,2 21 2,9 9-6,6 2-1,2 0-21,10 4-5,20-2 20,5 3 14,1-2 5,-2-3 0,-12 0 0,-9-8 0,-8 0 4,-5 3 1,0-4-4,-9 2 0,-9-3-1,1-11-8,5-4-76,5-7-65,5-11-79,2-22-206</inkml:trace>
  <inkml:trace contextRef="#ctx0" brushRef="#br0" timeOffset="47255.77">10168 9828 256,'0'0'473,"0"0"-380,0 0 9,0 0-39,0 0-28,0 0 2,3 91-12,-3-46-9,0 2-10,0-2-1,0-5-5,9-4 1,6-8-1,0-10 2,3-7-2,3-11 1,1 0 1,1-8 7,1-19-9,-2-3 1,-4-2 0,-5 0-1,-6 0 0,-3 1 0,-4 10 0,0 1 3,0 8-2,0 7 0,0 0 6,0 5-7,0 0-3,0 17-4,0 14 7,0 5 5,0-4-3,0-4 1,0-5-3,0-6 0,0-7 2,0-3-1,0-7-1,0 0 3,0-15 7,9-16-6,5-12-4,0 3 0,3 6 0,1 10 0,-3 15 1,-1 9-1,1 0 3,-1 12-3,-3 15 6,3 6 6,-3 2-8,-5-1-2,1 6-1,-7-4-1,0-3-21,0-3-93,0-10-115,-11-6-69,-8-14-203</inkml:trace>
  <inkml:trace contextRef="#ctx0" brushRef="#br0" timeOffset="47384.82">10380 9668 719,'0'0'3,"0"0"-3,0 0-145,0 0-121</inkml:trace>
  <inkml:trace contextRef="#ctx0" brushRef="#br0" timeOffset="47614.79">10830 9828 792,'0'0'80,"0"128"62,0-50-59,0 8-36,0-3-9,0-13-22,0-18 6,19-17-9,3-14-7,4-11 1,5-10-7,6 0 10,-2-17-10,-4-10-1,-6-4-70,-14-3-93,-11 3-164,0-1-295</inkml:trace>
  <inkml:trace contextRef="#ctx0" brushRef="#br0" timeOffset="47736.58">10742 10144 831,'0'0'35,"0"0"-32,0 0-3,153-84-41,-93 44-195,-12-2-239</inkml:trace>
  <inkml:trace contextRef="#ctx0" brushRef="#br0" timeOffset="47953.01">11143 9757 864,'0'0'115,"0"0"-37,0 0-4,149-10-1,-76 35-3,5 6-22,-10 13-15,-18 15-15,-21 15-8,-24 6-6,-5 0 1,-34 1-2,-22-9-3,-8-8-21,-5-3-19,-4-8-34,-10-11-84,-12-5-93,-23-12-158</inkml:trace>
  <inkml:trace contextRef="#ctx0" brushRef="#br0" timeOffset="48270.35">9404 9610 909,'0'0'27,"0"0"16,-178-7 105,104 51-101,3 30 3,13 26 5,23 20-15,25 13-4,10-4-8,37-13-11,31-14-11,14-13-4,17-17-4,12-21-1,13-18-59,9-25-80,2-8-269</inkml:trace>
  <inkml:trace contextRef="#ctx0" brushRef="#br0" timeOffset="48964.55">12238 9890 729,'0'0'69,"0"0"-23,0 0 49,-120 36-40,78-9-8,0 5-5,5 5-14,6-2-11,10 2-11,10-4 0,11-8-6,0-6 0,0-5 0,20-9 0,7-2-2,6-3-22,3-11 7,4-17 17,-2-13 0,-9-10 1,-4-5 2,-10-9 0,-9 0 5,-3-4 3,-3-3 8,0 8-4,0 10 4,-3 15 17,-2 22 13,2 7-4,3 8-10,0 2-17,0 12-18,0 26 0,0 14 4,3 8 0,14 8-1,-4 4-1,1 9-2,-3 3-2,3-11-17,-1-12-39,3-21-45,3-20-79,4-15-84,3-5-161</inkml:trace>
  <inkml:trace contextRef="#ctx0" brushRef="#br0" timeOffset="49212.92">12587 9636 869,'0'0'62,"0"0"13,0 0 77,0 0-103,0 0-43,0 0-3,2 65 12,5-9-5,-3 5-4,3 4 4,0 8 1,4-7-7,0-6-1,5-15 1,2-18-1,1-8-3,4-16-3,-5-3-10,7 0-34,-8 0-75,-11-8-132,-6-10-154</inkml:trace>
  <inkml:trace contextRef="#ctx0" brushRef="#br0" timeOffset="49356.38">12539 10046 921,'0'0'45,"0"0"-34,0 0 25,71-114-36,-3 86 0,3 2-33,-1 4-135,-3 1-100,-9 0-172</inkml:trace>
  <inkml:trace contextRef="#ctx0" brushRef="#br0" timeOffset="49753.92">13314 9749 378,'0'0'449,"0"0"-412,0 0 47,-85 125-15,56-67-28,0 7-9,5 2-16,8-9-11,7-12 1,9-16-6,0-13-1,0-10-2,27-7 3,6-3 3,10-27-3,0-9-17,-8-10-6,-6-6 1,-14-1 7,-13-8 15,-2-1 0,0 0 7,-17-5-1,-1 9 8,5 13 15,3 20 23,6 17 6,2 8-6,2 3-23,0 15-28,0 24 3,0 14 5,16 8-3,1 10-2,1 8-2,-3 6-2,-1-7-1,-1-10-19,-4-14-37,1-20-52,-2-11-105,-1-18-69,2-5-165</inkml:trace>
  <inkml:trace contextRef="#ctx0" brushRef="#br0" timeOffset="49977.79">13617 9740 925,'0'0'100,"0"0"-14,0 0-40,0 0-45,0 0 22,0 124 1,0-62-10,0 4-8,0-8-6,0-7 5,4-8-5,9-19 1,3-10-2,5-11-5,2-3-34,4-3-28,-2-19-101,-11-3-146,-12-4-260</inkml:trace>
  <inkml:trace contextRef="#ctx0" brushRef="#br0" timeOffset="50105.82">13602 10011 931,'0'0'53,"0"0"-45,0 0-8,0 0-61,115-95-15,-63 72-162,-3 6-250</inkml:trace>
  <inkml:trace contextRef="#ctx0" brushRef="#br0" timeOffset="50524.87">14255 9756 749,'0'0'112,"0"0"-52,-105 105 37,70-59-36,10 7-18,5 1-27,1 1-8,13-7-6,4-13 0,2-5 0,0-14-2,16-4-6,13-12-17,4 0 3,7-20 12,0-16-25,-2-12 2,-6-3 5,-13-7 4,-9-9 11,-10 1 8,0-2 3,-4-5 1,-11 7 1,0 10 7,5 14 19,2 20 42,4 12 4,2 10-19,2 0-27,0 25-27,0 22 2,0 11 11,17 6-8,3 8 1,1 0-5,-2 2 2,1-7-3,-4-11-2,-4-10-5,-3-14-42,-1-6-54,-1-14-117,-3-12-154</inkml:trace>
  <inkml:trace contextRef="#ctx0" brushRef="#br0" timeOffset="50832.81">14627 9649 1114,'0'0'42,"0"0"-33,0 0 11,0 0 30,9 138-18,2-69-8,-5 2-10,1 1-3,0-7-5,2-12 10,9-8 0,2-11-3,4-9 9,1-11-12,0-14 12,4 0-11,0-4-9,-3-19 1,-2-3-3,-8-4-32,-11 5-22,-5-6-37,-5 1-115,-26-4-176,-12 1-290</inkml:trace>
  <inkml:trace contextRef="#ctx0" brushRef="#br0" timeOffset="50983.73">14567 9972 788,'0'0'157,"0"0"-122,0 0 1,0 0-7,134-68-8,-65 40-21,-5-1 0,-10 5-28,-12 1-263,-15 2-7,-16 5-125</inkml:trace>
  <inkml:trace contextRef="#ctx0" brushRef="#br0" timeOffset="51515.45">14770 9061 836,'0'0'86,"0"0"-82,147-54 10,-68 40 25,4 4-22,-2 5-6,-11 0-2,-11 5-8,-12 0 1,-14 0-1,-8 5 3,-9 9 7,-1 7 15,-9 14 22,-1 7 0,-5 13 6,0 14-19,0 10-6,0 16-2,0 14 0,2 11-2,7 16-4,3 11-1,0 3-7,5 7 8,-7-4 4,-3-3-4,-7-10 3,0-14-7,-14-17 2,-18-19 10,-13-14 0,-9-14 10,-5-14-10,-9-15-12,6-13-9,-3-15-1,1-5-5,1 0-2,3-12-30,11-8-36,13-4-29,13-12-39,17-16-182</inkml:trace>
  <inkml:trace contextRef="#ctx0" brushRef="#br0" timeOffset="51887.4">16457 9569 679,'0'0'274,"0"0"-212,0 0-13,0 0 12,0 0-38,156-63-7,-100 43-13,-5 5-3,-6 1-27,-12 3-112,-22 9-131,-11 2-186</inkml:trace>
  <inkml:trace contextRef="#ctx0" brushRef="#br0" timeOffset="52040.21">16489 9726 110,'0'0'703,"0"0"-620,0 0 10,0 0 13,0 0-38,189-49-27,-87 17-32,-11 9-9,-21 16 0,-30 7-153,-29 0-249</inkml:trace>
  <inkml:trace contextRef="#ctx0" brushRef="#br0" timeOffset="52522.44">17787 8927 1056,'0'0'28,"0"0"1,0 0 1,0 0 9,12 121 30,-11-58-25,2 6-13,-3 0-7,0-8-8,0-4-7,0-13 1,3-15-2,5-7-6,10-10-2,9-10 0,4-2 0,18 0-6,2-23-43,0-9-65,-6-15-224,-11-8-527</inkml:trace>
  <inkml:trace contextRef="#ctx0" brushRef="#br0" timeOffset="52706.89">18342 8845 1053,'0'0'5,"0"0"-2,186-87 9,-88 53-6,-2 5 2,-16 9-7,-22 6-1,-29 10-106,-22 4-138,-7 0-49</inkml:trace>
  <inkml:trace contextRef="#ctx0" brushRef="#br0" timeOffset="52984.78">18432 8793 690,'0'0'63,"0"0"85,-53 125-27,50-60-48,3 16 8,0 9-23,0 5-25,0-4-6,0 0-2,0-5-8,0-13-2,3-7 0,3-15-6,3-13-4,7-11 5,2-13 0,8-7-4,10-7 3,6 0 0,9-18-1,3-8-8,-3 3-10,-3-6-35,-6 0-35,-5-3-97,-8-5-239</inkml:trace>
  <inkml:trace contextRef="#ctx0" brushRef="#br0" timeOffset="53249.83">19027 8845 1136,'0'0'37,"0"0"-26,0 0 12,0 0 18,-9 154 13,20-80-25,5 1-13,-3-1-7,-3-12-5,1-7-2,-1-16 0,0-13-2,5-9 3,3-17-2,9 0-2,4-15-3,5-14-36,-9-2-32,-10-3-108,-17 4-276</inkml:trace>
  <inkml:trace contextRef="#ctx0" brushRef="#br0" timeOffset="53392.69">19015 9191 962,'0'0'55,"0"0"-48,0 0-5,0 0-2,135-106-34,-64 89-107,-6 0-144,-11 5-243</inkml:trace>
  <inkml:trace contextRef="#ctx0" brushRef="#br0" timeOffset="53735.82">19573 9284 948,'0'0'44,"0"0"-15,0 0 41,70-118-55,-42 63-9,-2-3 0,-3-2-3,-12 4-1,-8 16 1,-3 10 0,-9 14 1,-19 16-4,-7 0-7,2 4-2,4 22 4,5 0-11,17 6-6,7 5-22,0-2 16,20 4 5,20-6 13,7-2 8,2-1 2,-4-2 2,-5 3-1,-14 1-1,-13 1 0,-10-1 1,-3 0-2,-9-6-10,-18-3-112,2-14-104,4-9-81</inkml:trace>
  <inkml:trace contextRef="#ctx0" brushRef="#br0" timeOffset="54284.8">20032 8981 907,'0'0'55,"0"0"13,0 0 1,0 0-64,0 0 5,0 0 8,0 111-10,0-75-1,0 0-7,0-6 2,0-2-1,10-6 0,3-5 0,3-6-1,5-7 3,4-4-2,2 0 5,0-15 0,-2-4-2,-4-5-1,-5 0-2,1-2 1,-3 2-2,-3 2 8,-1 1-6,-8 5 0,1 4 3,0 4 9,-3 4 3,3 0-6,-3 4-2,0-1-7,0 1-2,0 0-3,0 0-2,0 0 2,0 0 3,0 0-1,0 0 1,0 0-7,0 0-1,0-8 0,8-6-6,15-7 7,6 10 4,4-1 3,-2 10 0,3 2 1,-5 0-1,0 19 5,-5 3 3,-5 6-3,-9 0-3,-1-2-1,-9 3-1,0-3 0,0-1-16,-9 2-89,-13-5-163,-3-8-102</inkml:trace>
  <inkml:trace contextRef="#ctx0" brushRef="#br0" timeOffset="54416.71">20429 8724 854,'0'0'0,"0"0"-71,0 0 59,0 0-399</inkml:trace>
  <inkml:trace contextRef="#ctx0" brushRef="#br0" timeOffset="54629.38">20775 8740 36,'0'0'825,"0"0"-781,0 0 119,44 129-79,-34-73-30,-4 9-9,-1-2-37,-1 2 5,0-11-10,8-11 3,5-9-5,8-13-1,5-10 7,7-11-6,0 0-1,0-11-23,-8-12-60,-16-9-140,-13 1-303</inkml:trace>
  <inkml:trace contextRef="#ctx0" brushRef="#br0" timeOffset="54777.24">20759 8993 1068,'0'0'21,"0"0"-17,116-46-4,-38 26 0,-4 2-60,-16-5-234,-19 0-307</inkml:trace>
  <inkml:trace contextRef="#ctx0" brushRef="#br0" timeOffset="55131.87">21203 8685 656,'0'0'209,"0"0"-200,127-53 41,-53 41-17,8 9-26,9 3 1,-6 0 24,-18 14-26,-20 7-6,-24 5 3,-16 3-3,-7 7 14,0 8 33,0 8 6,0 8-7,0 10-11,5 0-17,6 5-12,1-7 8,-6-12 3,-6-1 12,0-12 11,-18-2-11,-24-5 20,-11-9-20,-10-5-3,-6-8-16,-2-4-9,8-6-1,8-4-39,10 4-62,7-4-198,3 0-552</inkml:trace>
  <inkml:trace contextRef="#ctx0" brushRef="#br0" timeOffset="55537.87">18263 10345 948,'0'0'27,"0"0"-23,0 0 25,0 0 43,0 0-65,0 0 3,292-31 4,-57-10-4,58-6 20,48-6 16,42-2-7,32 3-4,9 0-19,-17 10 4,-30 2 3,-54 8-1,-61 4-16,-73 2-3,-67 1-2,-53 11-2,-42-4-5,-27 1-10,-15 5-33,-45 4-70,-27 8-125,-19 0-215</inkml:trace>
  <inkml:trace contextRef="#ctx0" brushRef="#br0" timeOffset="56076.86">20067 11075 1046,'0'0'56,"0"0"-40,32-113 37,-5 68 7,2-4-54,2 7-1,-4 4-3,-7 6 0,-9 6-1,-9 10 3,-2 0-1,0 7 0,-7 2-3,-5 5-4,0 2-2,3 0-15,5 0-13,4 9-2,0 8-11,0 1 17,13 2-3,16-3 25,4 0 8,8-2 0,1-1 4,-1 3 18,-8 1 15,-9 3 2,-10-2-3,-8 1 2,-6 4-9,0 3-6,-2-4 2,-18 2-11,4-8-9,1 0-3,-1-5 0,3-4-2,2-6-24,4-2-44,3 0-65,2-16-144,2-10-203</inkml:trace>
  <inkml:trace contextRef="#ctx0" brushRef="#br0" timeOffset="56456.36">20742 10367 1026,'0'0'33,"0"0"-25,120-56 82,-80 56-51,-10 3-33,-9 22-6,-14 8 0,-7 2 0,-2 2 3,-29 2 0,-5-5-3,5-8 0,8-8 0,9-11-1,12-4 2,2 4-2,2-2-2,33 6 3,9-1 4,7 0 0,-4 4 6,-12 1 2,-17 6 14,-15 1-9,-3 4 13,-27 6 11,-19 2-12,-8-7-17,2-2-7,4-11-3,7-7-2,4-7-3,5 0-39,7 0-70,2-21-309</inkml:trace>
  <inkml:trace contextRef="#ctx0" brushRef="#br0" timeOffset="56937.95">15467 12723 547,'0'0'200,"0"0"-134,0 0-5,0 0 40,0 0-17,0 0-12,123-66-27,-69 46-23,-7 2-15,-3 4-7,-7 5-57,-10 6-86,-11 3-181,-11 0-135</inkml:trace>
  <inkml:trace contextRef="#ctx0" brushRef="#br0" timeOffset="57124.84">15505 12946 839,'0'0'111,"0"0"-101,0 0 90,0 0-10,0 0-58,0 0 11,62 25-5,-4-45-24,-4 3-13,-7-4-1,-7 5-18,-9 0-73,-10-1-212,-17-10-340</inkml:trace>
  <inkml:trace contextRef="#ctx0" brushRef="#br0" timeOffset="60241.83">17455 11662 627,'0'0'99,"0"0"-76,0 0 53,0 0-40,0 0 5,0 0 10,0 0 11,0 0-18,53 55-12,-59-32-2,-16-2-1,-5-3-15,-4-3-3,-3 0-4,3-10-1,4-5 1,5 0 0,7 0-2,8-17-5,7-12-3,0-4 2,22-8 0,12 3-1,4 6 2,-3 9 4,-2 11-4,-1 7-2,-4 5 2,-5 6-5,-5 30 3,-2 10 1,-10 12 2,-6 5 2,0 1-2,-13 2 6,-16 0 4,-11-7 2,-5-2-8,0-12 4,3-8-3,5-16-3,10-11 0,10-10 0,5 0 1,10-9-4,2-11 0,0 4-2,24 3 2,12 3 0,11 7 0,2 3 1,-4 0 0,-6 4 3,-7 11-4,-8-1 0,-1 4-5,-5 0-54,2 1-79,-3 0-114,1-6-46,0 0-85</inkml:trace>
  <inkml:trace contextRef="#ctx0" brushRef="#br0" timeOffset="60609.8">17864 12282 426,'0'0'363,"0"0"-323,0 0 55,58-144 14,-31 91-58,-1-3 2,-2 6-19,-8 1-16,-9 8-7,-7 15 4,0 2 2,0 11-2,0 6-8,-9 0-7,-4 7 0,3 0-2,-5 0-2,2 13 2,2 5-1,11 2 3,0 0-3,13-2-4,22-10-2,6 1 9,0-6 2,3 1-1,-6 1 0,-9 4 2,-12 3-2,-10 8 3,-7 8-4,0 8 9,-9 7-3,-11-2-2,2 2-4,5-9-5,3-6-62,5-8-138,4-12-123,-3-8-173</inkml:trace>
  <inkml:trace contextRef="#ctx0" brushRef="#br0" timeOffset="60990.8">17004 12814 23,'0'0'951,"0"0"-918,0 0-28,184-105 71,-57 64-18,36-6-15,44-1-3,40-9-15,42-4-9,25-2 0,-1 1 8,-9 8 3,-30 8-9,-40 12 2,-56 8-5,-55 11-15,-54 10 0,-41 1-4,-19 4-15,-9 0-30,-14 0-5,-31 0-10,-15 8-155,-20 0-144</inkml:trace>
  <inkml:trace contextRef="#ctx0" brushRef="#br0" timeOffset="61524.02">17614 13523 805,'0'0'134,"0"0"-125,0 0 68,0 0-14,40-122-37,-17 67 5,0-7-20,2 0-5,-7 6-4,-12 11 6,-6 14-7,0 16 7,-4 8-8,-11 7 0,-3 0-7,-2 7-1,0 16-12,6 1 10,5 6-17,9 2 8,0 6 1,25 1-1,20-5-2,8-3 14,5-4 7,-9 1 0,-8-2 3,-21 0-2,-9 6 11,-11-1 5,0 2-2,-21-3-9,-1-6-4,2-3-2,2-10-41,7-7-70,-3-4-81,6 0-118</inkml:trace>
  <inkml:trace contextRef="#ctx0" brushRef="#br0" timeOffset="62056.26">18080 12799 855,'0'0'56,"0"0"-51,0 0-5,0 0 13,0 0-11,0 0 4,-87 63-4,75-53 0,1-4-1,-2-5 4,-4-1 0,5 0 1,4 0-2,1 0 1,4 0-3,3-5-2,0-5-5,0-7-8,18 2 0,5 1 13,-1 1 0,-2 4-2,-2 2 2,-1 7 0,-4 0-4,1 0 4,-2 12 0,-4 8 3,-2 2 9,-3 9 2,-3-1-1,0 2 3,0 6-3,-9-4 2,-9-2-4,-1-4-3,1-9 0,5-8-1,-1-8 1,5-3 2,0 0 4,7 0 1,-1-7 1,3 0-12,0-5-3,18 9 1,9 3 2,-1 0 1,6 0-4,-1 12-2,-2 2-5,5 1-101,-3-6-130,-2-5-125</inkml:trace>
  <inkml:trace contextRef="#ctx0" brushRef="#br0" timeOffset="62296.73">18528 13090 1037,'0'0'96,"0"0"-91,0 0 56,0 0-28,-35 104-7,35-56 4,0 1-16,6-1-7,5 0-2,-2-5-3,0-6-1,-2-1-1,-3-5-16,-1-8-35,2 0-48,-1-10-89,-4-6-81,0-7-70</inkml:trace>
  <inkml:trace contextRef="#ctx0" brushRef="#br0" timeOffset="62469.51">18345 13501 928,'0'0'0,"0"0"-23,0 0 23,123-110 0,-56 77-2,-3 4-103,-10 0-171</inkml:trace>
  <inkml:trace contextRef="#ctx0" brushRef="#br0" timeOffset="62680.4">18883 13164 570,'0'0'512,"0"0"-498,0 0 28,0 0 17,0 0-28,0 0 3,0 134-15,0-89-13,0-11-4,4 0-1,-4-4 0,2-4-2,0-4-18,-2-8-42,3-9-56,-1-5-133,-2 0-139</inkml:trace>
  <inkml:trace contextRef="#ctx0" brushRef="#br0" timeOffset="62994.83">18802 12966 1003,'0'0'37,"0"0"-31,0 0 24,152-53 11,-79 53-4,3 23 2,-4 19-24,-8 14 2,-13 4-9,-17 10 4,-18 15 5,-16-1 10,0-2-4,-24-4 4,-6-14 2,-1-6-15,2-11-3,4-13-5,9-12-6,5-12-1,5-6-16,-1-4-14,0-6-32,0-19-68,5-14-188,0-11-114</inkml:trace>
  <inkml:trace contextRef="#ctx0" brushRef="#br0" timeOffset="63622.77">19451 12518 1022,'0'0'45,"0"0"-42,0 0-3,0 0 6,0 0-6,0 0 0,-20 65 0,11-49 0,-9-2-6,2-5 6,-1-4 0,-1-5 4,5 0-4,3 0-1,4-8-3,6-4 3,0-4-15,0 1 8,6 1 3,12 0 1,5 4 4,-2 1 0,3 5 0,4 4 3,-1 0-3,2 0 1,-4 22 6,-6 6 7,-3 6 2,-7 2 12,-7 2-6,-2 5 2,-2-4-4,-19 1 0,-2-6-12,-5-1-4,0-9 2,3-8-3,0-10-1,10-2 2,1-4-1,10 0-1,4 0-2,0 0-2,0 0-11,18 0 5,16-10 7,10-1 1,12-2 1,6-6 6,5-4-2,-3-5 23,0-3 6,-16-1 10,-13 6-6,-8 4-13,-11 6-8,-7 5-2,-3 6-13,-6 5 1,0-2-3,0 0 0,0-1-35,-15 0-54,-16 1-136,-10 2-288</inkml:trace>
  <inkml:trace contextRef="#ctx0" brushRef="#br0" timeOffset="64035.35">17473 12891 911,'0'0'115,"0"0"-71,0 0 71,0 0-71,-137 113-16,112-42 4,9 13-4,9 8-8,7-4-6,0-9 2,5-9-16,17-9 1,7-6-1,7-5-18,-1-4-48,5-6-90,-3-4-224,-10-7-76</inkml:trace>
  <inkml:trace contextRef="#ctx0" brushRef="#br0" timeOffset="64465.83">16749 14193 884,'0'0'67,"0"0"-59,0 0 70,0 0-3,0 0-59,156-34 9,6 8 27,43-2-29,34-6-13,31-8-6,22-5 9,17-9-6,6-6 9,-4 0 3,-18 6 2,-25 8 0,-39 9-3,-48 6-5,-54 8-10,-49 6-3,-42 8 0,-21 9-5,-15-3-4,-4 2-9,-29-1-39,-12 1-56,-10 3-98,-11 0-72,-8 17-193</inkml:trace>
  <inkml:trace contextRef="#ctx0" brushRef="#br0" timeOffset="65049.13">17951 14915 628,'0'0'86,"0"0"-82,0 0 90,0 0-9,0 0-37,0 0 10,17-6 7,8-50-18,2-2-25,-1-11-3,-3 1-5,-6 11-6,-7 14 0,-8 14-4,-2 16 4,0 3-1,-12 4-3,-3 6-4,-1 0-3,1 0-3,-1 6-1,3 10-2,2-2-4,10 4 4,1 3 2,0-2-6,21 1 4,12-1 4,8 2 3,-4 1 4,1 5-1,-7-4 5,-10 3 16,-8 1-2,-9 1 2,-2 4 4,-2-1-3,0-4-9,0 3-6,-6-12 0,-7 4-7,-4-7-1,2-6 1,-3 3-1,5-7-13,1-5-22,6 0-23,2 0-84,4-35-136,0-5-187</inkml:trace>
  <inkml:trace contextRef="#ctx0" brushRef="#br0" timeOffset="65483.78">18519 14316 1080,'0'0'63,"0"0"-62,0 0 5,113-77 21,-86 77-24,-3 8 0,-5 20 0,-8-2-1,-7 5-1,-4-6 2,0 1 1,-20 0 2,-3-5-5,4-5 0,4-4-1,5-8 0,6 2-1,4-3-2,0-3 1,4 0-7,25 0 9,14 0 7,3-9 13,2 2 1,-8 6-4,-12 1 6,-12 0-8,-13 22-3,-3 6 14,-14 9 9,-26 6-9,-15 6-3,-6-10 2,-4 1 0,0-3-13,8-16-4,10-1-4,10-10-4,13-10-13,11 0-51,4 0-72,5-24-466</inkml:trace>
  <inkml:trace contextRef="#ctx0" brushRef="#br0" timeOffset="66396.34">10672 16332 829,'0'0'123,"0"0"-70,0 0 12,0 0-16,0 0-6,0 0 5,143 29-12,-80-29-24,1-15-7,-12 3-5,-8 7-2,-9 5-72,-12 0-103,-12 0-156,-11 0-130</inkml:trace>
  <inkml:trace contextRef="#ctx0" brushRef="#br0" timeOffset="66573.23">10753 16726 928,'0'0'69,"0"0"-34,0 0 60,0 0-78,0 0 4,0 0 10,175-35-25,-96 21-6,-6-4-85,-1 0-164,-6-11-263</inkml:trace>
  <inkml:trace contextRef="#ctx0" brushRef="#br0" timeOffset="67343.23">12755 15540 888,'0'0'79,"0"0"-61,0 0 12,0 0-6,0 0-10,0 0 22,-2 53 8,-19-27-24,-8-8-10,2-4 0,-4-4-2,5-8 0,7-2-7,2 0 8,6 0-3,1-16-6,6-8 0,4-6-2,0-1-1,9 3 1,13 6-4,5 0 4,6 8 2,1 2 1,1 10-1,4 2-3,-6 0 2,-2 18-1,-4 2 1,-7 9-1,-9 4 2,-9 8-1,-2 7 2,-2 4 3,-22 3-4,-7 3 4,-5 0-4,-3-12 0,6-3 3,2-12-3,4-12 0,9-10-2,5-9 2,4 0 6,5 0-6,4-19-4,0 2-1,0-1 4,9 0 1,15 5 0,7 8 6,3 0-1,1 5-1,-6 0-3,-2 0 1,-4 9-2,-9 0-2,6 1 1,-3 3 1,1-1-2,0 2-8,-1-5-61,3 4-63,3-7-96,-5 1-44</inkml:trace>
  <inkml:trace contextRef="#ctx0" brushRef="#br0" timeOffset="67763.85">13154 15913 719,'0'0'93,"0"0"-45,31-138 83,-12 82-57,2 6-32,-5 8-6,-6 11-11,-7 14-9,-3 3 3,0 6 8,0 3-9,-19 5-10,-2 0-8,-4 0 0,3 13 0,4 1 0,4-5 1,10 1-2,4 3-1,0-1 0,4 2-2,23-6 1,9 1 1,7-2 0,3-3 2,0 4 1,-1-2 0,0 2 0,-9 5 0,-7-4-1,-12 3-3,-5 5 3,-12 6 0,0 9 2,-10-4 9,-19 6-5,-2-2 2,0-4-6,5-6 0,6-5-2,6-8-34,5-4-69,9-5-135,0 0-157</inkml:trace>
  <inkml:trace contextRef="#ctx0" brushRef="#br0" timeOffset="68320.96">13254 15758 360,'0'0'175,"0"0"-93,0 0 22,0 0-53,0 0-39,0 0-8,-13-9-4,3 13-25,-1 10-57,5-6-107,-1 1-273</inkml:trace>
  <inkml:trace contextRef="#ctx0" brushRef="#br0" timeOffset="69047.38">11858 16677 330,'0'0'189,"0"0"-76,0 0 0,0 0-1,0 0-24,0 0-21,-71 5-17,71-1-10,0 1-19,0 8-10,27-3 7,31-6 16,30-4 8,47-4-10,52-33 4,62-25 1,70-13-12,56-16-8,34 11-7,18 9 8,-11 22-4,-28 12 2,-37 16-12,-50 4 10,-56 8-4,-45 4 0,-49 5-6,-43-4 0,-39 4-4,-40 0-4,-25 0-13,-4 0-10,-35 0-1,-23 12-15,-18 6-89,-11 0-237,-9-4-468</inkml:trace>
  <inkml:trace contextRef="#ctx0" brushRef="#br0" timeOffset="69758.91">12355 17769 495,'0'0'72,"0"0"-29,0 0 93,0 0-37,0 0-3,0 0-45,56-109-19,-32 65-8,0 0 4,-2 1-7,-7 8 0,-7 0-16,-8 9-1,0 13 1,0 2-5,-15 8-1,-5 3-1,3 0-14,-2 14 16,4 3 0,8 5-6,5 0 4,2 0-1,2 4 1,29-3-2,12-5 4,12-1 0,-1 2 2,-3-1-1,-13 0 4,-9 0 4,-11-1-5,-14 2 4,-4 8-6,0-1 10,-24 1 2,-3-8-7,-2 2-7,5-3-3,6-4-12,2-6-44,7-8-28,5 0-40,4-8-28,0-11-266</inkml:trace>
  <inkml:trace contextRef="#ctx0" brushRef="#br0" timeOffset="70277.16">12732 17080 587,'0'0'83,"0"0"-57,0 0 113,0 0-95,121-86-3,-95 86-8,-8 0-15,-2 5-14,-10 16 2,-6 7 0,0 4 14,0 3 3,-15-3-3,-5-2-4,-4-7-3,8-4-6,0-3-6,7-10 2,5-3-3,2-3-5,2 0 5,0 0-5,0 0 1,15-3 4,12-3 4,2 6 2,-2 0-1,-3 0 1,-9 0-2,-6 9-1,-9 10 0,0 3 11,-2 0 29,-23 7-17,-8-3-2,-6-5-8,3 2-10,0-6-1,-3 5 2,8-12-7,8-1-18,6-9-155,17 0-276</inkml:trace>
  <inkml:trace contextRef="#ctx0" brushRef="#br0" timeOffset="70720.22">13815 16906 31,'0'0'1031,"0"0"-1008,0 0 22,0 0 46,0 0-74,-131 44-11,104 26 11,4 21 3,4 3 4,8 3 15,9 2-1,2-14-14,0-10-14,19-12-4,12-13-6,5-10 0,0-5-4,0-8-21,-3-13-28,1-9-42,-3-5-119,-6 0-174</inkml:trace>
  <inkml:trace contextRef="#ctx0" brushRef="#br0" timeOffset="71149.75">14018 17656 888,'0'0'40,"0"0"9,0 0 29,76-125-35,-47 84-24,-2 0 10,-5 1-10,-8 0-7,-10 10 9,-4 7-5,0 6 1,0 11-9,-6-2-8,-11 8 0,2 0-15,-2 5-6,8 7 10,2 7 2,3 3-6,4 0-1,4 0 9,18-3 7,11-10 0,6 3 0,3-2 0,-1-2 2,-2 2-2,-12-1 2,-8 5-2,-12-2 1,-7 6 4,0 0 3,0 0 5,-17 4-6,-8-4-2,5 0-5,0-8-8,2-3-65,5-2-45,-1-1-21,5-4-77,3-4-93</inkml:trace>
  <inkml:trace contextRef="#ctx0" brushRef="#br0" timeOffset="71814.8">14524 16822 611,'0'0'158,"0"0"-135,0 0 35,0 0-10,0 0-45,0 0 18,-39 44-5,14-27-16,2 0 9,1-2 2,2-6-1,1-1-6,7-8 2,4 0 0,4 0 5,2-3-11,2-8-3,0-7-4,0 1 0,0 3-1,12-3 1,2 2 7,12 8 1,-4-7-1,5 6 2,-3 4-4,-2-2 2,1 6-3,-4 0 2,-2 0-1,-7 0 1,0 13 1,-1 10 10,-5 3 4,-4 2 1,0-1 7,0 4 0,0 5-6,-4 2-3,-19-1-8,-2-1-1,-2-9-3,4 0 3,-2-9-4,2-6-4,11-12-1,0 0 3,7 0-8,3 0 4,2 0-5,0 0-7,2-8 12,19 0 2,4 3 4,-2 5-3,4 0 2,2 0 0,2 5 1,8 3 12,-4-8 15,3 0 12,0-4 23,-6-19-3,-4-4-11,-6-4-12,-9 5-16,-7 6-13,-4 2-2,-2 6-5,0 8-8,0 4-56,0 0-129,0 8-265</inkml:trace>
  <inkml:trace contextRef="#ctx0" brushRef="#br0" timeOffset="72094.83">15187 17258 937,'0'0'129,"0"0"-121,0 0-8,0 0 55,15 111-18,-11-74 6,0-2-8,0-3-16,0-2-9,0-4 0,-2-1-8,3-4 0,-1-2-2,-2-7-19,2 6-40,2-4-49,-4-10-87,-2 4-44,0-8-97</inkml:trace>
  <inkml:trace contextRef="#ctx0" brushRef="#br0" timeOffset="72310.84">14946 17554 948,'0'0'118,"0"0"-109,0 0 20,0 0-24,163-99-5,-90 76-4,-5 0-19,-8-3-81,-3 5-52,-14-2-52,-6 5-193</inkml:trace>
  <inkml:trace contextRef="#ctx0" brushRef="#br0" timeOffset="72535.82">15571 17231 340,'0'0'628,"0"0"-543,0 0-21,0 0-8,0 0-42,0 0 26,0 94-6,0-62-17,0-2-6,0-2 1,4-2-6,0 0-1,-2-7-4,3-2-1,-1-7-17,-4 3-46,0-10-82,0 4-123,0-7-107</inkml:trace>
  <inkml:trace contextRef="#ctx0" brushRef="#br0" timeOffset="72863.09">15540 16987 360,'0'0'633,"0"0"-588,0 0 2,0 0 6,126-51-28,-66 61 0,5 20-5,-3 10 0,-4 14 3,-7 9-6,-13-1 9,-14 10-11,-12 4 1,-12-6-4,0 3 7,-25-11 11,-4-4-5,0-8 0,0-6-8,0-4-3,2-8-7,5-9-7,2-6 1,6-9-2,6-4-3,3-4-22,-2 0-16,4-26-34,-3-10-78,2-15-208,2-18-247</inkml:trace>
  <inkml:trace contextRef="#ctx0" brushRef="#br0" timeOffset="73538.79">16236 16561 689,'0'0'259,"0"0"-246,0 0-10,0 0 17,0 0-19,0 0 8,7 5 1,-7 8-1,-11-5 3,-9 3 3,2-11 2,2 0 11,5 0-22,3-11 8,1-5-4,4-8-9,3 6-1,0-3-7,0 4 7,7 3-2,8-4 2,4 6 2,5 6-2,-2-2-2,7 4 2,2 4 4,-3 0-4,0 7 1,-3 16 4,-3 3-3,-2 2 5,-4 2 3,-5 2 4,-2 5 2,-9-2-5,0 1-1,0 2 6,-18-1-8,-5-1-7,-3 0 2,-8-10 1,4-4-2,2-8-2,-1-6 5,12-8-5,3 0 6,10 0-6,4 0 0,0-5 0,2-12-6,18 5 1,9 2 3,7 2 2,4 8-4,3 0 4,1 0 2,3 0 3,-5 0 9,-1 4 8,-6-4 2,-6 0 9,-7 0 3,-6 0-3,-9-10-5,3 2-4,-2-6-13,-5-4-8,2-8-3,-1-1-31,5-4-45,9-5-167,1-5-465</inkml:trace>
  <inkml:trace contextRef="#ctx0" brushRef="#br0" timeOffset="80654.47">13626 15298 582,'0'0'130,"0"0"26,0 0 16,0 0-66,0 0-50,0 0-30,-121 175 10,81-83-1,1-3-3,3-2-10,2-12 0,3-8-7,7-9-5,1-13-2,7-9-4,8-14 0,1-10-3,5-2 0,-1-10 0,3 0-1,0 0-4,-1 0-19,1 4-20,0-4-44,0 0-102,0 0-220</inkml:trace>
  <inkml:trace contextRef="#ctx0" brushRef="#br0" timeOffset="81502.61">12904 17165 486,'0'0'221,"0"0"-123,0 0 55,0 0-55,0 0-55,0 0 1,-44 79 12,12-7-8,-16-5-13,-6 5 1,-6 2-10,-6-1-4,1-5-2,11-6-5,8-13-6,17-18-5,10-4 0,9-13-4,8-11-1,2 2-8,0-5-33,0 0-29,19 0-71,6 0-114,10-15-191</inkml:trace>
  <inkml:trace contextRef="#ctx0" brushRef="#br0" timeOffset="102144.61">17803 15932 468,'0'0'152,"0"0"-34,0 0 69,0 0-56,0 0-42,0 0-25,0 0-23,-22 0-24,53 0-3,12-9 4,5-5-12,6 2-6,-7 6-7,-5 2-57,-8 4-127,-16 0-178,-16 0-110</inkml:trace>
  <inkml:trace contextRef="#ctx0" brushRef="#br0" timeOffset="102299.03">17810 16142 474,'0'0'216,"0"0"-154,0 0 99,0 0-79,0 0-43,0 0 8,160 14-28,-55-42-19,0-6-160,-14 2-472</inkml:trace>
  <inkml:trace contextRef="#ctx0" brushRef="#br0" timeOffset="103085.72">19664 15089 689,'0'0'106,"0"0"-47,0 0 28,0 0-70,0 0 7,0 0 11,-35 56-10,12-47-12,2 0 0,0-9 3,5 0 5,3 0-7,5-8-4,0-10-3,8-4-5,0-6 4,0 2-5,19-2-1,0 3-1,11 5 1,-1-1 2,2 4-2,5 0 1,-3 11-1,-4 6 1,-4 0-1,-6 0 1,-5 0-3,-1 10 2,-3 20 0,-6 2 3,-2 12 0,-2 0 8,0-2-6,-16 2 2,-5 1-1,-12-5 0,5-4-3,-3-2-2,2-2 1,4-9-2,3-14 0,7-1 2,3-8-1,3 0 2,7 0-3,2-17 0,0 8-5,11-8 4,16 11-3,3 6 4,10 0-1,1 9 0,2 14 1,4-11 0,-1 1 1,6-12 8,-4-1 13,2 0 12,-5-19-1,-10-2-6,-6-4-9,-14 6-7,-8 6-3,-7 3-6,0-1-2,0 6-17,0 3-61,-7 2-141,-6 0-313</inkml:trace>
  <inkml:trace contextRef="#ctx0" brushRef="#br0" timeOffset="103436.76">19081 15915 586,'0'0'63,"129"0"108,-15-9 19,26-6-99,25 1-4,13 2-22,12-2-29,9-4-25,-5-4-2,-4-8-4,-9 7-1,-24-8-2,-32 4 3,-35 0-3,-27 8-2,-29 7 3,-19 7-2,-11 1-1,-4 4-11,0 0-104,-26 0-233,-21 4-377</inkml:trace>
  <inkml:trace contextRef="#ctx0" brushRef="#br0" timeOffset="103990.71">18800 17074 634,'0'0'134,"0"0"1,0 0-21,0 0-57,0 0-5,127-116-23,-90 58-17,-1-5-3,-9 5-1,-9 10-2,-16 8-5,-2 12-1,-2 12-1,-23 10-3,-1 6 1,-6 0-5,3 10-23,5 9 9,6 2 5,10 2 5,8 3-3,0 1 8,8 0 6,25-5 0,10-1 1,5 2 3,5-5 6,-9 4 0,-6 2-1,-14-2-5,-13 5-2,-6 4 0,-5-4 7,0 0-6,-15-1 0,-6-4 1,-3-4-3,2-5-5,-3-12-58,4-1-67,2 0-83,0-14-142</inkml:trace>
  <inkml:trace contextRef="#ctx0" brushRef="#br0" timeOffset="104620.79">19188 16172 561,'0'0'84,"0"0"-15,0 0 35,0 0-97,0 0 1,0 0 16,-20 14-4,6-9 1,-1 0 9,-1 3-8,1-8-4,-2 0-3,9 0-2,4-8-1,-1-2-1,5-4-5,0 2-5,0-6-1,0 4 5,11-2-4,9 0 0,1 4 1,0 3-2,0 9 0,-6 0-2,1 0-1,-5 17 1,0 3 1,-4 4 2,-5 5 2,-2 0 9,0 3-5,0 0 5,-16 3-1,-3-3-9,-2-1-1,2-4 4,3-13-4,0 0 1,5-10 1,2-4-3,5 0 6,2 0-5,2 0-1,0-4-8,8-3 5,17 0 3,6-2 7,5 9-6,1 0 7,1 0-1,1 0 8,-4-1 2,-6-8 11,0-4-4,-7-6 1,-2 2-5,-4-1-10,-9-3-5,-1 1-2,-6 2-3,0 6-11,0 9-38,0 3-103,0 3-255</inkml:trace>
  <inkml:trace contextRef="#ctx0" brushRef="#br0" timeOffset="104900.09">19852 16262 915,'0'0'51,"0"0"-13,0 0 59,0 0-65,-107 107-8,67-43 14,2 11-3,-4 15-2,4-1 0,8 3 2,6-9-11,10-4 2,14-16-10,0-9-6,0-6-5,27-16-4,2-5-1,2-15-2,0-10-29,6-2-29,-4-6-82,-2-25-280</inkml:trace>
  <inkml:trace contextRef="#ctx0" brushRef="#br0" timeOffset="105311.23">19883 17066 929,'0'0'68,"0"0"-23,0 0 15,74-134-43,-41 80-10,-4 1 9,-11 0-10,-7 7 4,-11 11 3,0 7-4,-14 12-5,-7 14-4,-2 2-1,-1 6-1,-1 20 1,8 2 1,3 3-6,9-4 1,5 0 4,2-6-5,25-2-5,9-7 4,9-6 3,1 6 2,-1-3 2,-7 5 1,-13 5-1,-12 3 0,-11 4-1,-2 0 1,0 2 14,-15-1-9,-8 0-4,-2-1-1,2-12-13,-2-6-68,0-3-38,5-5-88,0-8-61</inkml:trace>
  <inkml:trace contextRef="#ctx0" brushRef="#br0" timeOffset="105942.81">20204 16152 344,'0'0'428,"0"0"-399,0 0 7,0 0-4,0 0-26,0 0-1,-37 52-4,23-42 6,-2-1-4,3-9 5,2 0 1,4 0 4,3 0 16,4-15-27,0-2 0,0 0 1,2 3-1,11-4-2,5 4-1,2-2 1,0 2 3,4 3-3,-3 8 10,1 3-3,-4 0-7,-3 3 2,0 16 5,-1 3-3,-2 2 10,-6 6-11,-6 2 11,0 3 4,-4 0-8,-15-3-4,-3-2-1,3-6-1,0-7 1,2-7-4,1-10 7,3 0-4,4 0 3,4-10-6,5 6-1,0-1-3,0 5-9,14 0 12,10 0 5,9 0 1,7-3 5,3-3 5,4-2 16,-2-7 0,-7 8-5,-12-3 0,-8-3-7,-9 4-12,-7-8-4,-2 3 1,0 0-5,0 4-4,0 7-31,0-2-57,0 5-116,0 0-343</inkml:trace>
  <inkml:trace contextRef="#ctx0" brushRef="#br0" timeOffset="106216.14">20639 16656 763,'0'0'203,"0"0"-196,0 0 57,0 0-13,0 0-16,-3 128 7,8-96-10,-5 8 0,0-4-15,0-8-5,0 2-9,5-7 0,-3-9-3,1-2-20,3 5-72,-4 1-86,-2-7-122,0-4-80</inkml:trace>
  <inkml:trace contextRef="#ctx0" brushRef="#br0" timeOffset="106389.79">20507 16954 946,'0'0'73,"0"0"-55,0 0-15,116-85-3,-53 58-76,-3-7-184,-6 5-108</inkml:trace>
  <inkml:trace contextRef="#ctx0" brushRef="#br0" timeOffset="106578.82">20975 16633 898,'0'0'117,"0"0"-57,0 0 37,0 0-54,-3 129-10,16-93-7,-6 0-12,5-1-7,-4-4-3,-4-7-3,-2 2-1,-2-3-31,0-9-77,0-7-203,-6-7-219</inkml:trace>
  <inkml:trace contextRef="#ctx0" brushRef="#br0" timeOffset="106894.97">20882 16449 930,'0'0'144,"0"0"-113,0 0 28,176-38-15,-104 42-20,-6 26-10,-10 16-2,-9 10-1,-13 4-1,-10 6 4,-16 5 0,-8 5 5,0-4-5,-13-6 3,-7-16 7,1-1-4,-2-13-5,2-9-4,5 0-5,0-9-3,-1-6-3,3-6-15,-3-6-23,-1 0-30,7 0-59,1-18-143,3-19-192</inkml:trace>
  <inkml:trace contextRef="#ctx0" brushRef="#br0" timeOffset="107561.75">21344 15855 948,'0'0'39,"0"0"-39,0 0 11,0 0-5,0 0-4,0 0-1,-23 63-1,7-54 1,1-4 0,1-5 0,3 0 8,5 0-4,-1-5 1,2-9-3,5 2-1,0-2-2,0 1 0,10-6 0,5 3 3,-1 6-7,3-3 10,-1 8-5,1 1 2,-3 4-1,-1 0-1,1 0-1,-3 0 0,-3 12 0,4 5 4,-3 2 5,0 1 1,-2 2 2,-1 1-3,-1-2 0,-5 6 2,0-1-8,0-3 4,-16 4-2,-4-1-4,-2-4 0,-1-4 0,-2 0 0,4-4 1,3-6-1,5-4-1,11-2 0,-1-2 0,3 0 0,0 0-1,11 0-4,14 0 5,8-6 6,7 6-3,7 0 7,4-5 10,3 5 13,-1-7 9,-6-3 0,-4-5 1,-13 4-4,-7-7 0,-8 0-5,-10 4-11,-3-2-11,-2 2-9,0 4-3,-5-7-31,-3 8-64,-1-6-185</inkml:trace>
  <inkml:trace contextRef="#ctx0" brushRef="#br0" timeOffset="163071.5">19924 8464 315,'0'0'17,"0"0"-13,0 0 15,0 0-14,0 0-1,0 0 0,0 0-4,0 0 2,0 0-2,29-28-2,-29 28-33,0 0-48,0 5 7,0 7-70</inkml:trace>
  <inkml:trace contextRef="#ctx0" brushRef="#br0" timeOffset="163671.72">19912 8618 103,'0'0'86,"0"0"12,0 0-1,0 0 7,0 0-11,0 0-14,0 9-2,0-9-20,0 0-14,0-9 1,9-1 1,6 0-15,4-2-14,5-2 14,0 2-8,1-2-2,0 6-5,-3 6-2,-2 2-6,-4 0-1,-3 0-4,-2 0 4,-7 10-1,-1 4 0,-3 4 4,0 0-1,-9 3 1,-11 0 6,-7-5-3,4 1 2,-6-6-7,3-4 4,6 0-6,4-7 5,2 0 1,5 0 10,3-7-13,1-14-3,5 0-3,0-2-1,10 2-2,8 2 2,-5 5-4,3 2 3,0 9 0,-3 3 0,2 0 0,-5 0-3,2 0 3,-4 14 0,-6 1 0,-2-1 0,0 5 3,-14-4-1,-17 0 4,-3-1 2,0-4-3,4-6 0,9-3 4,6-1-5,6 0-1,9-8-3,0-11-9,7-6-133,13-7-415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32:31.7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5639 4997 359,'0'0'67,"0"0"-20,0 0 9,0 0 15,0 0-8,0 0 1,0 0-4,0 0 4,-5-18-19,5 14-11,5 0-16,4 2-4,2-2-2,4 0 1,1-2 3,7-4 5,1 0-8,5 0 3,-3 3-7,-3 5-3,-3 2-5,-5 0-1,2 0 0,-7 0 0,4 5 0,-5 4 2,0 2 0,-3-2-1,-2 2 4,-1-1-4,-3 7 3,0-2-1,-3 5 0,-14 0 4,-6-2-4,1-1 1,0-6-1,0-5 3,1-4 1,0-2 5,0 0 7,3-8 6,5-10-7,7 0 0,4-1-11,2 5-6,0 2-1,10 4-4,17 3-6,8 1-124,13-6-144,0-6-216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31:07.3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4125 1092 653,'0'0'176,"0"0"-49,0 0-10,0 0-37,0 0-22,0 0-13,0 0-24,-24-32-10,6 20 1,-5 1 0,-1-1-3,-7 2 5,-1 1-11,-3 9 2,-5 0-4,-5 0 2,-1 19 0,-4 16-3,-4 20 0,6 15 1,3 18 0,12 15 0,15 10 0,14 8-1,4 7 0,13 6 1,25 11-1,9 0 0,7 0 0,-10-6 0,-13-11 2,-15-10-2,-16-14 5,0-15 8,-29-16 9,-10-15 1,-9-12 2,-4-14 1,1-13-11,0-14-2,4-5-3,3 0-7,10-17-3,12-3-16,15 1-28,7 3-43,9 5-37,27 10-96,13 1-70,-1 5-85</inkml:trace>
  <inkml:trace contextRef="#ctx0" brushRef="#br0" timeOffset="336.59">4218 3539 959,'0'0'117,"-15"114"-102,9-51 39,6-9-26,0-12-14,6-14-3,9-10-4,4-10-7,3-8 3,3 0 0,6-26 21,3-18 10,-5-13-6,-8-6-12,-13 4-4,-8 8 7,0 12-1,-8 17 6,-13 10 7,-8 10-13,-3 2-17,-1 0-1,2 8-2,4 6-33,4-10-54,9-4-66,11-41-358</inkml:trace>
  <inkml:trace contextRef="#ctx0" brushRef="#br0" timeOffset="1058.04">4774 306 725,'0'0'58,"0"0"-12,0 107 103,0-57-71,-12-2-30,-5-6-8,-1-1-20,-7-8-14,4-5 6,-4-7-7,0-9 4,2-4 0,-1-6-1,5-2 4,0 0 1,9 0-10,5 0 4,5-10-7,0 3-13,0-3 10,17 1-1,15-1 2,6 1-2,2 9-1,0 0-1,-5 0 4,4 0 2,-2 0 0,-1 0 2,0-12 3,-8-6-2,-5-8 8,-12-1-6,-9-5 3,-2-3 17,0 3 8,-15 1-6,-7 2-16,-3 6-10,2 5 2,2 5-3,3 3-43,5 0-63,6 3-268</inkml:trace>
  <inkml:trace contextRef="#ctx0" brushRef="#br0" timeOffset="1523.32">5086 1474 969,'0'0'115,"0"0"-71,0 0-2,0 0-41,0 0 1,0 146 40,0-64 2,4 7-15,1 3 0,-1-4 0,1-13-3,1-8-8,3-16-7,5-19-7,3-11 3,4-7-5,6-14-2,6 0 0,3-1-7,1-28-38,-6-3-44,-15-10-89,-16-4-224</inkml:trace>
  <inkml:trace contextRef="#ctx0" brushRef="#br0" timeOffset="1674.71">5003 1923 866,'0'0'98,"0"0"-98,0 0 0,166-113-3,-100 80-4,-3 4-180,-5 5-248</inkml:trace>
  <inkml:trace contextRef="#ctx0" brushRef="#br0" timeOffset="2062.45">6002 2101 747,'0'0'212,"0"0"-207,0 0 52,0 0 28,0 0-35,147-113-21,-115 76-10,-10-4-16,-11 8 1,-9 3 6,-2 4-1,0 6-3,-17 1-6,-10 10 10,-1 4-5,2 5-5,-5 0 1,2 24-1,-5 15-1,6 13 1,3 9 0,10 8 8,7 1-7,8 0 2,0-11-3,27-15-3,12-16 3,5-16 3,10-12 4,10 0 0,1-14 4,-3-19-4,-10-3-7,-13-4-33,-10-3-91,-17 0-278</inkml:trace>
  <inkml:trace contextRef="#ctx0" brushRef="#br0" timeOffset="2274.19">5740 1543 1075,'0'0'125,"0"0"-117,0 0 3,0 0 0,0 0-11,148-90 0,-90 64-184,-6 1-188</inkml:trace>
  <inkml:trace contextRef="#ctx0" brushRef="#br0" timeOffset="2707.03">6317 1095 1024,'0'0'92,"0"0"-87,0 0 13,133-65-6,-97 65-3,-6 0-9,-6 26-5,-11 8 4,-11 5 1,-2 3 3,-5-2 2,-20-2 2,0-3-6,-2-14 2,7-5-2,7-7 3,7-8-1,6-1-1,0 0 4,0 0-6,0 0-2,19-8 0,7-2 2,3 4 3,3 6-1,-3 0 5,-5 3 0,-4 17-4,-9 1 1,-9 8 4,-2 3 4,-2 2 1,-24 1-3,-3-2-4,-5-4-2,-1-6-2,0-11-2,2-4-10,4-8-43,8 0-52,9-22-119,10-16-248</inkml:trace>
  <inkml:trace contextRef="#ctx0" brushRef="#br0" timeOffset="2991.62">6857 912 1061,'0'0'114,"0"0"-114,0 0 0,0 0 13,10 147 10,-5-91 3,-1 0-10,0-1-6,-4-8-1,5-5 0,1-8-3,4-6-1,1-7-4,5-10-1,1-11 0,10 0-1,6-7-1,8-22-8,-10 0-34,-10-5-79,-18 3-164,-3 4-155</inkml:trace>
  <inkml:trace contextRef="#ctx0" brushRef="#br0" timeOffset="3142.26">6741 1259 1014,'0'0'92,"0"0"-81,0 0-6,146-99 1,-86 66-6,-2 7-3,-11 3-139,-21 5-332</inkml:trace>
  <inkml:trace contextRef="#ctx0" brushRef="#br0" timeOffset="3749.99">7378 2180 1040,'0'0'34,"0"0"-20,67-149 16,-27 79-22,-1 0-5,-5 16-2,-14 13-2,-16 15 2,-4 8 2,0 6-3,-23 5-3,-2 7 3,-2 0 0,2 0 0,5 7-4,5 8-4,13 3-12,2 3-25,0-1 7,27 4 27,11 1 9,10-2 2,-1 4 1,-5 2 0,-6 5 0,-12-1-2,-10 4 0,-14 4 1,0-1 4,-14 2-2,-13 1 6,1-11-6,4-8-2,8-12-47,6-12-91,8 0-21,0-31-132</inkml:trace>
  <inkml:trace contextRef="#ctx0" brushRef="#br0" timeOffset="4336.65">7955 1816 780,'0'0'148,"0"0"-123,0 0-17,0 0 4,0 0 1,0 133-6,0-94-5,0 2 5,0-3-3,3-6-1,10-4-2,3-7 1,-3-10-1,5-4 1,1-7 1,6 0 7,2-18-1,2-11-3,-2-5 3,-6 0-4,-2-3 7,-3 2 7,-6 3 15,-1 3-6,-5 7-2,-2 5-7,-2 7-2,4 4-1,-2 6-8,-2-3-3,0 3-5,0 0 0,0 0-4,0 14-6,0 15 10,0 0 0,0 2 1,0-6-1,0-4 0,0-5 0,0-7-6,0-6-9,0-3 1,0-3 4,0-29 3,4-3-51,7-5 22,3 6 36,1 5 0,1 5 0,-1 8 0,5 2 1,-4 13 0,4 1-1,-2 0-5,-3 24 1,1 3 4,-3 8 7,-5 2-2,0 2-2,-8-3 1,0 0-2,0-2-2,0 0-25,-20-4-134,-9-7-284</inkml:trace>
  <inkml:trace contextRef="#ctx0" brushRef="#br0" timeOffset="4477.02">8120 1516 1097,'0'0'0,"0"0"-24,0 0-74,0 0-425</inkml:trace>
  <inkml:trace contextRef="#ctx0" brushRef="#br0" timeOffset="4820.94">8708 1569 1028,'0'0'69,"0"0"-50,0 0-19,0 0 3,0 0 6,25 116 25,-24-49-4,2 7-1,-3 10 1,0-3-12,2-9 1,4-12-8,0-19-1,5-14-6,5-12-1,8-13 0,5-2 1,9 0 3,4-27 1,0-1-8,-1-10-27,-12-6-46,-16 7-106,-13-2-190</inkml:trace>
  <inkml:trace contextRef="#ctx0" brushRef="#br0" timeOffset="4965.03">8704 1909 993,'0'0'144,"0"0"-118,0 0-16,0 0-10,127-88-16,-62 54-127,-10-5-232</inkml:trace>
  <inkml:trace contextRef="#ctx0" brushRef="#br0" timeOffset="5594.98">9685 1792 614,'0'0'308,"0"0"-214,0 0-21,0 0-53,0 0-14,-114 59-2,77-15 4,-2 8-6,10-4 1,10 3-3,7-5 0,12-11-3,0-5-4,20-14-28,18-13-2,9-3 18,2-23 3,2-24-16,-9-10-16,-8-4 29,-10 0 19,-12 5 5,-8-5 4,-4-1 30,0-1-12,-10 5 11,-4 15 11,5 14 12,2 20 10,4 6-14,3 3-17,0 0-26,0 14-14,0 27-13,8 13 13,7 8 3,3 2 3,2 3 2,0 2-8,-2 0 5,-2-6-5,-1-2 1,-9-13-2,-1-9-18,-1-18-59,-1-10-92,-1-11-179,0-9-153</inkml:trace>
  <inkml:trace contextRef="#ctx0" brushRef="#br0" timeOffset="5871.82">10064 1601 1096,'0'0'38,"0"0"-35,0 0 17,29 116 10,-18-51 0,0 9 5,-4 9-19,1-8-5,-1 0-5,3-21 4,0-13-2,6-12-6,1-15 0,8-7 4,4-7-2,7 0-4,-3-12-27,-2-14 2,-8-4-94,-17-6-133,-6 1-188</inkml:trace>
  <inkml:trace contextRef="#ctx0" brushRef="#br0" timeOffset="6051.2">10006 1953 1039,'0'0'55,"0"0"-34,170-116 35,-102 81-37,-11 6-19,-11 4-13,-22 8-92,-17-2-219</inkml:trace>
  <inkml:trace contextRef="#ctx0" brushRef="#br0" timeOffset="12862">7001 3944 369,'0'0'585,"0"0"-489,0 0-7,0 0-55,0 0-29,0 0 6,-9 166 44,3-85-9,4-5-10,-5-6-14,7-9 2,0-13-12,0-5-3,7-8-4,3-4-4,-1-11 1,5-5-1,1-7 0,8-2-1,3-6 0,11 0 3,8 0-3,5 0-15,6-8-40,2-4-28,-3 0-99,-2-5-188,-12-6-220</inkml:trace>
  <inkml:trace contextRef="#ctx0" brushRef="#br0" timeOffset="13123.59">7964 4006 829,'0'0'296,"0"0"-289,0 0 10,165-62 36,-91 42-19,3 0-8,-1 5-16,-9 8-7,-11 3-3,-18 4-5,-16 0-49,-9 0-89,-12 2-96,-1-2-60,0 0-100</inkml:trace>
  <inkml:trace contextRef="#ctx0" brushRef="#br0" timeOffset="13425.02">8120 4023 607,'0'0'199,"0"0"-113,0 0 49,0 0-60,0 0-42,-38 123 22,38-66 1,0 11-13,0 0-4,0 9-9,0-1-9,0 2-6,0 8-2,0-4-2,0-1 1,-4-14 5,-3-14-5,2-11-4,5-12 0,0-7-1,0-4-7,14-6 1,6-4-2,9-3-2,11-6 1,13 0-1,12-14-66,11-7-51,-3 2-170,-7-8-576</inkml:trace>
  <inkml:trace contextRef="#ctx0" brushRef="#br0" timeOffset="13870.13">9297 4076 692,'0'0'268,"0"0"-237,0 0 38,-132-31-8,101 31-37,4 0-11,8 3-1,-2 23-9,-1 14-2,0 9 2,4 9 2,5 8 6,5 2 2,8 0 2,0-8-1,6-4-8,11-5-3,1-9-1,5 0-2,-15-4-41,-8 2-65,0 0-104,-16-4-161</inkml:trace>
  <inkml:trace contextRef="#ctx0" brushRef="#br0" timeOffset="14034.71">8795 4780 702,'0'0'102,"0"0"-88,76-102 48,-9 58-39,10-3-15,11-2-8,-3-4-4,-9 3-79,-13 3-112,-13 1-176</inkml:trace>
  <inkml:trace contextRef="#ctx0" brushRef="#br0" timeOffset="14225.48">9486 4134 549,'0'0'193,"0"0"-67,0 0 8,0 0-67,0 0-52,0 0 2,-37 139 15,25-63 11,2 2-3,3-3 2,4-7-21,3-8-10,0-12-9,0-14-2,14-6 0,-1-14-32,7-14-63,5 0-92,-3-18-192</inkml:trace>
  <inkml:trace contextRef="#ctx0" brushRef="#br0" timeOffset="14485.87">9774 4185 917,'0'0'145,"0"0"-82,0 0-22,0 0-38,0 0 28,11 140 8,-9-74-14,0 1-11,3-8-1,-1-9 0,6-9-10,3-13 5,3-14-7,3-8-1,8-6 0,4 0-4,3-8-2,-3-12-47,-9 0-105,-11 2-150,-11 2-306</inkml:trace>
  <inkml:trace contextRef="#ctx0" brushRef="#br0" timeOffset="14626.71">9668 4601 894,'0'0'95,"0"0"-93,0 0 12,141-130-14,-71 89-7,-12 0-137,-14 6-129,-17 4-274</inkml:trace>
  <inkml:trace contextRef="#ctx0" brushRef="#br0" timeOffset="14865.33">10035 4164 673,'0'0'204,"0"0"-148,0 0 0,129 16 13,-69 17 11,-4 9-28,-9 8-17,-18 8-12,-16 4-12,-11 2 3,-2 2 13,-4-8-13,-19-5-5,-1-11-1,2-12-4,0-10-4,5-12 0,5-8-3,-5 0-43,5-14-75,-7-21-187,2-11-215</inkml:trace>
  <inkml:trace contextRef="#ctx0" brushRef="#br0" timeOffset="15233.13">10104 3950 769,'0'0'131,"0"0"-86,149-61 42,-66 40-45,6 4-5,-2 6-10,-9 9-8,-14 2-7,-16 13-5,-15 22-1,-13 13 11,-9 10 23,-9 18-6,0 10 0,-2 10 0,2 3-8,6 1-7,4-6-2,-2-5-2,1-11-8,-4-16 10,-7-8-6,-11-9 6,-26-3-2,-11-10-8,-8-8-4,-4-10 1,2-9-4,6-5 0,10 0-15,13-17-29,13-12-38,16-10-24,3-11-206,24-8-498</inkml:trace>
  <inkml:trace contextRef="#ctx0" brushRef="#br0" timeOffset="15454.98">11368 4383 1168,'0'0'64,"0"0"-58,0 0 15,178-70 5,-107 38-21,-6 8-5,-18 8-12,-18 10-98,-18 6-199,-11 0-199</inkml:trace>
  <inkml:trace contextRef="#ctx0" brushRef="#br0" timeOffset="15652.01">11480 4650 205,'0'0'868,"0"0"-853,0 0 31,144 2 19,-70-8-30,-12-6-23,-12 2-12,-24 4-43,-15 6-123,-11 0-146,-2 0-126</inkml:trace>
  <inkml:trace contextRef="#ctx0" brushRef="#br0" timeOffset="17365">13528 3381 653,'0'0'244,"0"0"-96,0 0-33,0 0-75,0 0-9,0 0 0,0 0-9,-42-72-6,11 57 5,-8 3-6,-9 3-8,-4 6 2,-6 3 0,0 0-2,-1 21 2,9 11-5,0 9-3,13 18 4,10 17-5,11 26 0,16 14 0,0 5 6,14 1 0,15-8 0,5 1 0,-3 1 1,-8 0 0,-2 1 1,-12-1-4,-9-4-4,0-13 3,-6-23-3,-18-22 4,-1-20-1,-1-17 10,-2-10 0,-8-7 3,-3 0-6,-2-12-6,3-6-4,11 6-1,12 6-27,11 6-36,4 0-30,2 12-161,23 17-171</inkml:trace>
  <inkml:trace contextRef="#ctx0" brushRef="#br0" timeOffset="17831.95">13301 5569 702,'0'0'295,"0"0"-255,0 0 40,0 0-20,0 0-45,0 0 2,-33 142-5,33-88-1,0-2-6,6-15 2,16-5-7,7-9 0,9-11 0,2-12 3,2 0-3,-4-26 7,-4-18-5,-5-4 4,-16-5-2,-13 3-1,0 9-2,-15 6 7,-16 11 3,-9 15 11,3 4-5,-6 5-11,6 0-6,3 6 0,11 5 0,6-10-34,11-1-58,6-12-197,0-30-397</inkml:trace>
  <inkml:trace contextRef="#ctx0" brushRef="#br0" timeOffset="18505.96">13941 2573 485,'0'0'328,"0"0"-233,0 0-37,0 0-12,-14 109 9,-1-53-8,-4-5-24,-1-5-2,-4-8-7,-3-6 5,-2-7-3,-4-11-4,2-9-4,0-5-4,4 0 0,6-18 1,5-8-4,12-2-2,4 2 2,0 8 0,27 6-1,9 8 0,5 4-3,4 0 3,5 0-1,-4 8 0,-1-3 1,-5-5 0,-4 0 3,-8-21-3,-3-7 4,-9-3-2,-9 4 4,-7-5-2,0-2 0,-21 1 9,-2 6 0,2 6-11,5 9 1,5 11-3,5 1-7,2 0-57,4 20-178,0 6-390</inkml:trace>
  <inkml:trace contextRef="#ctx0" brushRef="#br0" timeOffset="19202.92">14402 4110 831,'0'0'112,"0"0"-101,0 0 83,0 0-56,143-96-28,-95 58-9,-12 3 6,-9 3-5,-16 5-1,-11 5 5,0 4-4,-7 4-2,-15 6 4,-8 8 0,-2 0-1,-7 14-1,4 18 4,-1 11-3,7 12 0,7 6 7,7 2 7,12-1-9,3-3 2,3-15-5,26-13 3,2-10 4,6-10 6,5-11 0,-1 0-8,-1-11 1,0-15-6,-11-4-5,-7-2-25,-5-5-78,-13 2-81,-4-4-189</inkml:trace>
  <inkml:trace contextRef="#ctx0" brushRef="#br0" timeOffset="19440.88">14273 3537 826,'0'0'109,"0"0"-35,0 0-22,0 0-39,151-72-1,-93 54-12,-7 1-4,-8 1-136,-11 5-152,-6-1-167</inkml:trace>
  <inkml:trace contextRef="#ctx0" brushRef="#br0" timeOffset="19854.14">14801 3553 906,'0'0'74,"0"0"-42,69-106 40,-22 55-52,-1-3 12,-3-1-16,-12 0-8,-14 11-5,-9 12 2,-8 8-2,0 10 0,-8 6-3,-11 4 1,-7 4-4,3 0-11,2 7-4,5 7-18,9 5-3,7 3-16,0 2 6,2 6-11,25 0 21,6-4 24,9-2 14,1-2 1,-1-1 4,-5 1 7,-10 0 25,-8 2 5,-17 5-9,-2 4-12,-12 1 11,-17 3-22,-4-8 5,3-5-10,7-10-4,5-12 0,9-2-47,7-6-61,2-22-111,0-7-137</inkml:trace>
  <inkml:trace contextRef="#ctx0" brushRef="#br0" timeOffset="20141.99">15420 3002 969,'0'0'38,"0"0"23,0 0 2,0 0-62,0 0 24,43 132 14,-37-64-5,-1 0-9,-5 3-14,2-9 1,0-10 0,0-12-5,6-12-5,-2-12 0,3-9-2,7-4 1,9-3 0,8-12 9,9-16-10,0-8-30,-13 4-102,-17 4-202,-12-1-407</inkml:trace>
  <inkml:trace contextRef="#ctx0" brushRef="#br0" timeOffset="20310.11">15380 3337 1067,'0'0'55,"0"0"-38,0 0 13,139-113-21,-75 83-6,-8 4-3,-14 12-12,-19 4-163,-17 2-156</inkml:trace>
  <inkml:trace contextRef="#ctx0" brushRef="#br0" timeOffset="21475.63">16173 3645 466,'0'0'155,"0"0"-84,0 0 106,0 0-83,0 0-41,0 0 14,-4-38-17,4 36-11,0 2-3,0 0 4,0 0-6,-2 0-17,2 0 0,0 0-8,0 0-1,0 0-4,0 0-2,0 0 0,0 0-2,0 0 0,0 0 0,0 0 0,0 0 0,0 0-1,0 0-2,0 0 2,0 0 0,0 0-1,0 0 2,0 0-1,0 0 0,0 0 1,0 0-1,0 0-2,0 0-1,0 0-3,0 0 6,0 0-7,0 0 8,0 0 0,0 0-1,0 0 1,0 0 0,0 0 0,0 0-1,0 0 1,0 0-14,0 0 1,0 0-6,0 0 2,0 0 5,0 0 1,0 0 8,2 0-9,-2 0-3,2 0-3,-2 0-8,0 0-15,0 0-26,0 0-24,0 4-72,0 2 21,0 0-83,0 0-97</inkml:trace>
  <inkml:trace contextRef="#ctx0" brushRef="#br0" timeOffset="22075.6">16392 3525 704,'0'0'89,"0"0"-30,0 0 78,0 0-79,0 0-18,0 0-15,-104-78-16,68 78-4,1 0 6,-2 15 15,9-1-1,0 10-5,13 13-8,9 18-7,6 12 3,0 13-1,15 3 5,9-9 4,-3-6-5,-6-7-3,-1-5-7,-8-6-1,-1-6 1,-5-4-1,0-6-6,0 1-33,-11-3-62,-14-3-115,-9-9-119,-5-11-154</inkml:trace>
  <inkml:trace contextRef="#ctx0" brushRef="#br0" timeOffset="22400.57">15872 4205 662,'0'0'22,"0"0"19,119-131 30,-34 75-49,6-4-19,7-3-3,-9-1-2,-12 8-68,-19 6-23,-16 6-4,-13 6 16,-9 7 81,-11 6 18,-5 9 79,-4 4 32,0 8 8,0 2-14,0 2-22,0 0-53,-2 32-33,-11 14-5,-1 14 19,3 5 11,5-4-11,2 2-4,4-2-9,0-9-10,0-4-5,0-5 1,0-6-2,8-8-36,1-2-70,-1-17-177,0-10-221</inkml:trace>
  <inkml:trace contextRef="#ctx0" brushRef="#br0" timeOffset="22644.43">16866 3624 956,'0'0'56,"0"0"-54,0 0 15,10 125 39,-5-58 26,-3-3-53,0-2-1,3-2-12,1-10-7,1-10-5,6-11-3,3-13 3,4-7-4,7-9 0,1 0-22,2-7-55,-9-15-94,-13 0-245</inkml:trace>
  <inkml:trace contextRef="#ctx0" brushRef="#br0" timeOffset="22773.99">16815 3988 736,'0'0'78,"0"0"-73,0 0-10,141-132-53,-85 92-104,-12 6-157</inkml:trace>
  <inkml:trace contextRef="#ctx0" brushRef="#br0" timeOffset="22968.03">17181 3650 608,'0'0'177,"0"0"-72,0 0 9,0 0-30,130 41-10,-93 3-23,-5 9-23,-10 2-3,-16 11-6,-6-1-18,-10 3 2,-21-10-3,-6-12-11,8-15-31,6-17-56,11-14-71,10-4-116,2-33-232</inkml:trace>
  <inkml:trace contextRef="#ctx0" brushRef="#br0" timeOffset="23395.92">17957 3789 442,'0'0'553,"0"0"-542,-147 49 53,109-15 12,6 3-51,11 4-8,8-3-9,10-6-8,3-4-3,0-10 1,27-3-7,11-15-16,8 0 4,10-19-17,2-15 18,-5-6 7,-10-2-1,-18-6-18,-15-2 32,-10-10 5,0-8-1,-2 1 2,-11 6 15,-1 10 6,1 27 16,7 6 3,2 14 4,1 4-4,-1 12-39,4 30-7,0 24 0,0 12 10,9 4-9,8 6 5,1-9-6,-3 2 4,-3-12-4,-2-15-12,0-13-35,0-19-55,4-18-83,0-4-149,6-21-203</inkml:trace>
  <inkml:trace contextRef="#ctx0" brushRef="#br0" timeOffset="23628.98">18365 3662 979,'0'0'142,"0"0"-132,0 0 10,14 116 22,-6-52-2,-3 3-21,2 6-3,-3-7-3,1-5-8,5-13-2,4-14-1,1-16 1,10-12-3,2-6 2,4-10-2,0-15-10,-4-2-67,-12 1-92,-15-6-209</inkml:trace>
  <inkml:trace contextRef="#ctx0" brushRef="#br0" timeOffset="23801.71">18350 3906 925,'0'0'100,"0"0"-97,143-84 49,-73 50-16,-3 0-33,-14 7-3,-17 6-36,-17 4-98,-19 4-136,0 0-160</inkml:trace>
  <inkml:trace contextRef="#ctx0" brushRef="#br0" timeOffset="25229.99">11432 7020 801,'0'0'118,"0"0"-108,0 0-3,0 0 40,0 0-13,0 0 0,103-14 8,-38-4-10,4 0-22,-5 1-8,-8 8-2,-12-1-79,-11 0-176,-16-2-159</inkml:trace>
  <inkml:trace contextRef="#ctx0" brushRef="#br0" timeOffset="25449.98">11488 7195 428,'0'0'561,"0"0"-561,0 0 2,0 0-2,0 0 42,183-22 21,-102-5-33,-7 5-23,-11 6-7,-15 4-30,-9 8-68,-12 2-114,-4-2-183</inkml:trace>
  <inkml:trace contextRef="#ctx0" brushRef="#br0" timeOffset="26589.51">11675 6757 602,'0'0'46,"0"0"63,0 0 12,0 0-110,0 0 8,0 0 67,137 85-16,-80-59-38,6-6 7,-6 1-13,-7 0-17,-8-1 1,-13 2-9,-17 5-1,-12 6 1,0 7 4,-27 6 5,-15 2-1,-10 1-4,3-3-1,7-4-2,8-8-2,12-8 0,18-6-46,4-8-118,31-12-244</inkml:trace>
  <inkml:trace contextRef="#ctx0" brushRef="#br0" timeOffset="27145.91">13999 6581 513,'0'0'87,"0"0"16,0 0 102,0 0-105,0 0-18,0 0-7,4-107-34,-37 102-21,-15 5-7,-8 0-1,-2 21-4,-2 14 4,10 6 2,9 18 2,14 15-12,16 25 4,11 17-3,9 12 3,29 8-4,7 7 2,6 1-5,-2 1 4,-4-6-4,-12-3 4,-15-13 7,-18-14-5,0-12 19,-29-22-5,-18-13-2,-5-18 4,-3-25-12,-5-19-1,4 0-2,5-16-5,9-13-1,10 7-2,14 7-21,10 1-27,8 7-15,0 3-44,6 4-115,23 0-179,-4 0-185</inkml:trace>
  <inkml:trace contextRef="#ctx0" brushRef="#br0" timeOffset="27499.96">14210 8967 1060,'0'0'35,"0"0"-25,-24 147 43,24-105 4,15-7-41,16-8-2,2-15-11,4-12 2,0-2-3,-1-35 2,-1-9-1,-10-7-2,-12 2 1,-13 7-1,0 11 4,-9 8 14,-20 9 14,-5 11 3,-5 5-23,-4 0-6,5 1-7,8 12-1,0-1-3,9-3-29,7-5-31,5-4-55,7-8-170,0-34-303</inkml:trace>
  <inkml:trace contextRef="#ctx0" brushRef="#br0" timeOffset="28053.18">14313 5937 76,'0'0'646,"0"0"-554,0 0-22,0 0-18,0 0-47,0 0 29,-11 72 0,-12-38-14,-8 5-4,-1-8-1,0 1 4,-2-6-1,5-11-9,2-7 1,7-6 0,7-2-4,3 0 2,8 0-1,2-8-6,0 4-2,5 2 1,16 2-2,11 0 2,4 0 2,7 4-1,5-4 2,6 0 1,2 0 2,-7-22 1,-11 0 2,-13-4-4,-14 2 7,-11-2 18,0-1 7,-19 4-8,-13 0-16,0 8 0,3 3-3,11 4-10,7 3 0,11 5-11,0 0-74,2 0-199,14-7-484</inkml:trace>
  <inkml:trace contextRef="#ctx0" brushRef="#br0" timeOffset="29602.9">14992 7335 734,'0'0'126,"0"0"-109,0 0 30,0 0-19,0 0-11,0 0 9,74 28 3,-38-44-16,-3-15-6,-6 0 1,-9 2-1,-11-5 2,-5 9-7,-2 1 6,0 1 0,-7 4 27,-13 6-11,-5 10-11,-6 3-3,-7 0 0,1 26-7,-2 8 3,6 13 4,6 8 7,10-1 7,11 1-3,6-9-7,3-11-8,24-5 3,9-12-2,6-5 4,3-9 5,1-4-5,-1 0-6,-8-8-5,-7-6 4,-11-3-4,-5-2-14,-5-6-34,-7-1-48,-2-2-107,0-4-242</inkml:trace>
  <inkml:trace contextRef="#ctx0" brushRef="#br0" timeOffset="29838.96">14720 6865 961,'0'0'72,"0"0"-61,0 0 21,0 0-15,126-77-16,-71 60-1,-4-5-72,-9 4-136,-5-5-161</inkml:trace>
  <inkml:trace contextRef="#ctx0" brushRef="#br0" timeOffset="30310.94">15250 6403 636,'0'0'305,"0"0"-294,0 0 14,130-99 33,-87 93-36,-10 6-15,-11 0-7,-9 24 0,-13 8 0,0 5 6,-6-1-6,-16-6 8,-3-2-6,-3-8 4,8-5-4,2-4 4,4-3-6,5-2 0,5-5 0,4-1-1,0 3-4,0-3-10,8 0 15,17 4 2,2 2-1,-1 0 2,-3 4-2,-8 0-1,-8 2 0,-7 6 10,0 3 9,-2 5 7,-23-3 1,-6 3-11,-3-6-4,-1-4-2,4-4-8,3-7 1,6-3-3,9-2-5,5 0-39,8-19-70,0-8-170,11-11-195</inkml:trace>
  <inkml:trace contextRef="#ctx0" brushRef="#br0" timeOffset="30618.85">15681 6216 953,'0'0'153,"0"0"-141,0 0 7,0 0-6,0 0 9,0 0 16,50 154-13,-42-89-3,1 0 5,-3 0-4,2-3-4,0-12-4,1-7-4,4-11-6,3-14-2,2-9 2,9-9-5,3 0 1,5-18-1,-2-8-17,-6 2-49,-5-3-62,-15 0-148,-7 3-214</inkml:trace>
  <inkml:trace contextRef="#ctx0" brushRef="#br0" timeOffset="30809.97">15688 6523 1066,'0'0'28,"0"0"-23,0 0 27,156-109-27,-105 84-2,-11 4-3,-11 9-80,-20 5-114,-9 3-85,0 1-147</inkml:trace>
  <inkml:trace contextRef="#ctx0" brushRef="#br0" timeOffset="32531.76">16784 6625 592,'0'0'269,"0"0"-211,0 0 66,0 0-41,0 0-71,0 0 4,52 60 27,-36 0-3,-7 10 0,-1 3-1,-6 3-11,5-9-6,-2-10-13,4-11 0,2-14-8,2-9 0,0-9 2,5-8-3,4-6-2,5 0 1,3-6-1,-4-16-23,-1 2-15,-12-2-29,-10 1-72,-3 6-166,-12 0-169</inkml:trace>
  <inkml:trace contextRef="#ctx0" brushRef="#br0" timeOffset="32682.06">16729 7077 784,'0'0'142,"0"0"-138,0 0-1,132-119 10,-57 73-13,1 6-58,-11 8-120,-18 12-194</inkml:trace>
  <inkml:trace contextRef="#ctx0" brushRef="#br0" timeOffset="33094.97">17330 7110 305,'0'0'719,"0"0"-699,0 0 39,0 0-17,58-116-39,-24 60 4,-3-7-4,-4 2 3,-9 6-6,-11 9 2,-7 17 2,0 4-2,-18 9-2,-6 9-6,-5 4-3,0 3-8,2 0-6,4 10-5,12 6-5,7 2-8,4 0-17,2-2-38,23-2 40,7 3 37,9-3 19,3 4 1,-1 4 0,-7 4 3,-7 4-1,-11 6 3,-12 0 6,-6-2-4,0 0 10,-11-8 3,-13 2-7,1-8-10,3-8 0,7-4-4,3-8-74,8 0-47,2-2-111,0-25-197</inkml:trace>
  <inkml:trace contextRef="#ctx0" brushRef="#br0" timeOffset="33714.96">17824 6694 424,'0'0'506,"0"0"-454,0 0 72,0 0-45,0 0-60,0 0-11,-24 35 2,19 2 0,3 0-2,2 4-6,0-3 6,0-6-8,7-2 1,7-10 0,2-6-1,2-6-6,-2-6 6,6-2-4,0 0 4,2-10 6,1-10-3,-4-8-3,-4 5 1,-3-1 2,-3 1 0,-3 7-3,0-3 1,-4 9 0,-3 2 0,4-1 6,-5 0-1,3 4 6,-1-1-5,-2 6-5,0-3 1,0 2 0,0-2-3,0 3-3,0 0 2,0 0-6,2 17 2,2 2 5,-2 2 1,-2-5-1,0-4 1,0-7-1,0 2-1,0-5 1,0-2-5,6 0 5,2-21-3,7-6 2,1-4 1,5 6-2,-5 4 1,1 9 1,-2 7 0,-1 5 1,-1 0-2,3 7 2,-1 12 5,-2 9 0,-1-3 0,-5 5-3,-3 1-2,-2-4 0,-2-1-1,0-3-11,0-2-36,-11 0-64,-7-5-154,-4-7-132</inkml:trace>
  <inkml:trace contextRef="#ctx0" brushRef="#br0" timeOffset="33857.04">18055 6461 980,'0'0'50,"0"0"-41,0 0-9,0 0-29,0 0-223,0 0-84</inkml:trace>
  <inkml:trace contextRef="#ctx0" brushRef="#br0" timeOffset="34130.05">18468 6497 903,'0'0'199,"0"0"-192,0 0 9,0 0 39,29 107-11,-20-49-21,-5 5 0,-4 8 2,0-2-8,2-4-9,5-17 7,4-12 1,4-12-14,3-10 1,9-12 1,2-2-1,7-4-3,2-22-4,-3-6-25,-8-4-23,-11-2-79,-13 0-153,-3 2-255</inkml:trace>
  <inkml:trace contextRef="#ctx0" brushRef="#br0" timeOffset="34289.24">18532 6778 1051,'0'0'52,"0"0"7,0 0-8,136-101-42,-74 77 2,-10 4-11,-11 6-1,-16 4-96,-11 2-131,-12-3-200</inkml:trace>
  <inkml:trace contextRef="#ctx0" brushRef="#br0" timeOffset="34811.08">19729 6532 136,'0'0'998,"0"0"-987,0 0 35,-113 0 6,72 27-47,4 11 1,5 1-3,8 2-1,6 3 0,7-8-1,11-4-1,0-7-1,0-11-4,27-14-12,6 0 10,8-18 3,1-18-11,2-5-1,-6 2 9,-6-8 0,-11 4 5,-11-8-9,-8-5-4,-2-2 3,-5 0 12,-13 11 4,1 13-2,5 16 38,4 11 5,1 7-2,7 0-3,-5 12-22,5 27-16,0 17 13,0 11 16,23 4-14,3 1-3,1 3-4,-2 1-8,-6 3-2,-5-9-1,-7-16-41,-3-21 17,4-18-74,0-15-102,7-18-147</inkml:trace>
  <inkml:trace contextRef="#ctx0" brushRef="#br0" timeOffset="35065.81">20073 6367 1112,'0'0'48,"0"0"-19,0 0 47,19 121-15,-7-63-26,1 3-13,1 2 1,-3 0-12,7-7-3,-1-5 0,5-13-5,8-18-2,3-14 4,7-6-5,1-22 0,-4-18-16,-5-6-29,-13 2-27,-11 3-83,-8 5-244,-10 8-256</inkml:trace>
  <inkml:trace contextRef="#ctx0" brushRef="#br0" timeOffset="35248.89">20108 6590 925,'0'0'121,"0"0"-91,134-49 76,-64 16-62,-2 4-32,-12-1-6,-16 4-6,-17 10-23,-19 1-78,-4 5-151,-14 0-272</inkml:trace>
  <inkml:trace contextRef="#ctx0" brushRef="#br0" timeOffset="37240.52">16294 6212 390,'0'0'261,"0"0"-222,0 0 96,0 0-6,0 0-68,0 0-18,-42-21-16,22 10 4,-9 2-3,-1 4 5,-3-5-11,-2 2-6,-1-4 4,3 1-1,2 6-10,-3-4-2,5 4-2,0-2-1,-1 2-1,5 3-1,-7 2-2,1 0 2,0 0-2,-5 0 0,2 0 1,-1 0 0,-3 5-1,3 4 0,-3 1 2,5-2-2,-2 0 1,9 2-1,2-2 2,1-1-1,3 0 2,0 0-3,-2 4 0,-1 3 0,2 2 0,-6 1 1,2 3-1,0-3 0,-2 4 1,1 1-1,-3-3 0,2 6 0,-2 1 0,3-1-1,-3 3 1,0 1 1,4-5-1,-4 2 0,4-5-1,0 2 2,4 0 3,-2 0-4,1 1 0,-2 4 0,2-2 0,-1 4 0,3 1 0,-1-1 0,6 0 0,-1 4-1,3 2-1,5 1 2,-2 6 0,6-3-1,-1 2 1,-1-2 1,1-2-1,-1 2 0,-1-1 0,4-1 1,-1 5-1,1-2 1,3 2-1,0 6 0,0-5 0,0 1 1,0-1-1,0-5 1,17 1-1,0-3 1,6 0 1,1-6 1,6-2-3,0 0 4,6-5-1,4-4 0,3-9 2,5-2 2,4-7-4,4-2 2,1 0-1,3-4-4,0-8 2,2 4 0,-8-2-1,0 2-1,-3 1 0,1-6 1,-4-1 0,2-8 3,0-2-3,2-7 3,2-3-4,0-5 4,1-7-3,-2-1 1,-3 5 4,-4 0-5,-5 1 1,-6 1 1,-1-4-2,-7-2 1,0-3 1,-3-6-3,-2-3 6,-3 0 2,-3 0-1,-2 0 0,-3 2 0,1 0-5,-5 1-1,1 5 0,-4 4 0,-4 2 3,0 4-2,0 2-2,0 0 2,0-2 6,0 4-4,0 1 0,0 2 0,0 0-3,0 1-1,0 5 1,0 4-1,0 5 0,0 8 0,0 0 0,0-1-3,0-1-44,-2 3-49,2-2-133,0-8-474</inkml:trace>
  <inkml:trace contextRef="#ctx0" brushRef="#br0" timeOffset="39211.58">18958 6291 616,'0'0'78,"0"0"-53,0 0 84,0 0-25,0 0-59,0 0-10,-60-16 0,42 16-1,-4 0 9,-5 0 6,-4-3 16,-5-1-10,2 4-12,-6-4 2,3 1 1,-1 3-4,3-3-1,-3-1-6,6 2 0,1-1-7,-1-2 3,6 3-3,-1 0-7,-5 0 7,1 0-5,-4 2 0,-3 0 1,1 0-1,-4 0-1,-3 0-1,-1 0 1,-6 0 1,-3 4-3,0 0 0,1 1 0,6-2 0,2 1 1,3 1 1,3 0-1,3 1 1,2 0-2,3 0-1,2 1 1,-3-2 4,7 3-4,-5 0 0,-1 0-1,2 0 2,-2 0-1,0 1 1,-3 0 1,-2 4-4,1-1 5,3 0-3,1 0 1,4-1-1,2 0-1,4 1 1,1 0 0,1-2 0,2 3 0,-1 0 0,-1 1 0,-4 0 0,-2 0 0,-2 2 0,3 0 0,-4-2 1,7 2-1,-3-1 1,1 2-1,0-2-1,4 2-1,-1 0 2,2-2 4,2 2-4,-1-2-4,7 3 4,-2 1 0,0 5 0,3-2-2,0 6 2,1 0 3,3 2-3,0 5-1,1 2 1,0-1-1,1-2 1,3-3-3,0 0 3,0-1 2,0 0-2,0 2 0,0-3-1,0 0-2,5 1 6,8-4-8,1 3 5,3-3-1,1 0 2,7 4-2,2 2 1,0 0 0,8 0 0,-2-3 1,5-4-1,4 0 1,-1-5-1,-1 0 1,3-6-1,-6-2 0,3-3-2,0-2 2,-4-3 1,4-2 0,0 2-1,3-4 2,3 3 0,4-2-2,5-1 1,0 0 0,6 0-1,4 0 0,2-10-1,4-4 1,7 0 0,2-4 0,-5 0 3,-3 4-3,-12 3-2,-8 6 1,-6-2 0,-5 1-1,-1-2-5,0 1 6,0-1 0,2-6 0,0-3 0,1 0 1,4-6 0,-5-3 0,0 2 0,-2 0 0,-6-2 1,-2 4-1,-5-2-1,-6-1 1,2 4 0,-5-4 0,-5 6 1,0-3-1,-4 0 0,2-2 0,-2-7 0,-2-1 1,2 1-1,-3-4 1,1 3-1,-2 2 0,-4 4 1,-1-4 1,0 0-3,0 2 2,0-5-1,4 6 0,-4-7 0,2-1 1,-2 1 3,0 1-6,0 7 5,0 1-1,0 1-1,-2 2-1,-15 0 5,0-1-4,-1 0 1,-2 0 0,4 2-3,-2 3 1,3 1 0,-5 3-19,-5 6-36,-8 7-158,-7-2-660</inkml:trace>
  <inkml:trace contextRef="#ctx0" brushRef="#br0" timeOffset="43105.94">14701 10365 43,'0'0'882,"0"0"-839,0 0-37,0 0 32,0 0-23,0 0 2,156-112-11,-98 59-4,-12 5 1,-18 2 0,-13 4-1,-15 2-1,0 4 4,-15 10-2,-9 10 1,-2 9 7,-1 7-6,1 0 0,-2 14-1,8 21 1,3 5 1,3 12 2,10 10 8,4 3 8,0 3-4,0 2-10,0-2-5,5 2-1,-2-5-1,-3-3 0,0-12-1,0-14-1,0-12-1,0-14 1,0-5-1,0-5 2,6 0 4,5-29 2,4-8 2,3-1-5,2 3 9,4 3 0,3 5-8,0 9 1,0 9-6,-5 6-1,-1 3-2,-6 3-2,-5 16 3,2 9 1,-3 2 0,-3 1 2,3-4-1,-2-4-1,4-5-1,1-6-10,-1-10-5,8-2-2,6-4-2,6-26 11,2-8 4,-4-5-4,-4 4 0,-11 3 8,-11 9 0,-3 8 1,0 6 10,0 3 1,-5 10 8,-5 0-10,-1 0-4,1 14-5,-4 12 0,9 6 0,3 5 0,2-2 0,0-1 0,11-8 1,15-7-1,6-11-1,6-8 1,0 0 2,-5-24 3,1-10-1,-9 2 1,-10-7-2,-10 1-1,-5 0 0,0 1-1,-7 8-1,-11 0-1,2 17 0,3-1-3,4 6-3,5 7-3,4 0-4,0 0-21,0 11-3,4 5-2,14 2-2,7 2 21,0 0 12,-4 2 7,-1 4 2,-5 3-2,0-2 5,-7-1 4,-1-1 14,0-8-1,0-3-11,3-3-6,13-11 5,6 0-6,13-14 9,5-16-2,5-9-4,-6-1-5,-8-2 1,-14 0 0,-13 8 0,-11 10 5,0 10 9,-11 11 32,-11 3-14,-2 0-12,-1 27 2,1 7 5,5 9 6,6 1 2,9 3-2,4 0-14,0-7-7,11-7-6,14-8-3,8-11-1,9-14-3,12 0 0,12-34-45,8-15-70,-1-9-271</inkml:trace>
  <inkml:trace contextRef="#ctx0" brushRef="#br0" timeOffset="43638.86">16916 10575 910,'0'0'130,"0"0"-114,0 0 64,0 0-28,63-136-25,-36 82-3,-4-6-20,-2-2 3,-9 4-5,-12 12 1,0 14 1,0 9-1,-10 8-1,-1 6-4,-1 7 4,6 2-3,-1 8 1,5 16-12,2 8-10,0 4 1,19-2 10,14 5 8,7-5 2,0-3 1,-7 2 1,-6-3 1,-11-2 17,-12-3 8,-4 2 1,0-3-11,-11 6-6,-13-1-4,-1-7-5,2-1-2,4-7 0,5-7-30,3-3-28,5-4-33,3-6-77,3-23-191</inkml:trace>
  <inkml:trace contextRef="#ctx0" brushRef="#br0" timeOffset="43842.65">17519 10325 1075,'0'0'111,"0"0"-103,0 0 33,0 0-12,151-40-23,-105 23-4,-8 2-2,-7 6-63,-8-2-118,-9 7-143,-14 1-126</inkml:trace>
  <inkml:trace contextRef="#ctx0" brushRef="#br0" timeOffset="44014.12">17594 10551 1025,'0'0'131,"0"0"-125,0 0 27,0 0-9,120-44-15,-70 30-9,-8 0-32,-5 2-180,-8-2-273</inkml:trace>
  <inkml:trace contextRef="#ctx0" brushRef="#br0" timeOffset="44420.05">18030 10176 945,'0'0'80,"0"0"-70,0 0 74,148-80-37,-90 80-25,-9 0 14,-12 12-24,-18 15-7,-18 4-2,-1 10 0,-15 1 8,-16-2-8,-5-4 4,7-10-4,9-10 0,9-9-3,7-4 0,4-3 0,0 0 0,0 0-1,17 0 2,20 0-1,7 0 4,4 0-1,-5 0 4,-10 8 14,-12 12-9,-19 2 4,-2 4 9,-19 4 10,-22 4-7,-11 2-9,-4-2-6,1-7-6,-3-8-4,2-4 1,-2-6-4,2-2-17,1-2-56,0-2-66,1-1-379</inkml:trace>
  <inkml:trace contextRef="#ctx0" brushRef="#br0" timeOffset="46083.9">17058 11576 952,'0'0'20,"0"0"-10,0 0 21,0 0 35,-117-53-58,92 53 1,-1 0-6,-3 0 3,-6 20 14,3 9 9,1 14 10,6 14-6,9 8-13,12 3 1,4-1-2,4-6-12,20-1-1,4-2-5,1 1 2,-9 1-6,-5 5-24,-11-4-65,-4 1-80,0-11-152,-17-16-44</inkml:trace>
  <inkml:trace contextRef="#ctx0" brushRef="#br0" timeOffset="46241.98">16584 12354 576,'0'0'90,"0"0"-42,0 0 40,105-138-60,-29 88-15,13-6-9,0 0-4,-6 3-25,-12 7-101,-15 6-107,-16 8-1</inkml:trace>
  <inkml:trace contextRef="#ctx0" brushRef="#br0" timeOffset="46398.73">17237 11794 279,'0'0'290,"0"0"-42,0 0-63,0 0-92,0 0-55,0 0 2,-67 143 7,55-84-16,7 2-13,5-1-12,0-4-2,4-5-4,14-11-5,4-14-61,3-14-95,0-12-132,-6-4-154</inkml:trace>
  <inkml:trace contextRef="#ctx0" brushRef="#br0" timeOffset="46622.97">17420 11776 941,'0'0'98,"0"0"-57,0 0 13,0 0-24,-2 111 4,2-45-3,0-2-22,0-1 6,6-5-8,4-10-5,0-12 2,4-14-3,1-12-1,6-10 0,-4 0-6,8-4-36,-5-20-58,-7-2-100,-11-1-194</inkml:trace>
  <inkml:trace contextRef="#ctx0" brushRef="#br0" timeOffset="46744.92">17429 12054 664,'0'0'42,"0"0"-27,0 0-7,0 0-8,120-107-97,-88 81-243</inkml:trace>
  <inkml:trace contextRef="#ctx0" brushRef="#br0" timeOffset="46945.06">17708 11761 644,'0'0'192,"0"0"-131,0 0 43,0 0-18,122 51-8,-88-10-28,-10 10-21,-13 4-11,-11 3-9,0 3-2,-22-3-3,-10-7-3,1-6-1,4-11-6,8-12-38,9-14-56,6-8-97,4 0-107</inkml:trace>
  <inkml:trace contextRef="#ctx0" brushRef="#br0" timeOffset="47119.94">18300 11973 1013,'0'0'61,"0"0"-56,121-76 52,-68 54-42,-4 7-15,-4 1-47,-18 8-168,-19 6-255</inkml:trace>
  <inkml:trace contextRef="#ctx0" brushRef="#br0" timeOffset="47260.31">18316 12187 913,'0'0'156,"0"0"-140,0 0 21,0 0-5,121-24-12,-50-1-20,-11-1-95,-13-3-315</inkml:trace>
  <inkml:trace contextRef="#ctx0" brushRef="#br0" timeOffset="47705.86">19208 11373 1145,'0'0'54,"0"0"-39,0 0 10,0 0 8,0 156 5,0-72-6,0 6-10,0 0-2,0-14-2,0-8-6,0-17-4,0-22-3,6-5-3,10-17 0,5-4-2,2-3-11,8-4-28,1-18-29,-10-4-41,-8 0-173,-14 0-293</inkml:trace>
  <inkml:trace contextRef="#ctx0" brushRef="#br0" timeOffset="47831.24">19120 11826 813,'0'0'0,"0"0"-4,139-104-38,-74 72-133,-7 6-109</inkml:trace>
  <inkml:trace contextRef="#ctx0" brushRef="#br0" timeOffset="48214.82">19736 11889 963,'0'0'137,"0"0"-106,0 0 26,0 0-34,0 0 0,88-104-11,-67 62-6,-5-11-2,-5 5-1,-7 7-1,-4 9 2,0 18-4,-13 2 0,-14 9 0,-2 3 3,-4 0-3,11 10-4,1 4-1,19 6-9,2 4-4,5 3-2,29 0 13,8 1 6,5-4 1,-1-1 3,-3-2-3,-17-4 6,-8 2-2,-16 8-2,-2-1 1,-10 10 2,-24-1-5,3-3-2,4-6-27,7-13-61,11-6-120,6-7-85,3-11-134</inkml:trace>
  <inkml:trace contextRef="#ctx0" brushRef="#br0" timeOffset="48751.87">20186 11575 883,'0'0'20,"0"0"33,0 0 22,-40 123-50,40-82-6,0 0-13,0-4 0,0-11-3,0-2 2,9-10-4,7-4 2,-1-8-2,5-2 3,7 0 4,2-16 1,-1-10-3,2-4-2,-3-4 0,-5-5-2,-2-1 0,-2-4-1,-5 6 4,-6 10 2,-3 12 7,-1 9 11,-3 7-1,0-3-3,0 3-17,0 0-4,0 0-2,0 8 1,0 13 0,0 2 1,0-3-1,-5-4 1,1-5 0,-1-3 0,5-7 0,0-1-3,0 0-14,5-21 10,17-8-3,5 0 2,-2 8 4,-1 9 4,-4 8 0,0 4 1,3 0 2,-4 22 3,2 5 6,-8 8-5,-4 1-2,-7 5-5,-2-1 0,0-4-5,-4-3-64,-14-4-100,-5-11-215</inkml:trace>
  <inkml:trace contextRef="#ctx0" brushRef="#br0" timeOffset="48897.99">20409 11390 398,'0'0'598,"0"0"-589,0 0-9,0 0-8,0 0-235,0 0-223</inkml:trace>
  <inkml:trace contextRef="#ctx0" brushRef="#br0" timeOffset="49119.47">20858 11269 1009,'0'0'80,"0"0"-63,17 107 60,-8-49-43,-1 8-11,-2 6-1,-2 4-7,0-7-6,5-13 1,3-15-8,1-15 1,3-9-3,0-11-2,7-6 1,2 0-19,0-23-68,-12-10-201,-13-6-418</inkml:trace>
  <inkml:trace contextRef="#ctx0" brushRef="#br0" timeOffset="49285.54">20866 11575 1037,'0'0'171,"0"0"-144,0 0-1,152-73-1,-67 47-15,-5 1-10,-18 4 0,-19 3-48,-18 4-142,-24 2-167</inkml:trace>
  <inkml:trace contextRef="#ctx0" brushRef="#br0" timeOffset="51228.86">4758 12890 450,'0'0'66,"0"0"47,0 0 76,0 0-48,0 0-31,0 0-15,41-93-39,-41 75-14,-8-2-16,-7-4-4,-5 1-10,-7-6-4,-8 3-1,-7 3 2,-3 6-7,-2 7 0,2 10-1,1 0-1,0 30-1,1 18 0,5 18 0,14 13 0,12 13 0,12 15-1,7 12 2,29 12 0,4 3 0,5-4 0,-3-3 0,-4-1 2,-5 0-2,-9-5 0,-8-15 0,-9-16 1,-7-18 1,0-19-2,-2-16 2,-19-11 2,-8-9 10,-4-15 17,-7-2-2,-6-9-5,1-15-13,2-7-8,7 4-3,12 0-3,12 6-21,12 11-31,10 6-45,28 4-173,8 4-237</inkml:trace>
  <inkml:trace contextRef="#ctx0" brushRef="#br0" timeOffset="51611.89">4885 15031 549,'0'0'490,"0"0"-481,0 0 5,-29 124 25,29-85-20,0 0 3,3-2-8,12-5-7,1-14-5,2-8-2,4-10 0,3 0 2,4-14 1,2-16 13,-2-11-6,-5 0-4,-10-4-1,-12 5 7,-2 8 1,0 6 5,-7 12 9,-10 7-12,-1 7-9,-5 0-5,1 7-2,-1 12-4,8-7-21,11-11-59,4-1-62,0-32-201</inkml:trace>
  <inkml:trace contextRef="#ctx0" brushRef="#br0" timeOffset="52249.19">5314 12176 547,'0'0'74,"0"0"-67,0 0 80,-13 132 26,6-82-22,-7-6-41,1-5-26,-4-5-3,2-10-2,-1-2-2,-3-6-3,-4-5-6,3-2 0,-2-9-1,6 0 1,6 0-2,1-19 4,9 2-6,0-3-3,0 8-1,10 3-2,13 9-1,11 0-5,3 0 7,7 9 0,6 1 1,-1-5 0,-2-3 3,-8-2 0,-4 0 6,-14-5 0,-8-17 9,-3-4 31,-6-6-4,-4-3-1,0 3-25,-4-2-4,-14 2-8,-2 6-3,2 4-4,-2 8 0,2 6-5,10 2-46,3 2-70,5 4-249</inkml:trace>
  <inkml:trace contextRef="#ctx0" brushRef="#br0" timeOffset="52900.25">5768 13962 34,'0'0'600,"0"0"-554,0 0 10,0 0 16,0 0-8,0 0 6,55 37-9,-21-54-17,2-10-9,-5-6-21,-5 1-5,-9-2 3,-11 3-7,-6-1 2,0 5 1,-9 1 0,-9 12-4,-1 9 4,-5 5 2,0 0-10,-5 25 2,-4 11-2,2 10 0,4 4 4,8 4 0,9 3 3,10-9 2,0-9 0,4-5-2,23-11-5,4-11 11,8-8 2,5-4 7,3 0-6,2-15-6,-6 0-8,-8-3-2,-6-3-63,-14-4-117,-10-1-337</inkml:trace>
  <inkml:trace contextRef="#ctx0" brushRef="#br0" timeOffset="53164.33">5534 13491 737,'0'0'69,"0"0"-13,0 0 23,0 0-43,128-44-15,-89 34-14,0 3-7,-11-5-58,-4 1-187,-5-7-184</inkml:trace>
  <inkml:trace contextRef="#ctx0" brushRef="#br0" timeOffset="53666.77">5879 12988 609,'0'0'70,"0"0"5,0 0 57,0 0-72,150-110-25,-117 101-9,-8 7-17,-5 2-9,-7 0-2,-2 12 2,-1 6 2,-4 3 0,-6 2 0,0 7 2,0 1-2,-13 1 2,-5 2-1,0-6-1,1-3 0,7-10 0,6-9-1,1-3-1,3-3 3,0 0-2,0 0 0,3 0 1,17 0-2,9 0 4,-2 0-4,0 0 0,-8 14-3,-5 1 1,-7 0-1,-7 4 3,0 5 7,-5 5 9,-19 1 7,-13 0 1,3-5-12,-7-2-1,5-8-4,5-4 3,4-7-3,10-4-5,2 0 2,10-4-4,5-14-65,0-2-117,8-6-179</inkml:trace>
  <inkml:trace contextRef="#ctx0" brushRef="#br0" timeOffset="54077.86">6348 12837 642,'0'0'60,"0"0"38,0 0-8,0 0-68,0 0-17,0 0-3,7 0-2,-1 28 13,-2 12 18,1 11 34,-3 13-10,1 8-18,1 2 0,1-3-21,3-15 3,3-15-6,1-12-4,-2-11 2,5-8-6,-2-2 0,3-8-1,3 0 3,6 0 2,-2-15-6,3 2-3,-4-5-10,-2-1-64,-2-1-76,-14 3-160,-4-4-123</inkml:trace>
  <inkml:trace contextRef="#ctx0" brushRef="#br0" timeOffset="54279.49">6372 13145 703,'0'0'107,"0"0"-61,0 0 38,122-90-35,-70 61-13,-5 0-18,-9 8 1,-13 4-15,-12 12-4,-13 2-16,0 3-76,0 0-191,-18 0-220</inkml:trace>
  <inkml:trace contextRef="#ctx0" brushRef="#br0" timeOffset="55258.86">6958 13604 495,'0'0'116,"0"0"3,0 0 58,0 0-71,0 0-17,0 0-22,19-70-49,-12 100-17,-3 15 10,0 19 22,-4 10 5,0 4-12,0-7-8,0-5-12,0-17-1,2-13-2,7-12-2,0-15 0,2-5 1,12-4 4,6 0-2,6-13-4,1-10-27,-5 0-58,-9 0-113,-17-4-258</inkml:trace>
  <inkml:trace contextRef="#ctx0" brushRef="#br0" timeOffset="55413.4">6916 13916 758,'0'0'52,"0"0"40,0 0-52,0 0-30,0 0-10,162-128-7,-98 98-159,-4 4-74,-16 10-176</inkml:trace>
  <inkml:trace contextRef="#ctx0" brushRef="#br0" timeOffset="55780.92">7447 13982 818,'0'0'95,"0"0"-26,0 0-27,0 0-24,100-110-9,-75 63 7,-8-4 1,-3-2 5,-12 5-3,-2 11-7,0 8-5,-18 15-7,-2 10-4,-2 4 3,-1 4-19,1 18-17,4 6 24,10-1 8,8 3-5,0 0 10,11-1-6,20 0 2,3-7 2,3-2-1,-3-8 3,-6 2 2,-10 2-1,-9 2-1,-9 1 1,0 6 0,0 3-1,-13-8-10,-3-3-71,3-8-77,9-9-15,4 0-85</inkml:trace>
  <inkml:trace contextRef="#ctx0" brushRef="#br0" timeOffset="56344.41">7895 13633 856,'0'0'81,"0"0"-49,0 0-10,0 0 3,0 0 4,0 0-6,0 134 3,0-99-7,0-3 3,0-2-8,6-11-7,8 2-2,0-11-1,3-2-1,1-8-1,-1 0 0,4 0 4,-1-6 0,-1-12-2,2-6-2,-3-2 1,-3-2-1,-6 1-2,1 1 1,-8 3 0,0 5 2,-2 0-1,0 8-1,0 6 0,0 4-2,0 0 1,0 2 0,0 16-5,0 8 5,0 4 0,0 0 1,0-5 2,0-6 0,0-9-3,0-8 0,0 0 0,2-2 3,2-4 4,4-22 5,7-9-12,0 0-5,5 5-1,-1 7 1,-2 9 4,1 10 1,-3 4-4,1 0 1,-1 9 3,-4 9 0,-1 6 0,-4 0 0,-6 4-4,0 7 4,0-6-10,0 5-92,-16 0-125,-4-12-107</inkml:trace>
  <inkml:trace contextRef="#ctx0" brushRef="#br0" timeOffset="56501.52">8104 13379 935,'0'0'5,"0"0"-5,0 0-67,0 0-202,0 0-215</inkml:trace>
  <inkml:trace contextRef="#ctx0" brushRef="#br0" timeOffset="56738.85">8446 13450 732,'0'0'76,"0"0"4,0 0 38,28 128-41,-23-73-27,-5 12-19,0-1-6,0-4-1,0-10 11,0-8-12,4-11-1,9-11-1,5-11-14,12-11-2,0 0 0,6-3 2,-2-22-7,-5 2-15,-9 0-54,-16-1-106,-4 3-204</inkml:trace>
  <inkml:trace contextRef="#ctx0" brushRef="#br0" timeOffset="56883.03">8433 13772 826,'0'0'119,"0"0"-59,0 0-50,129-99-10,-72 67-29,-12 5-185,-18 2-135</inkml:trace>
  <inkml:trace contextRef="#ctx0" brushRef="#br0" timeOffset="57099.05">8807 13413 960,'0'0'99,"0"0"-60,146 0 35,-80 26-10,0 8-15,-17 8-18,-24 14-8,-18 6 1,-7 9-1,-14 4-11,-24-3-7,-9-7-2,-5-1-3,-4-7-23,-10-7-50,-5-6-39,-14-14-194,-13-8-189</inkml:trace>
  <inkml:trace contextRef="#ctx0" brushRef="#br0" timeOffset="57484.28">7012 13256 733,'0'0'55,"0"0"-22,0 0 64,-135 73-35,87-13-28,-4 20 9,4 17 7,12 14 0,12 3-10,19-1-7,5-15-13,19-11-11,25-17-6,12-17-2,12-7-1,11-20-63,3-13-159,-2-13-392</inkml:trace>
  <inkml:trace contextRef="#ctx0" brushRef="#br0" timeOffset="58149.8">9943 13696 547,'0'0'132,"0"0"-15,0 0 7,0 0-65,0 0-11,-149 51-2,103-10-7,5 5-22,2-4 3,16-4-7,14-11-2,9-10-6,0-3-2,15-10-3,19-4 4,6 0 0,3-18-4,1-11-13,-8-5-17,-9-7 10,-6 1 5,-8-7 15,-10-4 1,-3-7 1,0 1 1,-11 3-1,-3 15 14,2 12 7,2 13 16,6 12-1,1 2-6,3 23-27,0 20-2,0 18 8,5 5 2,11 4-6,-3 4-2,3-2-4,-1-5-1,3-9-19,3-14-44,2-18-69,1-19-197,6-7-102</inkml:trace>
  <inkml:trace contextRef="#ctx0" brushRef="#br0" timeOffset="58391.98">10213 13566 410,'0'0'549,"0"0"-483,0 0-25,0 0 12,5 104-8,1-41-11,-6 9 0,0-3-8,0-2-5,0-6-1,0-13-10,14-15-1,11-15-6,10-18-2,11 0 7,8-22-1,-2-10-7,-8 1-46,-15 4-100,-23-5-189,-6 1-181</inkml:trace>
  <inkml:trace contextRef="#ctx0" brushRef="#br0" timeOffset="58527.43">10263 13837 783,'0'0'144,"0"0"-25,0 0-42,0 0-67,146-111-10,-88 79 0,-9 1-51,-17 9-172,-30 7-278</inkml:trace>
  <inkml:trace contextRef="#ctx0" brushRef="#br0" timeOffset="59183.21">8008 13268 429,'0'0'45,"0"0"-21,0 0 9,0 0-6,0 0 5,0 0 13,-67 46 15,57-46 6,0 0 17,8 0 3,2-2-20,0-8-30,0 3-24,0 5 3,0 2-8,0 0-4,0 0-3,0 0 1,0 0 1,0 0-1,-13 0 0,-3 2 1,-1-2 0,3 0 3,5 0-1,3 0 6,6-2 9,0-3-10,10 0-9,24 5-7,9 0-127,1 1-411</inkml:trace>
  <inkml:trace contextRef="#ctx0" brushRef="#br0" timeOffset="59608">11063 13766 929,'0'0'91,"0"0"-23,0 0-7,0 0-45,158-68-6,-103 50-9,-8 8-1,-13 8-117,-19 2-161,-15 0-152</inkml:trace>
  <inkml:trace contextRef="#ctx0" brushRef="#br0" timeOffset="59761.27">11114 13987 753,'0'0'115,"0"0"-94,0 0 49,0 0-4,0 0-3,129-20-47,-56-1-16,4-1-76,-11-6-351</inkml:trace>
  <inkml:trace contextRef="#ctx0" brushRef="#br0" timeOffset="60282.48">12998 13430 611,'0'0'96,"0"0"102,0 0-46,0 0-95,0 0-43,0 0 29,-7 121 16,7-57-32,0 1 1,0-3-9,0-6-3,0-6-2,0-12-8,0-10-2,0-10-1,10-9-1,10-6-2,9-3 3,10 0 1,3-5 0,7-5-4,-2-3-38,-2 3-76,-3-1-189,-9-6-278</inkml:trace>
  <inkml:trace contextRef="#ctx0" brushRef="#br0" timeOffset="60524.84">13615 13367 845,'0'0'26,"0"0"-9,154-46 77,-90 32-54,-8 5-29,-16 9-11,-15 0-4,-17 0-106,-8 0-119,0 9 12,-24-5-119</inkml:trace>
  <inkml:trace contextRef="#ctx0" brushRef="#br0" timeOffset="60799.7">13573 13459 818,'0'0'51,"0"0"29,-37 146 5,37-83-37,0 2 0,6 7-4,0-1-9,-6-6 1,0-2-15,0-6 2,0-15 4,0-8-13,0-12-7,0-13 2,0 0-4,0-9 0,2 0 0,13 0 6,10-6 7,8-6-9,1-2-8,2 3-1,0 2-32,1-1-67,-3-4-160,-1-12-242</inkml:trace>
  <inkml:trace contextRef="#ctx0" brushRef="#br0" timeOffset="61068.14">14028 13455 1034,'0'0'37,"0"0"-19,0 0 7,0 0 36,0 145-21,6-75 1,-2 2-20,1-4 0,-5-2 2,2-10-9,0-9-3,2-15-6,4-13-3,0-6-3,8-9 2,4-4-1,5 0 0,2-17-26,-1-2-44,-11-2-108,-8 3-205</inkml:trace>
  <inkml:trace contextRef="#ctx0" brushRef="#br0" timeOffset="61220.55">13909 13878 1022,'0'0'45,"0"0"-38,0 0 18,0 0-25,179-122-17,-117 96-96,-7 1-116,-8 9-139</inkml:trace>
  <inkml:trace contextRef="#ctx0" brushRef="#br0" timeOffset="61615.32">14500 13932 866,'0'0'46,"0"0"-23,0 0 32,57-124-35,-32 86 0,-7-2 5,-10 8 2,-5 4-4,-3 4-6,0 11-2,-18 4-15,-8 9 2,-2 0-4,3 2-6,2 13-22,3 3-7,13 0 17,5 3 3,2-1 0,5 2 5,25-6-4,10 0-4,-1 0 20,2-2 1,-5 2-1,-9 3 2,-9 0 2,-11 1-1,-7 4-1,0 2 5,0-4-4,-20 5-3,0-12 0,4-3-47,5-12-117,9 0-21,2-5-99</inkml:trace>
  <inkml:trace contextRef="#ctx0" brushRef="#br0" timeOffset="62207.81">14846 13624 813,'0'0'134,"0"0"-53,0 0-9,0 0-60,0 0-2,0 0-3,-3 80 1,3-51 12,0 5 0,0-3-3,0-4-2,0-6-5,5-3-7,5-6 1,4-5-2,-3-2-2,2-5 4,0 0-3,3 0 4,3-5 0,0-10 3,1-9-5,1-4-3,-2 2 5,0-2-4,-3 1 1,-1 6-1,-2 3 0,-6 4-1,-1 7 1,-6 5 2,0 2-2,0 0 3,0 0 0,0 0-4,0 7-4,0 14 4,3 10 2,-3-7 2,2-6-4,-2-2 1,2-10-1,0-4 0,-2-2 2,1 0 4,7-14 1,1-12-4,4-4-3,3 3 0,-3 10-1,1 3 1,-3 6 0,4 4-2,3 4 0,1 0 0,-2 10 1,1 9 1,-5 3 0,-5 2-2,-4 2 3,-4 1-3,0-1-4,-2-1-58,-14-2-88,-3-7-157,4-9-96</inkml:trace>
  <inkml:trace contextRef="#ctx0" brushRef="#br0" timeOffset="62339.42">15117 13450 38,'0'0'741,"0"0"-741,0 0-79,0 0-262</inkml:trace>
  <inkml:trace contextRef="#ctx0" brushRef="#br0" timeOffset="62581.79">15438 13413 971,'0'0'12,"0"0"20,25 109 53,-12-56-49,-1 5-14,-6-2 8,-2 2-15,-1-12 12,-1-7 1,4-7-8,8-10-5,3-10-8,8-6-1,6-6-3,4 0 4,0-16-7,-7-4-43,-5 0-105,-14-3-186,-9 0-214</inkml:trace>
  <inkml:trace contextRef="#ctx0" brushRef="#br0" timeOffset="62719.36">15438 13659 992,'0'0'40,"0"0"-32,0 0-8,165-70-10,-100 47-154,-14-9-122</inkml:trace>
  <inkml:trace contextRef="#ctx0" brushRef="#br0" timeOffset="63069.09">15812 13371 687,'0'0'61,"0"0"-51,133-46 57,-69 30-22,-4 4 27,-5 6-43,-14 6-15,-12 0 7,-11 0 6,-9 0-4,-7 11 0,-2 18 15,0 11 1,0 0-10,0 6-3,0 8 4,0 6-9,0 7-5,15 3 2,-1-2-4,-3-10 2,-5-6-4,-6-12 24,0-4-15,-13-1-1,-22-7-3,-8-5-9,-5-5-8,-9-9-1,0-8-31,-6-1-61,-12 0-149,-14-26-443</inkml:trace>
  <inkml:trace contextRef="#ctx0" brushRef="#br0" timeOffset="63827.84">12986 12925 327,'0'0'115,"0"0"-55,-131-2 14,76 2-9,2 0-9,5 11 4,3 3 7,7 4 1,5 13-10,4 15-24,14 12 9,7 20-3,8-1 0,0 4 9,8-5-19,2-4-16,-7-2 3,-3-3-12,-7-7 3,-20-9-8,-6-5 4,0-15-2,0-11 1,10-13-2,7-7 3,7 0 3,7 0-4,2 0 1,6-17-4,25 5 0,17 4-1,8 8 3,1 2-2,-1 28 1,-11 12-1,-16 10 3,-12 9-2,-15 9 3,-2 7 1,0 10 8,-19-1-1,-2-3 6,8-15 0,6-10 1,7-13-2,0-14-5,27-5-8,18-11 0,7-15-3,21 0-2,18-17-30,11-19-118,8-10-462</inkml:trace>
  <inkml:trace contextRef="#ctx0" brushRef="#br0" timeOffset="64659.96">16635 13106 458,'0'0'296,"0"0"-263,0 0 82,0 0-45,120-116-40,-62 110 12,3 4-10,-3 2-6,-11 27 1,-12 22-4,-14 23-7,-19 12-6,-2 11 8,-18 0-5,-11-2 6,2-7-4,11-10-7,12-9-5,4-14-2,2-12 0,22-10-1,11-14 2,-2-11 0,2-6 3,-3 0-4,-10 0 4,-11-3-2,-5-2 0,-6 3 1,0 2 1,-17 0-5,-12 19-1,-4 16 1,6 11 1,6 11 2,11 6-1,8 7 2,2 1-1,0-5 0,10-7-2,2-9 1,-3-13 1,-9-3 4,0-8-1,-19-3 5,-18-5 6,-8-4-6,-8-12-5,1-2-2,8 0-2,17 0-2,13-2-22,14-4-57,7 6-212,22 0-559</inkml:trace>
  <inkml:trace contextRef="#ctx0" brushRef="#br0" timeOffset="65120.48">16954 15488 548,'0'0'412,"0"0"-348,0 0 11,0 0-38,81-137-27,-50 84-3,-10-1 5,-9 10 5,-10 7-11,-2 15 5,0 5 1,-4 8-8,-10 6-4,3 3-1,1 0-2,2 0-3,8 20 3,0 3-3,2 4 1,23-4 1,6 2 4,4-3 1,-1 2 1,-5-2 0,-9-4 5,-9-4 4,-8 2 3,-3-2-6,0 4 4,-14-1-3,-9-4-8,0 1-1,1-7-3,6 0-48,5-2-32,9-5-59,2 0-139,0-17-144</inkml:trace>
  <inkml:trace contextRef="#ctx0" brushRef="#br0" timeOffset="65350.87">17489 15200 879,'0'0'143,"0"0"-140,0 0 69,134 0-1,-85-14-50,-7 0 2,-8 1-13,-12 4-10,-11 4-6,-5 5-34,-6 0-71,0 0-152,0 0-186</inkml:trace>
  <inkml:trace contextRef="#ctx0" brushRef="#br0" timeOffset="65545.52">17554 15476 852,'0'0'173,"0"0"-160,0 0 60,0 0-28,0 0-28,133-30-8,-101 20-9,-8 3-10,-3 0-150,-6-9-95,-1 0-160</inkml:trace>
  <inkml:trace contextRef="#ctx0" brushRef="#br0" timeOffset="65981.58">18040 15097 801,'0'0'62,"0"0"-45,138-66 88,-80 50-62,-9 9 7,-9 7-13,-15 0-22,-13 0 1,-6 19-9,-6 5 5,0 4 5,-8 2-4,-13 2-6,-4-5-3,0-4-1,1-2-2,-1-7 2,6 0 8,5-10-5,7-4 4,7 1 1,0-1-11,0 0 2,22 7 1,10 3 0,6 4-2,-5 1 2,-2 2 5,-11 5-2,-7 8 1,-10-2 2,-3 8 4,-20 2 15,-21-6-4,-5-4-5,-5-3 1,2-10-7,0-7-8,1-8-5,9 0-43,-1-40-307</inkml:trace>
  <inkml:trace contextRef="#ctx0" brushRef="#br0" timeOffset="89818.53">11198 15909 41,'0'0'692,"0"0"-622,0 0 20,0 0-15,0 0-41,0 0 23,0 0 12,174-44-40,-103 18-18,-13 6-6,-15 8-3,-12 7-2,-11 2-41,-9 3-111,-11 0-153,0 8-67</inkml:trace>
  <inkml:trace contextRef="#ctx0" brushRef="#br0" timeOffset="89983.68">11254 16084 824,'0'0'106,"0"0"-61,0 0 42,0 0-10,171-14-25,-85-4-21,-7 10-25,-9 2-6,-7 6-23,-11-4-112,-1-13-212</inkml:trace>
  <inkml:trace contextRef="#ctx0" brushRef="#br0" timeOffset="90816.1">13719 15383 500,'0'0'96,"0"0"-68,0 0 79,0 0-38,0 0-10,-40 121-3,20-101-21,-6-1-10,1-5-4,-1-5 3,1-5 2,0-4-7,6 0-8,-1-8-1,10-11-1,5-4-2,5-3-6,0 5 1,15-2 0,11 5 0,5 4-2,5-4 2,-1 10 1,3-1-3,-4 9 1,-3 0 0,-5 0-1,-3 12 0,-5 11 0,-5 3 0,-6 10 1,-7 4-1,0 5 4,0 1 1,-20-3-2,-7 3 4,-4-2 1,-4-7-3,-1-2-2,2-10 1,3-4 1,2-9-4,5-11 2,6-1 0,5 0-1,11-6 3,2-12-5,0-4 0,17-3 0,16 2 2,10 9-2,3 5 0,-2 9 1,-1 0 9,-7 9-9,-7 14 8,-9-2-4,-2 5 0,-7-4-1,0-4-3,0 0 0,1-4-1,1 0-7,-2 0-105,-2-10-164,0-4-177</inkml:trace>
  <inkml:trace contextRef="#ctx0" brushRef="#br0" timeOffset="91281.27">14035 15869 366,'0'0'336,"0"0"-225,0 0 23,77-111-43,-48 70-33,-3 1-16,-3 1-11,-8-1-15,-5 4 3,-9 3-8,-1 3-1,0 7-4,-1 9-4,-15 6-2,-2 8 1,-2 0-2,-7 4 0,7 18 1,2 0-3,7 2 3,11 2 0,0-8-1,0 0 0,18-5-1,13-7 2,5-2 1,7 0 0,-1-4-2,-1 4 2,-2 0 3,-8 6-4,-4 2 0,-12 8 0,-7 6-1,-8 2 1,0 6 5,-14-3 3,-15 1-6,-2 3-1,4-7 3,0 2-4,4-12-28,8 0-95,7-13-171,0-5-232</inkml:trace>
  <inkml:trace contextRef="#ctx0" brushRef="#br0" timeOffset="91685.77">13419 16208 488,'0'0'70,"0"0"18,0 0 24,0 0-61,0 0-34,0 0 51,100 0 19,-8-8-11,28-6 10,22-4-29,20-5-7,26-6-15,11 0-2,6 4-5,-2-3-15,-25 6 5,-31 0-8,-38 5 1,-37 12-7,-34 0-3,-22 5 1,-12 0-2,-4 0-4,-7 0-21,-22 8-35,-15 11-80,-15 3-220,-16 0-267</inkml:trace>
  <inkml:trace contextRef="#ctx0" brushRef="#br0" timeOffset="92232.43">13372 17133 642,'0'0'196,"0"0"-138,0 0 35,0 0-57,0 0-26,93-107 15,-61 63-9,-12 3-7,-9 6-1,-9 3-4,-2 10 0,0 12-2,-13-2-2,-5 12 0,-3 0 0,2 0-2,1 4-6,3 10-5,3 0 1,8 7-1,4-2 6,0 8-6,23-2 10,7-3 2,4 1 1,-3 0 0,2 3 0,-4 0 3,-6-4 3,-6 6 4,-5-1 8,-6-1-7,-6 2-6,0-2 0,-2-4 3,-21 0-6,2-7 4,-7-3-2,6-7-2,2-1-2,3-4-15,3 0-38,6-12-65,7-17-170,1-10-121</inkml:trace>
  <inkml:trace contextRef="#ctx0" brushRef="#br0" timeOffset="92899.21">13713 16450 519,'0'0'41,"0"0"-31,0 0 20,0 0-12,0 0 8,0 0 15,-20 77-1,4-69 2,3-3 15,-1-5-11,1 0-25,2 0-10,2-5 2,3-10-6,3 3-5,3-5-2,0-1 2,0 4-2,15-4 0,6-4-1,-1 7 1,0-2 5,0 5-3,-3 7-2,-4 5 3,3 0 0,-4 0-3,0 13 0,3 1 1,-4 8 0,-3 0 5,-1-1-2,-4 4 7,-3 5 0,0-4 1,0 6-4,-14-2 5,-3-2-8,-1-2-3,-1-8 3,3 0-4,6-14 0,0-4 1,4 0 9,4 0-10,2-8 3,0 0-7,0 2 3,0 2-2,18 4-1,6 0 1,5 0 1,2 0 1,6 4-1,-2 1 1,7-5 13,-2 0 28,1-19 18,-9-11 0,-6-2-8,-12 6-24,-6-2-13,-8 6-6,0 14-5,0-1-3,0 9 0,0 0-30,0 0-119,2 17-170,3 5-66</inkml:trace>
  <inkml:trace contextRef="#ctx0" brushRef="#br0" timeOffset="93200.92">14364 16772 708,'0'0'127,"0"0"-106,0 0 33,0 0 17,0 0-22,27 106-11,-25-74 10,0 4-20,0-6-5,1-2-3,-1 2-10,0-7-7,2 4-3,1-5 0,-5-9-20,3-4-65,-3 0-29,0-9-84,0 1 24,0-1-12,-10 0-164</inkml:trace>
  <inkml:trace contextRef="#ctx0" brushRef="#br0" timeOffset="93395.7">14221 17093 302,'0'0'328,"0"0"-194,0 0 31,0 0-110,0 0-48,0 0 7,100-117-5,-46 91-4,2-4-5,2 5-1,-8 8-46,0-1-155,-5 0-25,-14 1-70</inkml:trace>
  <inkml:trace contextRef="#ctx0" brushRef="#br0" timeOffset="93583.54">14722 16745 415,'0'0'195,"0"0"-81,0 0-27,0 0-42,0 0 50,0 0-17,0 0-14,16 133-22,-9-101-8,-4 8-17,2-10-14,5-2 5,-6-5-7,1-9-1,1-2-12,-2-7-87,0-5-97,-2 0-95,-2-5-142</inkml:trace>
  <inkml:trace contextRef="#ctx0" brushRef="#br0" timeOffset="93905.8">14736 16566 795,'0'0'47,"0"0"23,138 5 16,-68 17-52,3 9 5,-7 10-9,-12 8-11,-16 4 1,-16 10-2,-19 2 7,-3 4 9,-10-2 1,-14-5 3,-3-8 0,-3-4-17,4-6-2,3-10-5,0-2-9,3-14-5,5-4 5,2-10-5,7-4-8,0 0-16,6-7-24,0-27-113,0-19-166,0-10-132</inkml:trace>
  <inkml:trace contextRef="#ctx0" brushRef="#br0" timeOffset="94543.01">15245 16311 697,'0'0'83,"0"0"-82,0 0-1,0 0 11,0 0-6,0 0 1,13 58 0,-13-52-3,-9-3 7,-3-3 14,-1 0 18,5 0-8,0-17-15,6 2-14,2-11 6,0 4-11,8 0 0,7 4 2,3 4-1,-3 2-1,3 6 0,-1 3-1,2 3-5,-1 0 3,-2 3 2,3 15-1,-1 4 2,-4 2 1,-1 6 2,-4 3 0,-2 4 12,-7 0 2,0-2 2,0 6-3,0-15 1,-7 2-10,-9-6-1,-1-3 0,5-12-3,-1 0-3,1-7 9,6 0-4,2 0-3,1 0 2,3-7-1,0 0-2,10-4 0,16 3 5,5 4 4,7 4 4,0 0 5,2 0 1,-4-4 7,-5 4-6,-2 0 14,-7-5-2,-2-4-2,-4-5 2,-3-2-6,-1-3-1,-4-2-14,-1 1-9,-5 0-3,-2 2-2,0 4-38,0-4-73,-13 4-339</inkml:trace>
  <inkml:trace contextRef="#ctx0" brushRef="#br0" timeOffset="95149.81">13325 16726 332,'0'0'126,"0"0"-30,0 0 8,0 0-20,0 0 21,0 0-3,-34-35-68,3 39 1,-7 24-1,1 11 10,1 15-9,3 13 5,6 8-11,9 5-1,14-12-5,4-5-6,0-15-7,20-16 2,6-4-9,5-12 1,1-7-1,2-4-1,-5-1-2,2-4-37,-10 0-128,-13 0-290</inkml:trace>
  <inkml:trace contextRef="#ctx0" brushRef="#br0" timeOffset="96493.18">12948 15218 212,'0'0'95,"0"0"-17,0 0 26,0 0 6,0 0-19,0 0 0,0-55-4,0 51-3,-8 0-14,-8 4-28,-4 0-17,-9 0-11,-10 4-3,-5 12-2,-9 9-1,-3-4-4,-2 3 6,5 3-4,4 3-1,9-4 2,6-3-4,8 4-2,1 1 2,2 7-2,7 0 2,5 1-2,5 0-1,6 3 1,0 1 0,0-2 0,0-3-1,6 0 2,13-3-2,3 0 1,0 2 0,-2-2-1,-2 2 0,-8 3 1,0 0 0,-6 6-1,-4-3 0,0 6 2,-2-6-1,-15 4-1,-6 0 1,-4-4 0,0-3-1,-2-5 1,5-15 1,4-4-2,4-12 3,12-1-2,2 0 1,2 0 2,0 0-4,0 0-4,17-5 4,15 5 0,6 0 0,4 10 0,-1 30 0,-4 14 1,-3 17-1,-8 1 1,-10 11 2,-9 8-3,-7-3 3,0 2 4,-5-9 4,-10-7 11,2-10 1,-1-3-2,7-10-5,5 2 0,2-10-3,0-7-8,9-4 1,13-10-4,7-4-1,5-9 0,10-4 4,7-5-5,4 0-18,13-1-94,-1-30-315</inkml:trace>
  <inkml:trace contextRef="#ctx0" brushRef="#br0" timeOffset="97431.72">15378 15441 374,'0'0'71,"0"0"54,0 0 4,0 0-41,65-116 8,-25 85-29,7 7-8,4 1-10,3 8-1,-1 9-12,-6 6-14,-10 0-13,-3 10-1,-8 21-5,-7 7 4,-6 8-5,-5 7 4,0 1 1,-6 0-1,-2 4 3,0 5 3,0-1-2,0 1 0,-2-2-1,0-5-3,2 1-1,0-11-1,0-2-1,19-8-1,4-2 2,4-6-2,2-6 1,4-8-2,5-5 3,4-2-3,2-5 0,3-2 4,-8 0-5,-8 0 0,-16 0 0,-11 0 0,-2 0 8,-2 0-4,0 0 1,0 12 1,-15 13-1,-7 4 0,2 15 5,0 15-5,6 2 1,10 16-3,4-1 6,0 0-3,4 5-2,19-5 0,1 0-4,-3-6 7,-2-7-7,-3-10 1,-11-2 1,-5-12 0,0-2 10,-9-4 3,-16-8-2,-10 1 3,-6-8-1,-5-6-4,-4 2-3,6-10-6,3-4 0,10 0-2,16 0-21,6 0-42,9-4-50,5-26-239</inkml:trace>
  <inkml:trace contextRef="#ctx0" brushRef="#br0" timeOffset="98242.05">16900 17397 333,'0'0'102,"0"0"38,0 0-11,0 0-41,0 0-18,0 0-10,25-49-24,4 12 14,2-4-19,0-2 8,-4-1-14,-12 8-12,-3 4-9,-12 10 6,0 9-8,0 3-2,-12 6 0,-7 0 0,-4 4 0,1 0 0,3 0 0,5 8 0,7 11-2,7-2 1,0 1-6,11 5 4,22-1-1,10 0-2,3-4 6,2 0 4,-6 4-3,-12-4-1,-9 0 0,-14 4 0,-7-4 1,0 5 2,-9-2 1,-11 1-3,-2-4 3,0-4-3,1 0-2,4-6-7,0 2-56,5-6-39,4-4-86,6 0-74</inkml:trace>
  <inkml:trace contextRef="#ctx0" brushRef="#br0" timeOffset="98527.3">17424 17151 346,'0'0'324,"0"0"-301,0 0 49,0 0 49,0 0-57,135 0-10,-92-4-4,-6-10-17,-13 5-19,-6 4-11,-7-3-1,-4 3-2,-3 5-26,-4 0-51,0 0-107,0 0-65</inkml:trace>
  <inkml:trace contextRef="#ctx0" brushRef="#br0" timeOffset="98749.5">17471 17387 739,'0'0'46,"0"0"-22,0 0 94,0 0-84,116-32 0,-82 25-23,-7-2-9,-8 6-2,-1-4-37,-3 3-128,-1-5-64,-3-5-263</inkml:trace>
  <inkml:trace contextRef="#ctx0" brushRef="#br0" timeOffset="99281.69">17884 17057 145,'0'0'634,"0"0"-604,0 0 76,0 0-35,129-81-44,-87 78-2,-1 3-5,-12 0-12,-10 14-4,0 3 6,-9 5 6,-2 0 1,0 0-9,-8 1-6,0 4 4,0 0 2,-16-1 0,-6-4-4,2 0-1,2-12-1,9-2-1,5-8-1,4 0 1,0 0 0,0 0-1,1 0 1,27 0 2,6 0-1,1 0-2,5 0 3,-2 0-3,-4 6 0,-10 2-4,-6 10 3,-10 0 1,-8-4 0,0 3 4,-2 0 5,-17 5 16,-12 2 4,-8 3-10,-3-1-5,-4-9 3,3-2-4,5-6 2,0-4-7,9 3-4,5-8-4,8 0-13,7 0-95,5-27-339</inkml:trace>
  <inkml:trace contextRef="#ctx0" brushRef="#br0" timeOffset="99981.62">19259 15647 218,'0'0'65,"0"0"-23,0 0 36,0 0 26,0 0-23,0 0 11,-3 12-3,10-8 10,5 2-17,10 2-24,2-8 0,6 0-13,5 0-17,5 0-4,3-14-11,-3 2-2,-7-2-11,-6 10 3,-5-1-3,-7 5-57,2 0-73,-11 0-140,-6 0-79</inkml:trace>
  <inkml:trace contextRef="#ctx0" brushRef="#br0" timeOffset="100265.67">19309 15913 611,'0'0'60,"0"0"-36,0 0 67,0 0-20,0 0 0,0 0-7,104 10 3,-69-20-8,1-6-6,5-2-10,3-2-18,1 2-13,-2 10-9,0 8-3,0 0-63,-3 0-293</inkml:trace>
  <inkml:trace contextRef="#ctx0" brushRef="#br0" timeOffset="101180.35">20697 14895 465,'0'0'123,"0"0"23,0 0 13,0 0-88,0 0 4,0 0-18,0-58-21,0 58-13,0 9-13,0 15 6,0 10 8,0 1 5,2 1-11,-2 4-5,2 2 1,0 2-3,1 0-1,-1 5-3,1 2 1,1 2-3,-2-9-2,7-3 1,0-9-4,4-6 1,2-5-1,3-7 0,1-6 2,2-4-2,4-4 2,1 0-2,4-6 2,-3-12-2,-3 0-2,-2-4 0,-6 0 1,-7 3-1,-3-7 1,-6-1 1,0-1-3,0 2 6,0 0-4,-8 6 2,-10 2-1,-2 6 0,-5 6 1,1 6-1,-5 0 0,-2 0 0,7 15 0,-5 8-1,3-1 0,4 0 1,12-4-11,5-1-63,5-8-122,0-4-275</inkml:trace>
  <inkml:trace contextRef="#ctx0" brushRef="#br0" timeOffset="101863.05">20409 15918 433,'0'0'140,"0"0"-69,0 0 60,0 0-43,0 0-68,0 0 7,-20 5 25,36-5 11,1 0 6,11 0-12,11 0-15,11 0-7,12 0-11,7 0-9,7 0-1,9 0-4,4-3-4,7-11-2,4 3 0,0-5 0,1 2 2,-10 0-1,-4 4 5,-14 2 2,-17 0 6,-16 4-3,-13-1 0,-12 5 1,-7 0-4,-7 0-3,-1-5-1,0 5-5,0 0-3,0 0-3,-6-4-54,-16-1-83,-10-4-259</inkml:trace>
  <inkml:trace contextRef="#ctx0" brushRef="#br0" timeOffset="108141.6">20639 16276 541,'0'0'75,"0"0"28,0 0 71,0 0-124,0 0-30,0 0 62,0 0 1,16 99-30,-8-55 0,-3-1-21,-3 3-2,-1 0-10,-1-11-10,0 0-8,0-12 0,0 3-1,4-8-1,-4 0-27,2-9-53,0-9-89,3 0-174,-1-4-88</inkml:trace>
  <inkml:trace contextRef="#ctx0" brushRef="#br0" timeOffset="108508.91">20918 16455 783,'0'0'119,"0"0"-101,0 0 58,0 0-31,0 0-27,-54 132-2,54-95-9,0-5 1,0-6 2,7-4 1,9-8-4,1-6 1,8-3-8,4-5 5,4 0 4,3-22-5,-3 0 0,-4-6 3,-9-7-5,-9 4 3,-9-8-5,-2 2 3,-6 1 4,-21 5 10,-4 10-2,-7 11 2,3 6-13,3 4-1,6 0-3,5 8-2,10 5-2,5-4-35,6 1-72,0-3-93,6-2-78,17-5-90</inkml:trace>
  <inkml:trace contextRef="#ctx0" brushRef="#br0" timeOffset="108839.31">21284 16427 478,'0'0'416,"0"0"-385,0 0 10,0 0 13,0 0-8,0 0-7,4 108-15,-2-64-9,2 1-10,3-6 3,1-7-7,4-6-1,3-7 5,8-10-4,6-9 1,9 0 4,4-18 0,3-14-2,-3-4-2,-12-8 2,-20 4-3,-10-4 5,0 4-4,-27 12 6,-10-3-2,-6 4-2,-1 8-4,6 4 0,6 9-15,10 6-80,3 0-179,5-16-265</inkml:trace>
  <inkml:trace contextRef="#ctx0" brushRef="#br0" timeOffset="109355.76">20304 15290 314,'0'0'175,"0"0"-77,0 0-7,0 0-19,0 0 7,179-50 10,-99 10-36,8-9 16,7-1-5,-4-4-7,-10 6-6,-16 6-13,-17 12-10,-15 4-10,-14 8-7,-13 5-3,-4 8-6,-2 5-2,0 0 0,0 0-50,-11 0-113,-9 7-224,-3-7-330</inkml:trace>
  <inkml:trace contextRef="#ctx0" brushRef="#br0" timeOffset="110118.76">20644 16601 333,'0'0'102,"0"0"-23,0 0 29,0 0-50,0 0-16,0 0-1,-14 4 6,28-4 15,19 0 25,13 0-24,19-16-14,13-7-16,14-12-5,12-1 2,6-10-1,6-2-6,0 3 3,-6-4-4,-11 4 3,-19 9-8,-26 10-6,-23 12-7,-18 7-2,-5 5 0,-8-3-2,0 5-8,0 0-63,0-4-119,-21-10-254</inkml:trace>
  <inkml:trace contextRef="#ctx0" brushRef="#br0" timeOffset="110960.03">20931 14446 414,'0'0'130,"0"0"-11,0 0-6,0 0-62,0 0 3,0 0-5,96-77-25,-65 63-5,0 1 15,0 3-8,-2 3-14,0 5 3,-4 2-7,-5 0-2,-10 2 1,-2 15-5,-8 6-1,0 3 4,-8 5 1,-13-3-3,-1-2-3,-1-5 5,5-2-5,7-6-1,5-8 1,1-3 1,5-2 0,0 0-1,0 0 0,26-2 3,11-6-3,5-1 7,4 8-7,-1 1 0,-3 0 0,-6 8 0,-11 8 3,-14 2-3,-11 2 1,0 3 3,-27 4 6,-10 1 4,-4 2-9,3 1-5,5-8 5,8-2-5,5-2 0,7-4-56,2 1-259</inkml:trace>
  <inkml:trace contextRef="#ctx0" brushRef="#br0" timeOffset="111657.18">21041 17293 585,'0'0'53,"0"0"10,0 0 97,0 0-92,0 0-44,0 0 17,19-74-19,-6 74-11,3 0 3,2 8 5,2 6-5,4-2-3,3 2-1,2-11 1,5 8 12,-5-2 3,-7-6-7,-7 3-5,-5-3-3,-8 6-1,-2 1-8,0 8 0,-12 5-1,-11 6-1,-9 3-75,-2-6-91,3-4-105,-3-15-111</inkml:trace>
  <inkml:trace contextRef="#ctx0" brushRef="#br0" timeOffset="111993.75">21147 17154 648,'0'0'29,"0"0"52,118-75 21,-76 66-73,-1 9 11,-10 0-30,-11 9-6,-6 15-1,-8 1-1,-4 1 13,3-1-3,-1-4-6,8-12-3,3-1 2,7-8 1,12 0 5,-1-12-1,2-14-4,-3-2-4,-14-4 2,-7-3 18,-11 3 15,-5 6-6,-22 8 2,-10 4-1,-3 14-16,-1 0-13,8 0-3,9 14-2,12 4-79,6 1-173,2-7-266</inkml:trace>
  <inkml:trace contextRef="#ctx0" brushRef="#br0" timeOffset="112414.75">19388 17656 515,'0'0'320,"0"0"-271,0 0 18,0 0-12,0 0-35,0 0 1,121-37-12,-84 30-7,0-3-2,-8 6-86,-8 4-191,-14 0-168</inkml:trace>
  <inkml:trace contextRef="#ctx0" brushRef="#br0" timeOffset="112579.8">19419 17839 752,'0'0'84,"0"0"-39,0 0 42,0 0-76,121-32-1,-65 15-10,-5 15-12,-13-5-265,-9 2-124</inkml:trace>
  <inkml:trace contextRef="#ctx0" brushRef="#br0" timeOffset="113029.66">19941 17455 343,'0'0'401,"0"0"-390,0 0 85,136-81-22,-98 81-51,-11 0-14,-9 5-6,-11 17 1,-7 0-2,0 0 5,-7 11 3,-16-3-2,1-2-4,-5-3 4,8-2-6,3-13 0,5-6-2,8 0 0,3-4 1,0 0-1,5 0 1,18 0 4,5-4 7,6 0 6,-1 4-3,-5 0 5,-3 0-13,-9 0 5,-12 16 4,-4 4 7,0 6 5,-24 9-4,-10-8-11,-1-1-5,-5-4-4,1-7-2,2-6 7,6-1-5,6-8-4,10 0-2,9 0-11,6 0-80,0-8-85,23-10-198</inkml:trace>
  <inkml:trace contextRef="#ctx0" brushRef="#br0" timeOffset="113306.71">20590 17494 950,'0'0'90,"0"0"-62,0 0 44,0 0-28,-12 108 3,-1-45-17,-5 4-4,-3 3 2,-4 6-5,0 8 6,-4-1-10,2 5-8,5-7-10,2-5 0,6-14-1,6-12 0,8-12-19,0-18-57,0-12-84,6-8-217,12-21-176</inkml:trace>
  <inkml:trace contextRef="#ctx0" brushRef="#br0" timeOffset="113629.71">20772 18061 789,'0'0'86,"0"0"-78,-21 104 42,21-64-30,8-10-7,10-5-10,5-13-3,-4-12 4,6 0 0,3 0-3,4 0 5,-1 0 3,-2 0-5,-6 4 18,-10 6-1,-4 4 9,-5 2-4,-1 8 11,-3 5-2,0 4-13,0-8-10,-10 6-6,-7-7-2,0 2-1,1 0 2,-8-3-4,4-6-2,-3-2-72,0-7-60,-1-8-156,-1-8-163</inkml:trace>
  <inkml:trace contextRef="#ctx0" brushRef="#br0" timeOffset="113997.69">20884 17950 834,'0'0'82,"0"0"-62,0 0 59,159-76-51,-117 76-20,-7 0-8,-8 9 0,-11 14 1,-7 12-1,-8 1 7,-1 0 12,0 12 0,5-6-5,4 2-5,3-8 0,2-14-4,6-4 0,8-18 0,7 0 1,7-18-1,4-18 1,-7-9-3,-8 0 4,-11-3-7,-17 8 3,-3 4 7,-16 10 20,-26 12-4,-3 5-7,-6 9-10,4 0-6,9 9-3,9 9-1,16 4-76,9-10-180,4-6-375</inkml:trace>
  <inkml:trace contextRef="#ctx0" brushRef="#br0" timeOffset="114485.27">20942 17981 295,'0'0'106,"0"0"-22,0 0 25,0 0-47,0 0-30,0 0 11,16-36-41,4 20-2,-7 2-332</inkml:trace>
  <inkml:trace contextRef="#ctx0" brushRef="#br0" timeOffset="155866.51">14890 13508 49,'0'0'167,"0"0"-146,0 0-4,0 0 11,0 0-23,0 0-4,0 0 5,-7-46-6,7 39-1,0 2 1,0-4 0,0 1 0,0 0 1,3-2-1,-3 4-2,2-2 2,-2 4 0,0-1-3,0 4 3,0 1 4,0 0 2,0-2 3,0 2-3,0 0 6,-2-2 8,-1 2 26,-1 0 28,-1-3-14,-2 3-12,3 0-13,2-1 2,2 1 6,0 0 1,-3-2-1,3-2 14,-4 2 6,2-4-2,-1 2-14,2-3-13,-1 2-11,2 1 2,-6-6-12,6-3 4,0 1-4,0-7-3,0 0-9,12-3 2,1 2 2,3 7 4,-1 0-3,1 12-4,0 1-1,0 0-1,-3 5 0,1 13 0,-4 3 1,-3-1 0,-6-3-1,-1 6 1,0-3 1,-1 0-1,-19 0 1,0-4 0,-7 1-1,2-3 0,3-9 1,2-1-2,6-4 1,6 0 1,-1 0 1,5-2-2,2-16-1,2 2 1,0 0-1,0-1-2,11 10 1,1 2-1,2 2 0,-3 3 2,1 0 0,-3 0-1,-1 12-48,3 0-121,-4-10-260</inkml:trace>
  <inkml:trace contextRef="#ctx0" brushRef="#br0" timeOffset="159836.05">17754 6565 353,'0'0'109,"0"0"-30,0 0-25,0 0-20,0 0-3,0 0 9,0 0 18,0 0 8,-2-28-4,2 22-19,0-2-3,2-4 4,12 0-17,3-2-5,4 1-2,-5 2-5,2 0-3,-5 3 1,-4 5-4,-1-1-4,-4 1-3,8 3 3,-3 0-5,-4 0 0,5 7-1,-5 3 1,0 2 3,-5-1-1,0 3 0,0-3 0,0 3 2,-21-2 4,-6-1-2,-2 1 1,5-5 0,5-3-2,4-4 1,7 0-3,1 0-2,7 0 4,0-12-5,13-4-37,18-2-126,0-3-223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35:49.3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3122 1303 911,'0'0'56,"0"0"16,0 0-35,0 0-13,0 0 24,-38 141-4,30-86-12,1-2-9,2-7-3,-2-2-8,7-8-5,0-2-4,0-2-1,0 1-2,0-9-53,0-6-65,-2-4-152,-6-14-145</inkml:trace>
  <inkml:trace contextRef="#ctx0" brushRef="#br0" timeOffset="186.89">2817 1474 892,'0'0'70,"0"0"1,0 0 42,0 0-84,0 0-24,118-105-2,-44 75-1,-1 1 2,-8 8-4,-12 5-3,-13 10-70,-13 6-154,-16 0-111</inkml:trace>
  <inkml:trace contextRef="#ctx0" brushRef="#br0" timeOffset="352.79">2826 2123 703,'0'0'57,"0"0"-36,0 0-13,0 0 14,0 0-4,178 0-18,-102-22-41,-9-4-227</inkml:trace>
  <inkml:trace contextRef="#ctx0" brushRef="#br0" timeOffset="703.26">3350 1724 811,'0'0'170,"0"0"-135,0 0-25,0 0-6,6 116 14,1-21 27,-1 21-16,-1 17-1,0 14-5,-1 1-6,0-13-1,9-16-10,8-29-1,10-24-3,4-24 0,4-20 1,1-12 1,-3-10-1,-3-14 6,-5-19-1,-20-12-5,-9-5-3,-22-8-4,-34-6-16,-8-1 4,3 12 16,5 11 0,12 11 16,15 7 3,9 2-4,16-5-2,4-4-13,24-10-5,31-6-65,19-5-132,-2-4-399</inkml:trace>
  <inkml:trace contextRef="#ctx0" brushRef="#br0" timeOffset="1373.98">4696 1488 883,'0'0'191,"0"0"-134,0 0-8,0 0-44,0 0-1,0 142 9,0-60 10,0-2-7,4-8-10,0-11-1,4-15 8,-2-15 0,1-8-4,1-9-2,6-7-3,4 0-1,6-5 1,8-2-4,7 0-30,6-24-62,3-12-116,-8-10-262</inkml:trace>
  <inkml:trace contextRef="#ctx0" brushRef="#br0" timeOffset="1604.27">5209 1485 806,'0'0'222,"0"0"-218,129-25 38,-51 6 34,3 5-50,-8 3-21,-11 2-3,-11 5-4,-19 3-57,-15 1-106,-17 0-132,0 0-92</inkml:trace>
  <inkml:trace contextRef="#ctx0" brushRef="#br0" timeOffset="1872.71">5254 1488 696,'0'0'45,"0"0"31,-19 128 31,19-56-50,0 17 16,0 13-13,0 7-27,0 0-17,0-12-2,0-13-2,0-16 13,0-12-7,0-14-2,0-14-7,0-12-1,9-8-6,16-8-1,12 0 8,18-20-9,17-12-2,5 0-76,-2 4-195,-10 2-339</inkml:trace>
  <inkml:trace contextRef="#ctx0" brushRef="#br0" timeOffset="2333.52">6820 1430 662,'0'0'143,"0"0"-87,0 0 72,0 0-70,0 0-32,0 0-11,-131-45-5,96 72-8,-3 12-2,1 12 4,8 11 9,10 10-7,4 4 1,15 4 11,0 0-8,0-1-2,19-5-5,3-7 1,0-9-4,-3-7-73,-13-5-77,-6-8-187,-2-6-197</inkml:trace>
  <inkml:trace contextRef="#ctx0" brushRef="#br0" timeOffset="2664.49">6314 2159 565,'0'0'285,"0"0"-273,0 0-3,132-145-6,-43 94-2,9-5-1,0 5 0,-13 5-32,-14 9-75,-17 4-97,-18 7-17,-12 0 103,-10 9 118,-11-2 35,-3 5 157,0 6 75,0 5-60,0 3-36,-6 0-80,-3 0-48,-4 25-32,-3 19-9,0 12-1,5 13 6,7 3 0,4 0-4,0-6-3,0-12 1,15-9-1,11-16-35,-5-11-80,4-10-123,0-8-83</inkml:trace>
  <inkml:trace contextRef="#ctx0" brushRef="#br0" timeOffset="2922.89">7327 1613 1043,'0'0'86,"0"0"-86,0 0-9,0 0 9,0 116 24,2-53-7,2 4-1,-2 1 3,2-2-9,6-8-2,-1-12-5,8-12 1,6-10 2,1-10-6,5-12 0,2-2-15,1-2-27,-3-19-64,-9-6-142,-13-2-260</inkml:trace>
  <inkml:trace contextRef="#ctx0" brushRef="#br0" timeOffset="3075.16">7146 2060 898,'0'0'145,"0"0"-141,0 0-8,138-113-17,-53 59-56,-11 6-158,-19 5-156</inkml:trace>
  <inkml:trace contextRef="#ctx0" brushRef="#br0" timeOffset="3291.75">7605 1608 677,'0'0'243,"0"0"-221,0 0-12,0 0 11,160 65 20,-108-18-15,-12 8-9,-16 10 6,-17 5-4,-7 5 5,-11-3-3,-22-6 0,-3-16-18,7-10 2,4-14-5,3-13-24,7-11-130,1-2-155,3-23-213</inkml:trace>
  <inkml:trace contextRef="#ctx0" brushRef="#br0" timeOffset="3665.67">7717 1458 1003,'0'0'32,"0"0"-26,187-67 15,-100 52-10,2 4-9,-11 11-2,-12 0 0,-14 18-2,-14 16-12,-9 9 5,-7 11 9,-4 13 6,0 11 17,0 9 1,-4 9 9,5-3-14,-4-1 3,-5-8 0,-8-14-11,-2-9 5,-5-11-4,-23-6 17,-11-8-5,-3-4 1,0-10-8,-1-8-6,1-8-2,7-6-6,1 0-3,10-14-33,11-20-49,13-13-165,0-11-401</inkml:trace>
  <inkml:trace contextRef="#ctx0" brushRef="#br0" timeOffset="3830.85">8833 1913 1015,'0'0'26,"0"0"-17,174-66-4,-110 42-5,-10 3-98,-18 8-333</inkml:trace>
  <inkml:trace contextRef="#ctx0" brushRef="#br0" timeOffset="3987.56">8770 2239 1142,'0'0'67,"0"0"-67,0 0 0,143-13 10,-45-14-10,-4-6-177,-20-10-597</inkml:trace>
  <inkml:trace contextRef="#ctx0" brushRef="#br0" timeOffset="4344.12">9887 1514 942,'0'0'47,"0"0"-43,14 145 64,-7-75-36,2-3-9,-1 4-9,2-1-5,-2-5-5,-2-7-4,1-12-25,-1-13-45,-4-6-76,-2-12-98,0-11-120</inkml:trace>
  <inkml:trace contextRef="#ctx0" brushRef="#br0" timeOffset="4499.01">9906 1566 846,'0'0'113,"0"0"-102,131-106-1,-62 72 7,-2 3-17,-6 12-8,-17 6-163,-15 9-152</inkml:trace>
  <inkml:trace contextRef="#ctx0" brushRef="#br0" timeOffset="4685.47">9885 1859 810,'0'0'192,"0"0"-173,0 0 7,0 0-17,0 0 2,183-65-2,-112 44-9,-10 3-97,-14 6-148,-14-2-68</inkml:trace>
  <inkml:trace contextRef="#ctx0" brushRef="#br0" timeOffset="4911.74">10519 1393 941,'0'0'144,"0"0"-131,0 0-5,-56 103 7,38-42 11,4 2 0,4 2-1,3-2-13,2-5-2,5 7-10,0-9 0,0 2-3,2-2-75,10-14-119,3-10-213</inkml:trace>
  <inkml:trace contextRef="#ctx0" brushRef="#br0" timeOffset="5316.73">10606 2118 909,'0'0'180,"0"0"-149,46-113 0,-10 57 0,4-9-8,2 5-4,-6 4-8,-14 10-8,-8 9-1,-14 8-2,0 9 0,-16 6-12,-11 8-8,-4 6 1,-2 0-16,4 8 20,4 12-4,10 2-6,6 2-20,9 3 7,0-1-18,11-1-2,22-2 16,8-4 19,14-1 23,1-4 0,-7 0 9,-11 1 18,-11 5-5,-12-1 20,-11 6-7,-4 7-8,0-2 4,-13 4-13,-14 2-5,-4-4-6,-1-1-2,0-13-5,-2-7-73,0-6-76,2-5-69,3 0-287</inkml:trace>
  <inkml:trace contextRef="#ctx0" brushRef="#br0" timeOffset="5586.76">11069 1358 1149,'0'0'82,"0"0"-71,181-2 40,-94 29-11,0 9-16,-8 19-1,-17 9-18,-25 11-5,-24 14 1,-13 5 6,-22 6 4,-25 3 5,-6-15-2,3-16 4,10-19-5,7-19-7,7-9-5,10-11-1,6-6-4,4-8-54,0 0-65,1-20-252</inkml:trace>
  <inkml:trace contextRef="#ctx0" brushRef="#br0" timeOffset="6215.75">13008 1291 900,'0'0'175,"0"0"-133,0 0-2,0 0-24,0 0-15,-22 102 3,20-30 17,-1 2-6,-1 3 3,0-8 2,4-3-13,0-7-5,0-5-2,6-5 0,3-13-53,-1-9-114,-8-12-188,0-15-242</inkml:trace>
  <inkml:trace contextRef="#ctx0" brushRef="#br0" timeOffset="7326.25">12795 1636 813,'0'0'113,"0"0"-72,0 0-15,0 0-23,140-134-3,-62 97-11,0 3-24,-7 6-15,-11 5 2,-14 1 17,-23 8 8,-9 3 2,-12 1 21,-2 4 1,0-1 31,-6 2 42,-6 1-18,1 4-21,5 0 9,-4 0 2,2 9-27,-1 23-13,-1 9 3,7 10 3,3 3-2,0 6-2,0-2 1,0-2 1,0-6-6,0-2-1,0-12-1,0-8 1,0-12-2,0-11 0,0-5 2,0 0 8,3 0 15,7-17 9,5-9-12,5-6-19,5 6-4,0 4 0,1 8 0,0 6-5,2 4 5,1 4-2,-5 0-3,1 2-3,-8 17-2,-5 8-12,-8 7 6,-4 4 9,0 2 0,0-5-2,0-9 1,0-11-4,5-6 7,8-9-17,7 0-4,11-18 26,5-14 7,2-7-5,-8 1-2,-5 1-6,-7 3-9,-11 1 15,-7 11 3,0 7 6,0 4 11,0 5-2,-11 6-2,2 0-16,-2 0-4,-2 18 2,3 6 2,2 2 0,3 5 0,2 3 0,3-2 1,0-4 0,0-3 1,8-8-2,8-3 0,5-10 6,6-3 5,4-1 0,6 0 2,-2-3 2,3-9 4,-5-2-4,-2 0 0,-7-4-6,0 0 2,-8-4-2,-1-3-1,-2-1 0,-1-3-1,-4 8-2,-1 5 0,-5 9-1,-2 4 2,0 3-2,0 0-4,0 0-10,0 0-1,0 18 11,-7 1 2,-4-7 0,4-7-2,5-3-1,2-2 1,0 0 0,0-19-1,0-15-14,6 1 5,15 3 8,-1 12 1,2 8 1,-2 10-3,2 0 0,3 12-5,2 14 3,-5 8-1,-8 5 1,-8 2 2,-6 4 1,0-1 2,0-7 2,0-8 4,0-13 5,0-10 5,6-6-1,38 0-2,20-25 2,16-9-11,5-4-4,-11-1-4,-20-2-75,-24 0-277</inkml:trace>
  <inkml:trace contextRef="#ctx0" brushRef="#br0" timeOffset="8026.96">7152 4041 940,'0'0'165,"0"0"-99,0 0-10,0 0-32,0 0-13,0 0 5,-8 105 25,10-44-6,-2 2-13,0-5-9,0-7-1,0-10-1,0-8-2,0-6-5,0-11-2,0-5 1,11-7-3,9-1-3,11-3 1,11 0 2,10 0-17,-3-5-35,-5-11-35,-4-6-73,-9-8-215,-8-4-339</inkml:trace>
  <inkml:trace contextRef="#ctx0" brushRef="#br0" timeOffset="8196.74">7339 3955 855,'0'0'95,"0"0"-95,0 0 6,0 0 1,125-75-7,-59 51-11,-14-2-209,-9 1-90</inkml:trace>
  <inkml:trace contextRef="#ctx0" brushRef="#br0" timeOffset="8367.57">7728 3696 526,'0'0'362,"0"0"-319,0 0-16,0 0 8,0 0 6,0 104-9,4-66-16,0 4-12,0-1-1,2 0-3,-2-1-56,7-8-143,3-9-153</inkml:trace>
  <inkml:trace contextRef="#ctx0" brushRef="#br0" timeOffset="8596.07">8140 3807 1002,'0'0'127,"0"0"-121,0 0 4,167-50 22,-84 27 8,0 1-19,-8-1-16,-13 10-5,-19 4-33,-15 5-58,-18 4-76,-10 0-97,-4 0-158</inkml:trace>
  <inkml:trace contextRef="#ctx0" brushRef="#br0" timeOffset="8900.11">8145 3828 239,'0'0'540,"0"0"-492,0 0 37,0 0-15,-36 130-4,38-72 5,16 9-8,-2 7-14,-1 7-13,-1 6-7,-8 5 0,-4 2-10,-2-1-6,0-6-3,0-15-5,0-11 9,-4-13-1,2-7 1,2-13-9,0-12-1,0-6-3,13-6-1,18-4 0,14 0-1,6-10-16,9-6-38,0 1-54,-6 1-219,-5-3-292</inkml:trace>
  <inkml:trace contextRef="#ctx0" brushRef="#br0" timeOffset="9175.47">8838 4209 1061,'0'0'97,"0"0"-85,0 0-4,0 0-8,-9 108 17,9-48-1,4-3-6,1-3-2,-3-4-8,3-10 1,-5-5 0,0-8-1,0-8-34,0-2-68,0-9-72,-7-8-137,-11 0-299</inkml:trace>
  <inkml:trace contextRef="#ctx0" brushRef="#br0" timeOffset="9351.93">8729 4215 824,'0'0'160,"0"0"-137,64-105-4,5 61-2,11 6-17,1 3-3,-12 12 3,-15 9-71,-24 8-153,-14 6-3,-16 0-92</inkml:trace>
  <inkml:trace contextRef="#ctx0" brushRef="#br0" timeOffset="9530.84">8793 4430 915,'0'0'99,"0"0"-97,0 0 28,0 0 0,166-9-16,-100-12-14,-1-4-37,-14-1-205,-9-4-147</inkml:trace>
  <inkml:trace contextRef="#ctx0" brushRef="#br0" timeOffset="9740.57">9427 3946 847,'0'0'166,"0"0"-113,0 0-19,0 0 3,-84 141 6,68-78-14,3 4-1,5-5-3,4 1-3,4-5-18,0 0-1,0-9-3,2-1-10,6-11-74,-4-11-138,4-14-364</inkml:trace>
  <inkml:trace contextRef="#ctx0" brushRef="#br0" timeOffset="10157.61">9596 4546 1182,'0'0'24,"0"0"1,111-143 4,-64 94-11,-7 2-10,-11 7-3,-11 11 0,-16 2-5,-2 11-5,0 3-4,-20 8 2,-5 5-18,1 0-1,-1 0 2,10 10 11,4 3-9,11 2-12,0-1-16,17-2 13,24 2 19,5-5 12,8 6 6,-2-1 4,-4 4 12,-12 2 28,-10 4 18,-12 4-12,-12 1-26,-2 2 7,-2 4-4,-22-4-14,-3-1-11,-7-3 2,1-9-4,0-9-17,-4-6-33,5-3-61,-5-9-138,8-23-256</inkml:trace>
  <inkml:trace contextRef="#ctx0" brushRef="#br0" timeOffset="10402.59">9993 3934 1059,'0'0'92,"0"0"-70,180 12 42,-123 32-35,-9 12-9,-17 7 5,-11 5-13,-15-4 5,-5-4 1,0-4-5,-14-10 1,-8-3-7,-3-11-6,2-13-1,3-9-18,3-10-46,3-10-11,-3-24-216,-6-17-302</inkml:trace>
  <inkml:trace contextRef="#ctx0" brushRef="#br0" timeOffset="10753.67">10159 3699 117,'0'0'1044,"0"0"-1028,168-72 6,-81 46 15,0 6-19,-3 6-13,-15 10-5,-11 4 1,-19 8-1,-16 26-6,-9 14 6,-10 12 3,3 15 10,0 12 13,4 12 1,9 5-6,2 5 1,1-9-6,-8-6-5,-12-8 17,-3-3-13,-29-8 9,-22 0-5,-16-9-4,-9-9-6,-2-15-6,0-16-2,5-13-1,3-13-18,10 0-49,9-27-88,18-17-540</inkml:trace>
  <inkml:trace contextRef="#ctx0" brushRef="#br0" timeOffset="33633.69">7333 3904 109,'0'0'124,"0"0"-40,0 0-18,0 0-13,0 0 3,0 0 1,0 0-17,0 0-8,0 0 10,0 0-4,0 0 19,0 0 5,0 0 6,0 0-17,0 0-13,0 0 2,0 0-3,0 0-13,0 0-12,0 0-5,0 0-7,0 0-1,6 0 1,11 0 9,7-2 18,2-5 8,-1-2-14,3-2-1,-2 2-3,-4 3-8,-5 4-6,-3-2-2,-3 4-1,-4-3 1,0 3 2,-3 0-1,-1-1 2,-1 1 4,0 0 2,-2 0-1,0 0-1,0 0-5,0 0-3,0 0-1,0 0-41,0 0-47,0-2-86,0 2-148,0 0-155</inkml:trace>
  <inkml:trace contextRef="#ctx0" brushRef="#br0" timeOffset="34165.59">7761 3671 398,'0'0'216,"0"0"-88,0 0 7,0 0-33,0 0-16,0 0-14,2-28-31,-2 28-6,0 0-10,0 0-16,0 0-9,0 2-1,0 12-7,0 11 8,0 3 0,0 7 2,0 3 3,0 1-2,0 0 6,0-2-7,4-2 4,-1-6-4,0-5 4,-1-6-4,-2-8 3,0-3-3,0-5-1,2-2 2,-2 0 2,0 0 8,0 0 2,0 0 13,0-23 0,0-9-16,0-12-8,2-7-2,-2 0-2,2 1 0,-2 6 1,0 13-1,2 20 0,-2 3 1,0 8-1,0 0-4,0 0-4,0 0-32,3 0-46,5 8-185,4-3-292</inkml:trace>
  <inkml:trace contextRef="#ctx0" brushRef="#br0" timeOffset="36189.65">8795 4200 151,'0'0'128,"0"0"-83,0 0 9,0 0 3,0 0-14,0 0 6,-4-8 3,2 5-2,2-1 1,0-1 6,0 5 18,0-3-10,-2 1-11,-1 2-16,1-2 8,0 0-9,2 2-7,0 0 6,0 0-12,0 0-12,0 0-4,0 0-8,0 9-6,0 16 2,0 15 4,0 4 9,4 4 3,3 1 4,-3-3-7,6-3 0,-4 2 4,1-5-5,1-4 0,-3-2-1,-2-8 1,-3-8-3,4-4 0,-4-6 0,0-4-2,0-4-1,0 3 1,0-3 1,0 0 2,0 0-6,2-25 0,-2-13-50,0-9-85,0-3-164,0 0-64</inkml:trace>
  <inkml:trace contextRef="#ctx0" brushRef="#br0" timeOffset="36609.63">8780 4105 269,'0'0'91,"0"0"-11,0 0 2,0 0-24,0 0-1,0 0 3,-2-17-4,2 16-1,-3-2-8,3 2 0,0 1-11,0-5-18,0 5 1,0 0-5,0-4-5,5 4-4,12-1-5,10-4 2,11-3 10,7-6 28,11 0 2,0-4-11,-6-3-3,-3 8-17,-11-3 0,-12 7-5,-4-2-3,-8 5 2,-6 0 8,-1 6-1,-3 0-3,-2 0-4,0-2-1,0 2-4,0-2-15,-15 2-70,-8 0-139,-6 0-130</inkml:trace>
  <inkml:trace contextRef="#ctx0" brushRef="#br0" timeOffset="37097.62">8905 4413 153,'0'0'71,"0"0"-14,0 0-7,0 0-2,0 0 8,0 0 28,-2 0-2,2 0-14,0 0-26,0 3-5,0-3-9,0 0-7,0 0 2,0 0-3,0 0-5,4 0-6,21 0 17,4 0 22,8 0-1,10 0 3,0-13 0,-3-1-1,-5-1-12,-8 0-12,-11 7-15,-5-1-7,-8 9-3,-5-3 4,-2 3-4,0 0-35,0 0-115,-9 0-118,-6-9-187</inkml:trace>
  <inkml:trace contextRef="#ctx0" brushRef="#br0" timeOffset="37673.62">9437 4004 281,'0'0'160,"0"0"-48,0 0-31,0 0-25,0 0-14,0 0 2,0-5-2,0 5-7,0 0 4,0 0-4,0 0-8,0 0-2,0 0-2,0 0 5,0 0 7,0 0-1,0 0-5,0 0-1,0 0-3,-11 0-8,0 3-7,-5 9-5,1 4 7,1 6-11,-3 7 4,-1 8-5,2 8 5,-1-3 0,3 3-1,3-2-3,6-3 9,0-2-3,5-4-4,0-2 2,0-3-4,0-3 6,10-2-6,4-4 3,-3-4-4,-1-2 5,-3-6 1,-2-2-4,-3-2-1,-1-2 2,3-1-3,-2 2-1,0-3-39,2 0-67,5 0-167,-2-20-210</inkml:trace>
  <inkml:trace contextRef="#ctx0" brushRef="#br0" timeOffset="39285.66">11241 4042 495,'0'0'165,"0"0"-42,0 0-18,0 0-48,0 0-18,0 0-1,0 0-12,0 0-4,6 0 10,17 4 16,6 5-11,11-5 3,6-3-11,6-1-10,1 0 5,-3 0-4,-6-3-7,-11-6-6,-8 3-4,-12 1 1,-3 2-3,-6 3 0,-4 0 0,2 0-1,-2 0-12,0 0-26,0 0-23,0 0-95,0 4-179,-14 17-155</inkml:trace>
  <inkml:trace contextRef="#ctx0" brushRef="#br0" timeOffset="39587.66">11330 4363 239,'0'0'236,"0"0"-124,0 0-21,0 0-39,0 0-20,0 0 11,17 5 36,13-2-5,3-3-3,8 0-9,-4-6-19,0-5-19,-3-1-17,-5 1-5,-6 3-2,-5 2-37,-5 2-146,-9 4-242</inkml:trace>
  <inkml:trace contextRef="#ctx0" brushRef="#br0" timeOffset="40703.64">12721 3583 346,'0'0'161,"0"0"-46,0 0-16,0 0-9,0 0-21,0 0-11,3-69-24,-13 62-4,-4-3-4,-8 6-7,0-1 10,-7 5-9,2-3 1,1 3-5,1 0 6,5 0-6,3 0-3,1 0-6,1 3-2,1 11 1,1 13-6,1 7 0,1 10 0,3 6 3,3 5-2,2-3 2,3-2-2,0-4 2,0-4-1,3 0 0,8-4-2,2 5 0,1-2 2,-3-1-1,0 3 0,-4-1-1,-1-7 0,-1 3 3,-3-3-2,-2-4 1,0-7-1,0-4 2,0-6-1,0-4-1,0-1 1,-2-3 0,-7 1-1,0-4-1,0-3-2,-2 0-20,-1 0-33,1-2-83,-1-12-76,-2-2-32,3-4-154</inkml:trace>
  <inkml:trace contextRef="#ctx0" brushRef="#br0" timeOffset="40970.68">12188 4211 502,'0'0'97,"0"0"-46,0 0 6,0 0-9,0 0 11,134-70 2,-81 47 1,1 1 6,4 0-16,-6-2-3,-13 8-18,-7 5-16,-19 4-12,-4 5-2,-9 2-1,2 0-16,-2 0-85,0-1-73,0-8-50,0-2-229</inkml:trace>
  <inkml:trace contextRef="#ctx0" brushRef="#br0" timeOffset="41356.62">13027 3577 535,'0'0'120,"0"0"-13,0 0 23,0 0-66,0 0-15,0 0-6,0-11-6,-14 11-10,-8 14-12,2 18-4,-10 9 6,4 14-3,1 7-6,3 5 6,7 5-1,6-2 12,1-4-10,8-8-2,0-7-7,0-6 0,0-6 0,10-4-2,1-7-3,2-4 1,1-7 0,-3-2-4,-2-9-9,0-2-48,-3-4-63,3 0-129,-2-20-89</inkml:trace>
  <inkml:trace contextRef="#ctx0" brushRef="#br0" timeOffset="41715.62">13141 3749 672,'0'0'86,"0"0"-44,0 0 73,0 0-63,0 0-41,0 0-8,19 15 6,-15 21 17,3 12 16,-5 4 9,3 4-23,2-2-2,-5-2-5,7-4-10,-3-8-3,4-5-4,3-7-2,1-10 1,1-4-2,3-6 2,2-8 0,6 0 2,-2 0-1,4-12-4,-6-6-38,-9 0-41,-6 0-46,-7 2-149,-5 2-165</inkml:trace>
  <inkml:trace contextRef="#ctx0" brushRef="#br0" timeOffset="41893.91">13069 4100 280,'0'0'628,"0"0"-601,0 0 13,0 0-22,127-92-14,-67 72-3,-9 2-1,-9 4-4,-15 2-94,-11 6-77,-16 2-73</inkml:trace>
  <inkml:trace contextRef="#ctx0" brushRef="#br0" timeOffset="42152.61">13493 3657 884,'0'0'80,"0"0"-61,137 39 59,-73 14-4,0 12-36,-16 10-13,-17 15-7,-19-1-1,-12 6 3,-16-5-4,-19-10 12,-3-13 3,5-18-9,6-15-8,9-13-3,10-14-10,7-7-1,1 0-17,0-19-84,0-32-418</inkml:trace>
  <inkml:trace contextRef="#ctx0" brushRef="#br0" timeOffset="80007.43">4036 6368 289,'0'0'121,"0"0"-62,0 0 81,0 0-45,0 0 25,0 0-7,0 0-32,0 0-8,-44-64-2,41 64-24,0 0-20,2 5-19,-1 24-7,2 12 1,-2 8 6,2 2-3,0-1 0,0 2 0,0-4 5,0 5-1,0-6-5,0-2-1,-2-7 0,-6-6-1,8-11 1,0-6 2,0-7-5,0-4 0,0-1 0,15-3-2,13 0 2,8 0 0,0-3 5,8-11-5,0-3-14,-2-2-51,-3-3-71,-10-7-136,-12-5-170</inkml:trace>
  <inkml:trace contextRef="#ctx0" brushRef="#br0" timeOffset="80313.08">4210 6210 672,'0'0'129,"0"0"6,0 0-49,0 0-27,0 0-36,0 0-8,62-39-9,-28 25-3,1 2-3,-9 5-2,-3 5-69,-2 2-124,-6 0-100,-1 0-127</inkml:trace>
  <inkml:trace contextRef="#ctx0" brushRef="#br0" timeOffset="80593.24">4691 5935 549,'0'0'259,"0"0"-134,0 0-39,0 0-51,0 0-27,0 0 4,0 60 39,0-31-16,0-1-19,0-2-3,0 4-7,0-2-5,0 2-1,0-2-39,0-2-108,0-4-78,5-6-19,3-10-49</inkml:trace>
  <inkml:trace contextRef="#ctx0" brushRef="#br0" timeOffset="82245.78">16622 3210 939,'0'0'197,"0"0"-187,0 0 65,0 0-35,0 0-36,0 0 5,-13 137 5,13-70-3,0 7-4,6-3 4,-3-1-5,-1-3-4,-2-11 1,0-8-3,0-8-6,0-10-29,0-8-27,0-8-119,0-11-94,-7-3-92</inkml:trace>
  <inkml:trace contextRef="#ctx0" brushRef="#br0" timeOffset="82387.61">16495 3417 469,'0'0'228,"0"0"-192,15-157 88,37 103-61,21 0-52,7 6-6,1 13-5,-12 12-19,-18 12-123,-17 11-40,-26 0-66</inkml:trace>
  <inkml:trace contextRef="#ctx0" brushRef="#br0" timeOffset="82544.38">16557 3523 164,'0'0'345,"0"0"-239,0 0 23,0 0-76,0 0-40,0 0 11,78 54-20,-4-82-4,1-10-183,-7 0-138</inkml:trace>
  <inkml:trace contextRef="#ctx0" brushRef="#br0" timeOffset="82737.05">17150 3084 800,'0'0'148,"0"0"-72,0 0 26,-75 108-36,54-40-8,6 0-6,2 0-15,6 1-14,4-3-10,1 0-10,2-4-3,0-1-2,0-10-28,0-5-65,9-9-119,5-16-209</inkml:trace>
  <inkml:trace contextRef="#ctx0" brushRef="#br0" timeOffset="83091.23">17247 3805 699,'0'0'137,"0"0"-24,64-152-6,-28 84-58,-5 3-17,-10 4-1,-12 15-10,-9 12-2,0 10 3,-12 7 0,-17 10-8,-5 7-10,-2 0-4,5 10-1,9 8 0,13 0-1,9 0 0,0 5-33,13 4 9,19 1 25,10-1 1,3 2 0,1-3 0,-6 2 4,-6 1 0,-14 0-1,-8 6-2,-10 1-1,-2 4 0,-14 0 0,-17-2-1,-7-5-14,-2-8-21,-1-9-79,2-11-80,-1-5-75,3-13-161</inkml:trace>
  <inkml:trace contextRef="#ctx0" brushRef="#br0" timeOffset="83332.42">17677 3104 839,'0'0'82,"0"0"-51,145 42 108,-108 14-72,-8 6 3,-17 11-25,-9 4-24,-3 2 2,-13 1-7,-15-3-5,-4-10 2,1-6-6,0-8-5,3-12-2,9-11-3,6-11-21,5-16-52,8-3-181,0-22-262</inkml:trace>
  <inkml:trace contextRef="#ctx0" brushRef="#br0" timeOffset="83519.56">18342 3430 1045,'0'0'31,"0"0"-27,200-99 1,-102 66 5,-10 13-10,-20 6-38,-22 14-176,-26 0-74</inkml:trace>
  <inkml:trace contextRef="#ctx0" brushRef="#br0" timeOffset="83677.7">18466 3721 219,'0'0'730,"0"0"-708,0 0-8,0 0-5,0 0 14,151-23-23,-57-8-42,-3-1-138,-6-11-214</inkml:trace>
  <inkml:trace contextRef="#ctx0" brushRef="#br0" timeOffset="83895.15">19413 3108 549,'0'0'679,"0"0"-659,0 0-3,0 0-5,0 0 23,-11 150-7,11-94-16,0-3-9,-2 1-3,-3-7 0,0 5-21,-1-3-40,-2 0-96,1-5-139,-6-15-104</inkml:trace>
  <inkml:trace contextRef="#ctx0" brushRef="#br0" timeOffset="84149.52">19014 3944 926,'0'0'136,"0"0"-122,0 0 6,0 0 22,187-23 5,-75-2-11,1-3-19,1-3-11,-7-1 9,-5 1-4,-10 0 12,-18 4-15,-23 7-2,-20 4-6,-15 9-23,-14 5-47,-2 2-76,-2 0-113,-23 5-280</inkml:trace>
  <inkml:trace contextRef="#ctx0" brushRef="#br0" timeOffset="84562.47">19431 4543 1003,'0'0'132,"0"0"-110,0 0 37,0 0-9,142-113-33,-84 58-11,-6-7-4,-8-2 3,-9 0-3,-14 6 2,-15 9-4,-6 16 0,0 11 1,-6 9-1,-12 13-5,-11 0-6,0 10-2,9 15-9,9-4 4,11 4-7,9-6 2,35 0 13,16-3 5,6-1 5,-4 0 0,-11 1 19,-16 4 3,-12 7 6,-15 6-9,-8 7-10,-10 6 6,-30-3 14,-14-2-18,-2-1-8,-1-4-3,5-5 0,3-13-80,7-18-286</inkml:trace>
  <inkml:trace contextRef="#ctx0" brushRef="#br0" timeOffset="86439.53">5088 6062 214,'0'0'208,"0"0"-72,0 0-23,0 0-21,0 0-26,0 0 13,0 0-8,85 8 7,-27-16-15,11-15-16,9-5-5,-7 0-20,-8 0-13,-16 7-8,-11 3-1,-17 7-10,-9 6-55,-10 5-62,0 0-51,-27 0-168</inkml:trace>
  <inkml:trace contextRef="#ctx0" brushRef="#br0" timeOffset="86885.42">5104 6025 466,'0'0'172,"0"0"-31,0 0-36,0 0-81,0 0-24,-11 115 27,28-26 48,3 18 1,3 14-10,-3 12-19,1 12-10,-9 2-25,-1-5-4,-1-3-1,-10-11-3,0-8 6,0-10-4,-4-13 2,-13-19-3,-1-16 3,7-13-1,5-17-3,6-8 1,0-9-2,0-1-3,35-3 4,26 2 13,21-4 4,11-9 10,4 0-13,-8 0-10,-16-12 0,-13-1-6,-18 5-2,-7 2-24,-9 2-44,-2 0-66,-3-9-203,-11-12-293</inkml:trace>
  <inkml:trace contextRef="#ctx0" brushRef="#br0" timeOffset="93059.84">6197 6322 280,'0'0'90,"0"0"31,0 0-30,0 0-27,0 0 44,0 0 21,0 0-52,0 0 25,-13-82-11,12 82-34,-1 0-31,2 18-15,0 19 1,0 6 15,0 3 5,0 0-9,0-4-13,0-6-3,0 1-5,2-4-2,6 0-4,-2-3-46,0 0-41,-2-2-83,-4-2-142,0 5-92</inkml:trace>
  <inkml:trace contextRef="#ctx0" brushRef="#br0" timeOffset="93390.51">5815 7042 602,'0'0'75,"0"0"-19,0 0-18,0 0-23,0 0 54,147 0 2,-69-5-25,6-10 11,-3-3-7,4-2 1,-3-2-3,1-2-15,-5-2-4,-7 0-14,-11 1-3,-10 1-1,-10 7-7,-14 4-3,-8 4-1,-9 7 3,-7 2-3,-2 0-28,0 0-25,0 0-69,0 0-78,-18 18-81,-16 8-132</inkml:trace>
  <inkml:trace contextRef="#ctx0" brushRef="#br0" timeOffset="93870.2">6323 7628 595,'0'0'106,"0"0"-60,0 0 96,0 0-26,0 0-41,0 0-50,107-145-8,-72 87-2,-6-2-4,-8 8 6,-5 9-1,-12 18-8,-4 11-4,0 7-4,-4 5 0,-16 2-1,-3 0-18,0 13-8,2 9 18,5-2-7,7-4 6,9 2-12,0-1 6,0 0 1,21 1 9,4-6 4,10-1-2,1 0 4,4-1 0,6 0 2,-6 5 0,-7 2 5,-8 1 2,-10 7-1,-15 4 0,0 6 9,-15 3 14,-18 4-10,0-7-5,1-6-2,5-9-5,5-11-6,6-2 1,3-7-4,5 0-13,3-7-86,-1-22-152,6-11-298</inkml:trace>
  <inkml:trace contextRef="#ctx0" brushRef="#br0" timeOffset="94775.52">6664 6217 377,'0'0'215,"0"0"-114,0 0-46,0 0-30,0 0-6,0 0-1,105-33 22,-47 15 9,14-3-3,9-8-7,14 0-2,-2 4-17,-9 4-6,-14 12-7,-26 2-7,-12 7 0,-16 0 0,-6 0 0,-7 0 2,-1 0 4,-2 0 7,0 0 16,0 0 1,0 0-3,0 0-9,0 0-2,0 0-7,0 0 1,0 0 3,0 7-4,0-1 2,0 6-5,0 5 1,2 10 12,4 4 5,2 6 3,-2 7-2,2 8-3,5 4 0,0 2-4,5 9 1,-5-1-9,3 10-2,-3 8-1,-2 7 2,0 7-6,2-2 0,-1-1 1,-1-8-2,-4 0-1,1-3 1,-3 4 0,-3 2-1,3-6 0,-1-4 0,0-11-1,-2-9 1,1-10-1,-3-9 1,0-14 0,0-6 1,-15-6 7,-14 0 3,-12 0 2,-12-4-6,-5-1 1,2 0-8,2-5 7,10-5-6,9 3 1,6-3-3,10 0 0,11 0-1,-2-11-31,10-13-43,2-17-48,37-17-155,12-23-527</inkml:trace>
  <inkml:trace contextRef="#ctx0" brushRef="#br0" timeOffset="95157.83">8624 6459 634,'0'0'185,"0"0"-157,0 0 38,0 0 59,113 0-17,-63-2-37,-3-6-21,6-6-16,0 0-7,-9 0-15,-9 2-8,-14 3-4,-11 5-1,-6 1-12,-2 3-40,-2 0-36,0 0-96,0 0-134,-16 0-80</inkml:trace>
  <inkml:trace contextRef="#ctx0" brushRef="#br0" timeOffset="95376.69">8687 6743 667,'0'0'136,"0"0"-97,0 0 128,146 6-49,-79-10-55,7-10-13,-3 4-23,-6 4-15,-16-1-12,-16 4-2,-15 3-58,-9-2-162,-9-6-462</inkml:trace>
  <inkml:trace contextRef="#ctx0" brushRef="#br0" timeOffset="117912.69">10135 6295 203,'0'0'46,"0"0"17,0 0-11,0 0 5,0 0 5,0 0-5,0 0 6,0 0 6,-2-4 1,-1 4-2,1 1-23,0 11-17,0 0 18,0 0-13,0-4-12,2-2-2,0-3-4,0-3-1,0 0-3,0 0 2,0 0 11,8-19 1,13-11-7,1-5-10,0 3-3,-6 1 2,-3 4-1,-1 6-1,-4 3 2,-1 4-3,-1 4-1,2 3-1,-4 2-2,0 1 0,1-1 1,-3 2 1,-2 3-1,0-2 10,0 2 3,0 0 0,0 0 0,0 0-12,0 0-2,4 14-2,4 8 2,0 5 5,1 8 3,-1 1-5,0 6 6,-4 4 0,0 3 0,-1-3 4,-1 0-6,0-5 3,2-4-3,1-3 2,-2-6-5,3-4-2,-4-2 0,0-4-2,1-8 2,-1-4-2,-2-1 0,0-5-2,0 0 1,0 1-17,0 1-28,0 2-40,0 3-52,0-2-149,-5 0-85</inkml:trace>
  <inkml:trace contextRef="#ctx0" brushRef="#br0" timeOffset="118242.32">10210 6860 565,'0'0'124,"0"0"-8,0 0 0,0 0-69,0 0-22,0 0 37,117-20 8,-59 14-26,5-6-6,3-5 3,7 0 8,2-5-14,-2-1-7,-11 1-1,-13 3 1,-15 4-11,-17 5-9,-12 8-1,-5 2-2,-2 0-5,-32 0-14,-8 0-115,-8-8-352</inkml:trace>
  <inkml:trace contextRef="#ctx0" brushRef="#br0" timeOffset="130062.23">17534 5927 1038,'0'0'91,"0"0"-74,0 139 59,-7-72-29,3 8-15,0-1 3,-4-3-18,-1-10-5,3-10 5,2-19-1,-1-16 4,5-9-7,0-7-10,0 0-3,5 0 0,24 0 0,17 0-1,8-7-19,6-6-54,2-4-80,-5-9-315</inkml:trace>
  <inkml:trace contextRef="#ctx0" brushRef="#br0" timeOffset="130251.37">18100 6092 592,'0'0'560,"0"0"-560,125-51 0,-38 30 3,6 3-2,-5 9-1,-15-1-121,-17-3-156,-23-2-130</inkml:trace>
  <inkml:trace contextRef="#ctx0" brushRef="#br0" timeOffset="130522.33">18263 6099 645,'0'0'124,"0"0"0,-76 141 16,60-83-37,3 9-33,1-2-14,6 5-22,-1-1-8,-1-5-6,0-3-9,6-6 2,2-6 4,0-13-3,0-12-4,0-10-1,0-6-5,18-5-2,12-3 0,11 0-1,11-11-1,6-17-19,2-9-68,-4-6-95,-12-1-256</inkml:trace>
  <inkml:trace contextRef="#ctx0" brushRef="#br0" timeOffset="130715.56">18767 6363 1115,'0'0'120,"0"0"-111,0 0 15,0 0 4,-3 120-9,3-74-15,0-2-2,0-6-2,0-6 0,0-8-22,0-6-25,0-8-94,3-10-186,-3 0-153</inkml:trace>
  <inkml:trace contextRef="#ctx0" brushRef="#br0" timeOffset="131060.39">18885 6214 964,'0'0'13,"117"-69"-12,-32 35 45,7 9-38,-10 9 7,-13 12-12,-24 4-3,-18 0-4,-16 21 4,-9 8 21,-2 11 68,0 16-43,0 7 0,0 12-8,0 3-12,16 1-6,-1-1-6,-1-8-7,-7 4 0,-7 9-2,-5-3-2,-29-10-3,-10-12 7,-6-21-6,-4-16 1,-2-13-2,4-8-2,8-4-27,15-32-34,13-14-69,16-16-126,0-10-244</inkml:trace>
  <inkml:trace contextRef="#ctx0" brushRef="#br0" timeOffset="131235.29">19977 6495 1137,'0'0'32,"0"0"-27,156-84-3,-74 57-2,1 3-77,-9 10-160,-24 2-69</inkml:trace>
  <inkml:trace contextRef="#ctx0" brushRef="#br0" timeOffset="131407.38">20177 6743 1043,'0'0'87,"0"0"-64,0 0 0,0 0-22,0 0-1,170-18-8,-63-12-134,-4-12-206,-19-4-65</inkml:trace>
  <inkml:trace contextRef="#ctx0" brushRef="#br0" timeOffset="131621.83">21151 6041 1220,'0'0'69,"0"0"-60,0 0 10,0 0-9,-13 130 10,28-63-9,-1-5-10,-5-4-1,-5 0-9,-4-7-43,0-7-31,0-4-118,0-13-211</inkml:trace>
  <inkml:trace contextRef="#ctx0" brushRef="#br0" timeOffset="131910.56">20808 6796 1084,'0'0'61,"0"0"-57,0 0 9,163-44 1,-43 12-8,12-9 1,4 3-2,-3 1 11,-12 6 33,-19 1-28,-28 7 2,-29 6-15,-20 7-1,-15 3-6,-10 6-1,0-1-18,-16 2-48,-17 0-58,-9 5-95,-9 22-96</inkml:trace>
  <inkml:trace contextRef="#ctx0" brushRef="#br0" timeOffset="132330.34">21232 7471 917,'0'0'149,"0"0"-119,0 0 86,0 0-70,96-122-34,-45 60-2,-4-1-5,-2 7-3,-12 3-1,-8 4 4,-6 7 7,-9 10-3,-8 5-2,-2 8-3,0 7-3,-5 2 0,-13 6-1,2 4-2,3 0-6,7 10-3,6 10 1,4 6 1,29-2 5,17 0 4,5 2-1,3-4 1,-7 2 3,-13 0 2,-18-2-3,-16 9 10,-4 3-1,-24 8 8,-24 8-5,-15 0-10,-7-2-1,4-6 1,6-10-4,9-6-41,14-16-113,14-10-540</inkml:trace>
  <inkml:trace contextRef="#ctx0" brushRef="#br0" timeOffset="140734.82">3885 9414 971,'0'0'94,"0"0"-78,0 0 64,0 0-39,0 0-36,0 0 10,0 0 8,-25 130-11,23-85-5,-1-3 3,-1 2 7,2-4-4,-3-3-4,1-8-1,4-9 0,0-7-6,0-8 4,0-3-6,0-2 10,0 0-4,0 2-2,15 0 2,3 3-1,3-2-2,0-1-1,-2-2-2,3 0 0,3 0-7,1 0-31,8-3-32,-1-14-68,-1 2-187,-8-4-266</inkml:trace>
  <inkml:trace contextRef="#ctx0" brushRef="#br0" timeOffset="140935.93">4098 9358 1062,'0'0'50,"0"0"-47,0 0 30,0 0-23,0 0-5,157-65-5,-106 44-105,-6-2-204,-14 2-151</inkml:trace>
  <inkml:trace contextRef="#ctx0" brushRef="#br0" timeOffset="141122.98">4542 9038 949,'0'0'135,"0"0"-103,0 0 12,0 0-23,0 0-6,0 0 15,0 106-9,0-70-14,0 2-3,2-2-4,7-2-5,5-3-75,3-8-141,-1-9-220</inkml:trace>
  <inkml:trace contextRef="#ctx0" brushRef="#br0" timeOffset="141378.83">5030 9097 1046,'0'0'56,"0"0"-54,118-47 42,-53 22 7,4 2-29,3 2-6,3 1-11,-5 3-5,-10 0-5,-18 8-54,-13 0-76,-18 9-120,-11 0-169</inkml:trace>
  <inkml:trace contextRef="#ctx0" brushRef="#br0" timeOffset="141882.35">5044 9198 516,'0'0'90,"0"0"-72,0 0 97,0 0-38,0 0-23,0 0 15,-7-2-11,7 2-4,0 0-9,0 0-15,0 26-16,0 22 1,20 18 33,-2 21 10,0 15-22,-1 9-14,-1 5-4,2 6-5,-5 3-3,-3 0-3,-4-13-2,-4-9-1,-2-21 10,0-10-9,0-5 2,0-13-2,-6-11-1,1-14-4,1-12 1,4-5-1,0-3 0,0-5 0,9 0 0,23 2 0,11-2 2,19 1 1,8-3-1,1-2 1,-2 0-3,-13 0 0,-9-2 0,-11-7 0,-9-3-39,-8 0-35,-5-10-115,-14-15-559</inkml:trace>
  <inkml:trace contextRef="#ctx0" brushRef="#br0" timeOffset="142369.76">6502 8990 1105,'0'0'86,"0"0"-55,0 0 43,0 0-44,0 0-28,0 0 6,-10 116 8,24-60-8,-1-6-3,-1-1-3,-3-3-2,-3 0-3,-2-2-42,-1-2-46,-3-5-132,0-7-154</inkml:trace>
  <inkml:trace contextRef="#ctx0" brushRef="#br0" timeOffset="142735.52">6034 9932 636,'0'0'114,"0"0"-93,0 0 73,0 0-42,0 0 25,186-26 43,-76-4-63,15-4-21,13-2-8,5 2-5,15 2-3,0 3-4,-4 5-4,-7 5 2,-13 0 2,-16 1 4,-16-3-12,-13 0 15,-12 1-11,-19 2-6,-18 2-3,-14 4-3,-15 6-9,-11 2-43,0 4-52,-33 0-98,-32 0-212</inkml:trace>
  <inkml:trace contextRef="#ctx0" brushRef="#br0" timeOffset="143293.47">6419 10689 1024,'0'0'83,"0"0"-77,0 0 6,0 0 23,0 0-27,0 0 14,63-46 20,-32-3-22,-4-11-11,-3-9 8,-2 3 5,-10 7-2,-6 12-15,-6 12-4,0 12 2,-6 12-3,-16 6-4,-4 5 0,-1 0-10,2 10-3,2 14-2,11 0-2,6 0-7,6 3 3,2-4 12,25 0 4,8 0-3,10-9 12,0 2-5,0 1 5,-8-2 2,-5 5-1,-10-2 0,-9 9-1,-7 0 0,-6 4 3,0 2 0,-6-3 5,-9-1-8,-1-5 1,1-7-1,-1-4-7,3-6-47,1-4-50,5-3-100,1 0-11,4 0-150</inkml:trace>
  <inkml:trace contextRef="#ctx0" brushRef="#br0" timeOffset="143532.92">6934 10614 117,'0'0'1016,"0"0"-994,0 0-16,0 0 28,0 0 0,158-43-16,-111 23-13,-2 4-5,-12 5-20,-15 0-49,-5 8-85,-9-4-105,3 6-139</inkml:trace>
  <inkml:trace contextRef="#ctx0" brushRef="#br0" timeOffset="144305.66">7717 10297 207,'0'0'0,"0"0"-51,0 0 2,0 0 49,0 0 50,0 0 60,4-27 43,-4 20 10,0 2-16,0 1-7,-12 4-64,-7 0-31,-1 0-12,-10 4-6,0 11 6,2 6 5,-4 6 5,0-1-14,1 8 1,-3 3-14,3 2-5,7 7-4,6 1-5,11-5 0,7-6-2,0-4 0,0-10-3,16-10 2,5-10 1,12-2-1,0-16 1,0-19-1,1-4-7,-7 1-4,-8 1 9,-1 8 3,-9 8 0,-2 7 3,0 4 2,-5 4 11,0 2 2,-2 4 3,0 0-6,0 0-8,0 0-4,4 0-2,3 17 0,5 4 5,1 1-4,3-4 2,3 3 1,1-6 2,3-5 0,4-1 5,4-9 0,0 0 0,5-5-2,-5-15-5,-4 0-3,-8 0-2,-7 0-22,-8 1-49,-4-8-173,0-4-413</inkml:trace>
  <inkml:trace contextRef="#ctx0" brushRef="#br0" timeOffset="145037.64">7948 9203 692,'0'0'306,"0"0"-301,0 0 2,139 0 27,-64-14-6,10-3-18,0-1-4,-10 0-1,-8 1-5,-20 6 5,-15-1-3,-11 6 2,-12 3 7,-6 3 20,-3 0 4,0 0 9,0 0-14,0 0-14,0 0-5,0 0-4,0 10-1,0 12 0,0 11 5,0 4-2,0 6 2,0 9 1,0 8 3,2 7 0,9 5 0,2 6-5,3 4-3,0-4 1,0-1-2,-2-1-1,5-2 3,-4 9-4,3 1-1,-3-3-1,-3-4 3,-3-10-1,-5-4-3,0-7 2,-4 4-1,0-8-2,0-5 1,-15-10 1,-16-8 0,-14-7-1,-10-4 2,-10-7-3,-2 1-2,2-5-10,7-5-42,8-2-63,3 0-313</inkml:trace>
  <inkml:trace contextRef="#ctx0" brushRef="#br0" timeOffset="153453.3">9090 9518 582,'0'0'118,"0"0"-111,0 0 74,0 0 53,0 0-70,0 0 0,0 0-9,11 0-4,18 0-3,6 0-7,6 0-5,5-5-15,9-5-10,2 0-3,1 2-4,-6 2-3,-11 1 0,-9 2-1,-14 1-1,-9 2-6,-7-2-25,-2 2-52,-2 0-31,-28 0-100,-9 9-192</inkml:trace>
  <inkml:trace contextRef="#ctx0" brushRef="#br0" timeOffset="153681.44">9231 9819 844,'0'0'107,"0"0"-102,0 0 57,112-5 39,-49-16-47,5-3-7,-6 0-15,-9 5-24,-14 2-8,-11 7-17,-13 5-82,-8-2-104,-7 0-196</inkml:trace>
  <inkml:trace contextRef="#ctx0" brushRef="#br0" timeOffset="159055.27">16785 8011 973,'0'0'115,"0"0"-45,0 0 54,0 0-78,0 0-22,0 0-2,0 0-10,0 0 3,51 62 28,-31-22-8,-5 3 0,-1 4-18,-5 3-3,-3 3-1,-3 1 0,-3-2-8,0-8 4,0-6-6,0-18-1,0-10-1,0-6-1,2-1-1,18-2 1,16-1 1,13 0 0,11-4 5,0-13-6,1 3-5,-8-1-28,-9 3-38,-4-2-23,-10 2-77,-2-8-421</inkml:trace>
  <inkml:trace contextRef="#ctx0" brushRef="#br0" timeOffset="159340.92">17745 7990 1206,'0'0'18,"0"0"-13,0 0 25,187-69-3,-95 40-19,-7 9-1,-27 4-7,-18 9-14,-18 0-37,-15 4-65,-7 3-24,0 0-129,-25 0-136</inkml:trace>
  <inkml:trace contextRef="#ctx0" brushRef="#br0" timeOffset="159646.31">17683 8078 833,'0'0'139,"0"0"-86,0 0 91,0 0-98,0 0-22,-34 143 23,43-71-7,5 13-10,-3 13-10,-2 6 4,-7 2-13,-2-3 0,0-9-8,0-10 1,0-15 1,0-13 0,-2-17 0,2-16 0,0-11-3,20-9-1,20-3 3,16 0-3,15 0-1,7-1-30,5-3-53,-2-4-149,-1-6-516</inkml:trace>
  <inkml:trace contextRef="#ctx0" brushRef="#br0" timeOffset="160322.33">19637 7940 1090,'0'0'39,"0"0"-35,0 0 35,0 0-21,161-50-12,-81 28-5,-1 4-1,-6 4 0,-17 2-3,-18 4-8,-16 4 5,-13 4 4,-6 0 0,-3 7 2,0 28 4,0 15 25,4 15 4,5 13-10,9 11-1,6 10-2,7 12-6,5 1-3,-2-10-4,-10-8 6,-13-15 3,-11-13 5,-14-5 7,-34-2 5,-17-2-7,-15-9-4,-9-7-8,-6-12-6,2-12 1,4-10-8,18-7-1,23 0-17,31-3-36,17-25-63,36-13-188</inkml:trace>
  <inkml:trace contextRef="#ctx0" brushRef="#br0" timeOffset="160761.4">20991 8557 980,'0'0'84,"0"0"-77,0 0 54,121-46-19,-70 27-35,-1-1 2,-4 6-9,-9 2-54,-14 6-95,-12 5-151,-11 1-6</inkml:trace>
  <inkml:trace contextRef="#ctx0" brushRef="#br0" timeOffset="160929.03">21089 8770 772,'0'0'154,"0"0"-128,0 0 111,0 0-66,0 0-56,0 0-2,107-49-13,-70 33-28,2 4-125,-2-3-173,-2 1-111</inkml:trace>
  <inkml:trace contextRef="#ctx0" brushRef="#br0" timeOffset="161213.1">22498 8078 1262,'0'0'0,"0"0"12,0 0-12,0 0 15,-22 121-14,28-77 1,5-1-2,-1-1-19,-10-1-63,0 0-82,0 2-87,-21-4-193</inkml:trace>
  <inkml:trace contextRef="#ctx0" brushRef="#br0" timeOffset="161507.07">22059 8874 1098,'0'0'46,"0"0"-42,0 0 5,0 0 25,218-19-17,-59-8 21,30-2-20,16-7-3,5-6 2,1 3 5,-21-3-2,-25 6-3,-31 6-4,-36 8-8,-36 10-5,-30 6-4,-24 6-29,-8 0-44,-31 6-30,-25 18-113,-15-2-280</inkml:trace>
  <inkml:trace contextRef="#ctx0" brushRef="#br0" timeOffset="162057.24">22071 9715 525,'0'0'140,"0"0"-40,0 0 78,0 0-68,0 0-38,0 0 5,41-33-35,-14-4-23,5-11-3,-6-2-10,1 0 3,-4 1-8,-6 12 0,-8 4 1,-9 11-2,0 8 0,-2 8-9,-19 6-10,0 0 4,-2 0-2,4 10-4,11 9-3,6-2 2,2 0-3,0 0 10,23 2 12,6-1 3,8 3 2,3-1 1,5 3 22,-1-1 5,-1 0 3,-9 0-8,-8 2-11,-16-2 3,-7 2-10,-3 3 7,-3-4-2,-21 0-5,-2-2-5,-4-7-1,7-6-1,2-5 0,4-3-21,10 0-25,5-20-53,2-6-109,0-1-189</inkml:trace>
  <inkml:trace contextRef="#ctx0" brushRef="#br0" timeOffset="162259.09">22806 9418 978,'0'0'121,"0"0"-114,0 0 44,0 0 9,142-30-43,-100 19-13,-8-1-4,-5 0-43,-8-1-101,-11-1-180,-4-2-137</inkml:trace>
  <inkml:trace contextRef="#ctx0" brushRef="#br0" timeOffset="162851.32">23628 9194 860,'0'0'108,"0"0"-101,0 0 78,0 0-38,0 0-17,-136 53 0,105-22-5,4 5-7,3 3-8,4-2 2,4-2 0,7-5-4,9-2-4,0-10 0,14-6-4,13-8 5,9-4 1,4-6 1,0-19 1,1-4-4,-9-7-4,-7 1 4,-8-3-2,-5 4 2,-8 8-2,0 8 8,-4 9 13,0 9 8,0 0-8,0 5-11,0 22-3,0 12 11,0 1-1,0-6-9,6-4-5,17-6 3,6-10 4,9-3 0,12-11 7,7 0-3,7-11-2,-4-13-10,-6 2 5,-13 0-6,-15 6-3,-17 4 0,-9 2-23,-6 2-14,-39 4-82,-22-1-106,-18 0-404</inkml:trace>
  <inkml:trace contextRef="#ctx0" brushRef="#br0" timeOffset="165662.28">10394 9511 486,'0'0'62,"0"0"-41,0 0 65,0 0-53,0 0 20,0 0 0,125-12-7,-94-11 0,-4 0-5,-7 1-1,-5 2-10,-6 3-5,-5 1 5,-1 3-13,-3 2-1,0-1-2,0 4 7,-18 0-7,-5 1-3,-1 4-4,-2 3 1,1 0 3,-2 3-5,2 17 3,1 8 0,4 14 1,5 7-6,12 10-2,3-1 3,0-4 10,16-10-8,8-10 1,9-8 3,4-14-2,3-5-1,6-7 9,-1 0-2,-2-19-5,1-5-1,-11-3-7,-9 6-2,-8 1-5,-14 1-19,-2-4-44,0-3-36,-4-3-126,-19-4-205</inkml:trace>
  <inkml:trace contextRef="#ctx0" brushRef="#br0" timeOffset="166351.77">10766 8666 541,'0'0'231,"0"0"-106,0 0-20,0 0-45,0 0-34,0 0-2,-7-17-13,1 15-4,-6 2 3,-5 0 0,-6 0 2,-4 0-3,-8 14-4,4 1 0,-3 9-1,5 2 1,7 6-3,0 4-1,15 3 0,3 2-1,4-6 0,0 0-3,10-8 3,13-6-2,2-7 2,4-14-2,0 0-7,2 0 2,-2-25-1,0-1 6,-8-6 1,-2 0 1,-13 1 2,-6-1-1,0 5 4,0 5-2,0 6 8,0 6 4,0 6 9,0 2 0,0-1-10,0 2-3,0 1-2,0 0-2,0 0-7,0 1 0,0 25-8,0 9 8,4 11 7,4 0 1,3-4 1,5-3 2,1-7-7,6-13-1,0-7-1,7-5-2,6-7-2,-3-2 1,0-17-30,-6-2-25,-12 0-54,-3-3-69,-10 0-154,-2-2-227</inkml:trace>
  <inkml:trace contextRef="#ctx0" brushRef="#br0" timeOffset="166742.99">11073 8376 374,'0'0'440,"0"0"-279,0 0-38,0 0-46,0 0-47,0 0-3,-8-2-18,8 34 1,0 12 10,2 8 15,6 8 7,1 2-16,3 0-1,-3 3-9,-2-9-4,4-6 2,0-8-8,2-9-2,0-4-2,3-11-1,0-2 0,2-8-1,3-8 0,8 0 0,3-4-2,6-22-5,0-8-23,-3-4-23,-13 4-35,-12 2-65,-10 8-169,-16 4-289</inkml:trace>
  <inkml:trace contextRef="#ctx0" brushRef="#br0" timeOffset="166943.19">11083 8801 338,'0'0'553,"0"0"-508,0 0 29,135-111 20,-58 59-53,-2 4-10,-10 4-12,-16 14-19,-20 13-1,-18 8-48,-11 5-26,0 0-84,-11 0-218</inkml:trace>
  <inkml:trace contextRef="#ctx0" brushRef="#br0" timeOffset="168656.26">3129 12426 538,'0'0'117,"0"0"30,0 0-9,0 0-64,0 0-15,0 0-26,0 4-12,0 26-17,2 18 16,7 13 14,0 4 2,-6 1-11,2-3 2,1-10-5,-2-14-14,5-8-4,-1-9-1,1-7-2,0-6 0,2-5-1,1-4 4,5 0 0,8 0 2,4-13 3,4-1-9,-4-2 0,0 2-9,-4-1-38,-3 2-42,0-3-59,-4 2-155,-13-6-93</inkml:trace>
  <inkml:trace contextRef="#ctx0" brushRef="#br0" timeOffset="168933.28">3393 12388 911,'0'0'97,"0"0"-90,0 0 17,0 0 10,0 0-32,0 0 9,50-42-3,-16 26-8,-1 0-8,-2 2-89,-2 2-105,-5 0-69,-6 2-216</inkml:trace>
  <inkml:trace contextRef="#ctx0" brushRef="#br0" timeOffset="169546.84">3733 12122 660,'0'0'98,"0"0"-61,0 0 71,0 0-39,0 0-15,0 0-5,-5-8-19,5 8-3,0 0-3,0 0-3,0 0 5,-3 0-13,3 0-4,0 0-5,0 0-1,0 0-2,0 0 1,0 0 1,0 0-3,0 0 0,-1 0 0,-1 0 0,2 0 0,0 0 3,0 0-3,0 0 0,0 0 1,0 0 1,0 0-4,0 0 1,0 0-3,0 0-13,0 0-6,0 0 6,0 0 4,0 0 7,0 0 5,0 0 2,0 0-1,0 0 5,0 0 15,0 0 0,0 0 4,0 0-8,0 0-4,0 0-9,0 5-3,6 17-6,11 7 6,2 9 10,-1 1 0,-4 0 4,-1-3-5,-7-4 2,-1-6-9,-1 0 0,-4-2 0,0 1-2,0-5-49,0-3-80,0-10-61,0-7-142,0 0-283</inkml:trace>
  <inkml:trace contextRef="#ctx0" brushRef="#br0" timeOffset="169784.29">4353 12031 1136,'0'0'51,"0"0"-51,0 0 10,122-28 15,-55 8-11,4-4-2,-9 2-9,-8 6-3,-21 8-25,-12 6-55,-13 2-50,-8 0-77,0 0 1,-22 0-58</inkml:trace>
  <inkml:trace contextRef="#ctx0" brushRef="#br0" timeOffset="170155.19">4378 12078 779,'0'0'151,"0"0"-101,0 0 27,0 0-33,-14 106-5,28-46 8,9 16 4,3 10-18,0 14-5,-6 7-9,-3 6 3,0 7-2,-6 0-13,-1 1-1,0-1-1,-8-15 3,0-6-3,2-13-1,-2-10-4,6-9 5,3-9-2,0-12-1,5-11-1,3-9-1,8-6 0,4-13 2,12-7-1,2 0 10,10 0 1,-6-12-8,-3-8 4,-10 4-8,-9 4-15,-6-1-49,-9 1-47,0-5-230,-3-15-410</inkml:trace>
  <inkml:trace contextRef="#ctx0" brushRef="#br0" timeOffset="170973.21">5977 11758 525,'0'0'365,"0"0"-317,0 0 6,0 0 51,0 0-59,0 0-8,0-29-17,0 29-14,0-3-5,0 2 0,0 1 10,0 0-3,0 0 9,0 0-7,0 0-7,0 0-4,0 8-3,7 13-5,7 14 8,2 5 2,1-4 4,-5 4-3,-1-6 1,-1 0-3,-5 1-1,0-9 0,-5-1-8,0-2-47,0-8-42,0 5-70,0-6-140,0-4-83</inkml:trace>
  <inkml:trace contextRef="#ctx0" brushRef="#br0" timeOffset="171341.32">5682 12483 682,'0'0'131,"0"0"-115,0 0 91,0 0-25,0 0-52,0 0 4,151-15 24,-34-5-9,36-2-13,18-7-16,16-10 5,8-1-2,3-2-6,0 1-5,-17 0 8,-25 7 6,-31 3-8,-39 10-5,-26 6 2,-21 5-4,-21 9-5,-10-1-6,-5 2-2,-3 0-22,0 0-62,-5 0-86,-32 0-219</inkml:trace>
  <inkml:trace contextRef="#ctx0" brushRef="#br0" timeOffset="171917.07">5732 13242 908,'0'0'133,"0"0"-132,0 0 15,71-144 12,-36 94-16,0-1 15,-8 5-9,-10 8-12,-5 8-1,-12 14 3,0 8-4,-7 4-4,-15 4 0,-3 0-11,-2 4 10,7 18-2,5 2-3,5 1-11,10 1-5,0-4 1,18 0-6,23-2 14,10-6 9,11 0 4,1-4 1,-10 4 1,-9 4-2,-14 2 0,-14 3 0,-13 6 0,-3 3 6,-10 4 3,-15 2-2,-4-9-2,7-12-4,5-10-1,3-7-48,7 0-58,7-21-68,0-7-164</inkml:trace>
  <inkml:trace contextRef="#ctx0" brushRef="#br0" timeOffset="172193.25">6506 12784 1154,'0'0'53,"0"0"-53,0 0 0,0 0 8,36 102 17,-18-51-15,-2 2-2,-3-5-4,-7-2-4,-1-6 5,-3 0-5,0 1 0,-2-4-6,2 0-43,-2-5-30,0-4-61,0-14-132,0-14-111</inkml:trace>
  <inkml:trace contextRef="#ctx0" brushRef="#br0" timeOffset="172407.05">6419 13150 992,'0'0'104,"0"0"-93,0 0 5,0 0 14,165-126-19,-107 94-5,-9 2-4,-7 0-2,-9 6-87,-12 4-53,-5-1-55,-5 4-96</inkml:trace>
  <inkml:trace contextRef="#ctx0" brushRef="#br0" timeOffset="172959.49">7293 12851 345,'0'0'710,"0"0"-689,0 0-12,0 0 46,0 0-34,-120 16-15,93 14-3,2 3 2,1 5 0,4 3-4,6-4 5,8-3 0,6-6-1,0-8-5,6-3-1,15-10 0,8-7 1,2 0 0,3-14 7,3-16 1,-6-3 3,-8-2-6,-8 1-2,-10 2 4,-5 8-2,2 6 9,-2 6 9,0 5 9,0 3 3,0 4-8,0 0 1,0 0-20,0 13-6,0 11 1,7 6-3,8 2 4,1-6-2,11-8-1,-1-6 1,2-4-1,5-8 4,0 0-1,-6 0 0,0-17-4,-7 0-13,-5-4-43,-4-2-50,-2-5-197,-7-8-399</inkml:trace>
  <inkml:trace contextRef="#ctx0" brushRef="#br0" timeOffset="173687.71">7660 11596 995,'0'0'78,"0"0"-78,0 0 0,0 0 14,0 0 12,177 8 8,-106-8-21,0 0-6,-6 0 2,-7-10 0,-13-6 15,-7 6 4,-12 0-9,-11 4-7,-3 2 3,-7 2 6,-5 2 4,0 0-11,0 0 9,0 0-10,0 0-3,0 0-8,0 0 4,0 2-4,0 19-1,0 14 2,0 15 4,9 8 0,4 9 8,4 7-1,4 3-4,3 12-4,5 7 2,-2 7 4,2 5 5,3-5-5,-11-2 5,2 0 6,-7-1-2,-8 4-7,-3 5 3,-5-7-4,0-8-4,0-9 17,-19-13-17,-5-11 4,-4-10 1,1-13-7,0-9-1,-2-12 1,2-9-4,-4-8 0,2 0-1,-7 0 0,-3-10-2,-2-2-4,-3-2-39,8-6-41,11-7-27,11-12-54,14-26-347</inkml:trace>
  <inkml:trace contextRef="#ctx0" brushRef="#br0" timeOffset="174204.26">9367 11915 878,'0'0'71,"0"0"-48,0 0 61,0 0 9,0 0-22,122 20-13,-67-25-17,6-21-8,-5-3-12,-10 3-15,-11 3-6,-14 14-2,-13 1-16,-5 6-38,-3 2-63,0 0-81,-22 10-224</inkml:trace>
  <inkml:trace contextRef="#ctx0" brushRef="#br0" timeOffset="174448.43">9420 12238 1040,'0'0'77,"0"0"-71,0 0 64,174-20-18,-107 3-16,0-2 2,-1-1-15,-8 4-8,-14 3-15,-12 6 4,-21 3-1,-7 4-3,-4 0 0,0 0-9,0 0-27,0 0-24,-6 0-61,-8-8-188,-3-10-209</inkml:trace>
  <inkml:trace contextRef="#ctx0" brushRef="#br0" timeOffset="175411.38">10928 11809 753,'0'0'72,"0"0"-62,0 0 60,0 0-29,0 0-18,0 0 17,74 66 8,-45-69-9,-2-23-1,-2-3-7,-8 3-13,-3-7 4,-7 4-13,-5-4 4,-2 5-6,0-2-2,0 10 1,0 3 1,-2 5-5,-12 5 0,-4 7-1,-6 0-1,-8 4 0,-3 20-1,0 8 1,5 16 1,4 10-1,7 6 1,9 5 8,10-6-8,0-6 5,10-10-6,24-12 1,1-6 2,10-13 8,-4-13 2,3-3 3,0-8 12,-4-18-12,-3 0-6,-14 2-9,-7 0 1,-7 4-4,-5 0-14,-4 1-37,0-4-76,0 0-232,-10-2-296</inkml:trace>
  <inkml:trace contextRef="#ctx0" brushRef="#br0" timeOffset="176221.26">10610 11226 721,'0'0'99,"0"0"-51,0 0 34,0 0-42,0 0-11,0 0 39,106-12-12,-54-2-16,-3-1 13,-4-2-11,-7 2-10,-15 7-13,-6 2-9,-14 3-10,-3 3 3,0 0-3,0 0-2,0 0-37,0 0-30,0 0-68,0 3-72,0 5-97</inkml:trace>
  <inkml:trace contextRef="#ctx0" brushRef="#br0" timeOffset="176979.98">11401 10848 541,'0'0'109,"0"0"-64,0 0 76,0 0-20,0 0-32,0 0-3,16-18-13,-16 18-13,0 0-2,0 0-14,0 0 2,0 0-14,0 0-3,0 0-5,0 0 0,0-2 0,-3 0-4,-10 2-1,-7 0 0,-2 0 1,0 0 0,-3 2-2,0 12 2,3 4 0,0 4 0,3 5 1,7 3-1,0 2 3,10 0-7,0-5 4,2-2 0,0-5 2,2-6-2,14-2-4,-1-10 4,3-2 1,5 0 2,2-6 0,1-13-3,-3 0-3,-2-8 1,-3-2 1,-8 1-1,-4-3 2,0 4 1,-6 7 0,0 3 1,0 9-1,0 4 1,0 1 5,0 3-1,0 0-3,0 0-3,0 13-2,0 13 1,0 6 1,0 3 1,0-7-1,0-2 4,3-2-4,11-6 3,3-7 0,3-2 2,3-9 0,0 0 7,2 0-4,-2-4 1,-5-8-6,-5-4-1,1 0-2,-8-6-14,-1-2-44,-3-2-101,-2-1-199,0 1-156</inkml:trace>
  <inkml:trace contextRef="#ctx0" brushRef="#br0" timeOffset="177406.57">11765 10513 748,'0'0'102,"0"0"14,0 0 11,0 0-63,0 0-15,0 0-18,8-24-16,0 34-11,0 22 6,1 17 22,-3 9 8,-4 5-9,2 4-3,-4-5-13,4-4-7,2-6-1,3-3 3,3-9-5,-1-8-3,2-8 0,1-8-2,1-7 2,1-6 2,1-3-3,3 0 2,3-6 3,-4-11-6,-5 0-8,-3-1-14,-4-2-21,-4 0-17,-3-1-48,0-1-111,-3 3-190,-19 1-174</inkml:trace>
  <inkml:trace contextRef="#ctx0" brushRef="#br0" timeOffset="177610.27">11800 10886 722,'0'0'330,"0"0"-294,0 0 14,0 0 17,170-93-22,-116 64-16,-11 3-12,-13 3-17,-12 9 0,-15 5-14,-3 3-58,0-3-147,-17 0-439</inkml:trace>
  <inkml:trace contextRef="#ctx0" brushRef="#br0" timeOffset="179886.09">2527 15735 788,'0'0'137,"0"0"-115,0 0 38,0 0-19,0 0-29,0 0 30,20 108 23,-13-45-36,0 2 0,-5 2 1,0-7-6,-2-8-10,4-11-5,1-6-1,4-12-2,6-10-5,4-5 1,0-6 0,8 2 2,0-4-1,2 0-3,3 0-22,2-26-64,-2-1-90,-8-14-222</inkml:trace>
  <inkml:trace contextRef="#ctx0" brushRef="#br0" timeOffset="180064.83">2808 15709 868,'0'0'217,"0"0"-217,0 0-3,0 0 3,0 0 4,114-55-4,-72 29-134,-7 5-175,-12-3-320</inkml:trace>
  <inkml:trace contextRef="#ctx0" brushRef="#br0" timeOffset="180236.67">3173 15408 1030,'0'0'121,"0"0"-116,0 0 16,0 0 10,0 0-7,0 132-9,0-97-12,0 1-3,0 0-19,0-3-79,7-1-93,-1-3-178</inkml:trace>
  <inkml:trace contextRef="#ctx0" brushRef="#br0" timeOffset="180513.33">3824 15383 1173,'0'0'42,"0"0"-38,120-58 6,-48 35 25,4 0-10,2 2-14,-5 3-10,-13 6-1,-19 5-16,-19-2-52,-18 9-43,-4 0-77,-3 0-144,-27 1-21</inkml:trace>
  <inkml:trace contextRef="#ctx0" brushRef="#br0" timeOffset="180904.88">3869 15418 800,'0'0'80,"0"0"-53,0 0 11,0 0-17,-2 111 7,19-47 18,-1 2 8,5 13-10,-2 12-6,-3-2 5,-1 10-10,-1 8-4,-5-5-15,2 1-6,-9-1 3,1-4-5,-1 10 0,-2-5 0,4-13-1,1-14-2,0-14 1,5-4-2,4-10 0,2-7-1,7-9 0,2-14 3,7-6-3,8-10 3,9-2 7,3 0 11,0 0-14,-5 0-8,3-2 0,-4-10-48,0-6-106,-1-9-459</inkml:trace>
  <inkml:trace contextRef="#ctx0" brushRef="#br0" timeOffset="181413.74">5429 15109 894,'0'0'148,"0"0"-133,0 0-1,0 0 1,0 0 5,12 135 24,-4-91-18,-5-7-17,1 0-4,-2-4-4,0-4-1,4 5-33,-4-8-159,0 2-161,-2-6-171</inkml:trace>
  <inkml:trace contextRef="#ctx0" brushRef="#br0" timeOffset="181759.21">4859 15957 745,'0'0'90,"0"0"-42,0 0 114,0 0-79,0 0-73,0 0 15,167-12 31,5-15-16,30-4-14,19-5 2,17-4 10,-1 4-9,-3-4-6,-14 5-6,-29-4 4,-33 5 2,-39 3-4,-34 10-9,-30 7-5,-25 5-5,-14 4-1,-12 3 0,1-3-29,-5-1-28,0-12-68,-3-4-208</inkml:trace>
  <inkml:trace contextRef="#ctx0" brushRef="#br0" timeOffset="182539.98">5534 16883 731,'0'0'155,"0"0"-128,0 0 33,0 0 6,0 0-46,0 0-5,76-89 7,-41 39-12,-4-3 4,-8-1 2,-7 6 14,-8 8-14,-8 11-8,0 8-8,0 9 0,-10 10-1,-8 2-5,-3 0-19,-3 6 7,4 16 7,4 5-1,9-1 2,7-5-1,0 4 1,7-4-5,24 5 3,14-3 8,7-1 1,1-5 3,2 2 0,-9-1 22,-11 0-11,-10 0 1,-14-1-6,-11 9 0,0 3 3,-13-3 2,-17 2-1,-3-7-4,4-1-6,2-8-14,3-5-44,5-7-46,4 0-135,11-16-116</inkml:trace>
  <inkml:trace contextRef="#ctx0" brushRef="#br0" timeOffset="183035.27">5903 16112 396,'0'0'119,"0"0"-44,0 0 30,39 123-35,-21-92 2,-3-9 17,-1 1-43,-10-5 1,-1-4-5,-1-6-12,-2-3-9,0-5-11,0 0-2,0 0-2,2 0 8,-2 0-1,2-13 14,5-19-14,2-3-11,4 3-2,3-4 0,1 5-2,6 4 1,0 5 1,-4 4 0,-1 10 0,-5 4-3,3 4-3,-5 0-2,3 8 6,1 14 2,-1 4 3,-1 2 0,-1-2 2,-4 3-5,-1-4 1,-2-3-1,-2 1 0,2-5-63,-4 0-84,5-13-126,3-5-97</inkml:trace>
  <inkml:trace contextRef="#ctx0" brushRef="#br0" timeOffset="183319.26">6500 16080 918,'0'0'123,"0"0"-85,0 0 19,0 0-31,0 0-24,0 0 6,13 48 11,-5-24 7,4 6-3,-1-4-3,-2-4-3,2 6-8,-4-10-6,-2 1-3,3-3 0,-1-2 0,-3 0-24,-1-7-41,-3 3-40,0 3-37,0-4-101,0-4 3,-3-5-23</inkml:trace>
  <inkml:trace contextRef="#ctx0" brushRef="#br0" timeOffset="183498.95">6392 16353 129,'0'0'773,"0"0"-717,0 0 5,0 0-11,0 0-38,0 0-10,127-103-2,-84 79-23,-5 2-107,-3 4-118,-6 0-71</inkml:trace>
  <inkml:trace contextRef="#ctx0" brushRef="#br0" timeOffset="183721.34">6860 16029 1003,'0'0'155,"0"0"-128,0 0-8,0 0-6,0 0 2,0 0 10,17 123-9,-7-89-6,-1-2-3,-6-6 0,-1-4-4,-2 0-3,2-8 0,-2 0-41,4-14-89,1 0-207,-1-9-249</inkml:trace>
  <inkml:trace contextRef="#ctx0" brushRef="#br0" timeOffset="184465.23">7034 14927 688,'0'0'204,"0"0"-125,0 0-15,0 0-25,0 0-17,0 0 35,147-4-6,-76 4-16,1-14-13,-1-3 0,-4 0-11,-5-1-2,-6-2-7,-4 8 0,-12-2 0,-5 1-1,-10 10 0,-9-4 1,-10 3 2,-3 4 5,-3-1 7,0 1 1,0 0 0,0 0-6,0 0-1,0 0-6,0 0-2,0 0 0,0 7-1,4 14 2,5 7 5,2 8 7,2 4 0,3 14 2,-1 8-1,-1 8 0,4 11-3,0 4 4,4 8-4,-2 9-5,2 6-3,-1 2 3,-4 3 2,1-5-3,-5 3-1,3-3-3,-3-2-1,-1-2 3,1-3-2,0-5-2,-1-8-1,-4-17 1,-1-12-1,-5-18 1,-2-11-1,0-12 1,-2 0 1,-29-1 0,-18 6 4,-18-5-3,-11 1-2,-9-12-1,-4-7-6,-12 0-64,-15-12-91,-23-29-554</inkml:trace>
  <inkml:trace contextRef="#ctx0" brushRef="#br0" timeOffset="204405.17">16734 11506 231,'0'0'199,"0"0"-135,0 0 16,0 0 1,0 0-25,0 0-12,0 0 9,0 0-2,-14-6-7,14 6-4,0 0 2,0 0-3,0 0-10,0 0-4,0 0-4,0 0 0,0 0-8,0 0-8,0 4-1,0 22 3,0 8 2,0 6 10,0 10-3,2-1 5,8 4-5,-4-2-1,2-3-4,-3-2-2,-1-6 0,-1-8-3,-3-8 2,3-10-1,-3-6-4,2-5-1,0-3 2,-2 0 2,0 0 0,1 0 1,11 0 0,13 0-3,10 0 3,8 0 11,1 0-6,-3 0-8,-1 0-2,-9-5 1,-10 3-2,-4 0-1,-9 2-16,-1 0-67,-2 0-108,-5 0-241</inkml:trace>
  <inkml:trace contextRef="#ctx0" brushRef="#br0" timeOffset="205046.8">17322 11460 315,'0'0'125,"0"0"-13,0 0-19,0 0-32,0 0-2,0 0 14,-14-18-18,14 18-13,0 0-13,0 0 4,0 0-13,10 0 11,14 6 19,12-4-6,6-2-9,9 0-6,1 0-7,-4-4-6,0-8-8,-11 0-2,-10 0-3,-7 6-2,-13 3-1,-7 2-3,0 1-46,-2 0-83,-23 4-120,-6 8-232</inkml:trace>
  <inkml:trace contextRef="#ctx0" brushRef="#br0" timeOffset="205567.11">17373 11497 5,'0'0'383,"0"0"-229,0 0-14,0 0-12,0 0-38,0 0-42,-6-15-15,6 30-9,0 14 42,0 14 8,0 6-27,0 4-1,0 5-14,4 2-1,7 4-4,-2 1 3,5 0-3,-4 6-6,-1-2-1,-2 4 0,-2 1 2,-3-4 1,-2-6-12,0-6 0,0-5 0,0-7-5,0-2 2,0-12-4,0-4 0,0-10 0,0-6-2,0-7 0,13 0-1,7-5 0,7 0 2,4 0 4,5-10-5,1-5-2,-3 3-49,-3 7-57,-4-3-61,-11 2-377</inkml:trace>
  <inkml:trace contextRef="#ctx0" brushRef="#br0" timeOffset="206937.97">17995 11633 91,'0'0'362,"0"0"-221,0 0-28,0 0-14,0 0-49,0 0-9,0-23-1,0 23-3,0 0 1,0 0 1,0 0-1,0 0-22,0 16-9,0 8 13,2 12 11,8 4-5,-2 2 2,1 4-9,-3 0-3,4 1-3,-4 5-3,1 2 6,-1 4-3,-3 0-3,-3-3 2,3-4-1,1-6 2,0-7 1,3-5-13,-1-6 4,4-5 0,1-6-4,-1-8 1,9-3 0,1-5-1,2 0 7,9-3-6,-4-13-2,-3-2-1,-3 0-7,-13 2-19,-3 0-16,-5 2-10,0-2-89,0 0-139,-18 0-139</inkml:trace>
  <inkml:trace contextRef="#ctx0" brushRef="#br0" timeOffset="207157">17897 12150 439,'0'0'117,"0"0"-24,0 0-15,0 0-17,0 0 22,116-75-18,-78 55-37,-3-4-13,0 6-14,-3 4-1,-5-4-64,-7 4-153,-2-3-131</inkml:trace>
  <inkml:trace contextRef="#ctx0" brushRef="#br0" timeOffset="207727.12">18327 11360 142,'0'0'455,"0"0"-325,0 0-4,0 0-73,0 0-51,0 0 8,-5 59 46,14-10 22,1 6-11,1 0-21,-1-5-1,0-7-15,-1-14-7,-5-8-7,0-5-1,-1-6-5,-3-6 0,0-2-5,0-1-1,2-1-4,-2 0 7,2-11 6,3-27-12,2-11 3,3-6-4,4 2 1,6 2-1,0 10-1,-2 8 0,0 11 0,-3 11 1,-1 2 0,2 9-7,-3 0 7,3 0 0,-1 9-1,1 6 1,-1 6 0,-6-1 1,0 5-1,-4 1 0,-5-1 1,0 8-1,0-2 0,0 1-1,0 0-51,0-9-51,10-2-84,11-12-150,1-9-92</inkml:trace>
  <inkml:trace contextRef="#ctx0" brushRef="#br0" timeOffset="208204.25">18898 11494 687,'0'0'141,"0"0"-78,0 0 56,0 0-56,0 0-54,0 0 16,162-44 7,-104 40-6,3 0-4,-8-4-2,-5 1-2,-13 3-9,-10 3-2,-12 1-6,-10 0-1,-3 0 0,0 0 1,0 0-1,0 0 2,0 4-2,0 18 8,0 12-2,-3 13 0,-2 10 4,5 9 5,0 11-1,0 3-1,3-2-1,7-1-5,5-6 1,-3-6 3,-5-5-2,-6-8 5,-1-4 3,-1-3-4,-28 1 2,-11-5-3,-12-1 4,-3-5-9,-1-8-3,1-8-1,3-10-3,8-9-1,6 0-3,16-9-58,15-25-56,7-11-291</inkml:trace>
  <inkml:trace contextRef="#ctx0" brushRef="#br0" timeOffset="208578.48">20057 11743 897,'0'0'59,"0"0"16,0 0 0,0 0-47,163-59-15,-103 47-9,-7 2-4,-12 2-21,-14 4-85,-12 2-74,-13 2-82,-2 0-288</inkml:trace>
  <inkml:trace contextRef="#ctx0" brushRef="#br0" timeOffset="208797.15">20069 12064 681,'0'0'90,"0"0"-34,0 0 103,0 0-46,177 32-69,-103-39-19,-5-14-7,-13-6-9,-12 1-6,-13 2-3,-11-2-8,-13 5-76,-7 4-194,0 1-287</inkml:trace>
  <inkml:trace contextRef="#ctx0" brushRef="#br0" timeOffset="210095.65">21428 11273 101,'0'0'144,"0"0"-43,0 0 58,0 0-40,0 0-14,0 0-3,-5-26-5,5 26-50,0 0-25,0 20-15,0 20 20,0 14 23,12 3-14,-3 3-11,-1-8-4,1-4 0,-2-11-2,-2-8 7,1-11-17,-4-7 8,-2-8-8,0-3-2,3 0 6,-3 0-1,0 0-1,0-12-1,0-14-9,0-11-1,0-2 0,6-9-1,6-8 0,3-1-1,5 10-5,3 7 4,-2 11-1,4 9-1,2 8 4,0 5 0,-2 7 0,-4 0-4,-3 19 4,-4 16-3,-5 7 4,-5 4 1,-4 2 0,0-10 0,2 2 1,-2-11-1,0-4 1,2-3-2,1-11 0,-1 1 0,0-4 0,1-3-11,6-5-68,2 0-104,5 0-117,-2-25-142</inkml:trace>
  <inkml:trace contextRef="#ctx0" brushRef="#br0" timeOffset="210382.46">22032 10994 166,'0'0'450,"0"0"-349,0 0 88,0 0-115,0 0-52,0 0 30,27 63 28,-13-19-34,3 2 0,3 0-17,3-1 4,-2-6-6,0-1-23,-3-3-3,-5 3-1,-4-4-3,-7 4-36,-2-1-46,0-2-81,0-3-132,-13-6-84</inkml:trace>
  <inkml:trace contextRef="#ctx0" brushRef="#br0" timeOffset="210693.89">22167 11779 508,'0'0'64,"0"0"39,0 0 41,0 0-77,0 0-16,0 0-7,74 52-18,-74-40-2,-4-2 15,-14 2-5,-4-5-15,0-2-9,4-5-1,2 0 4,8 0 2,3-17-3,5-3 1,0-1-8,16 0 0,6 2 1,5 3 4,-8 4 3,-5 5-2,-5 3-8,-7 4-3,-2 0-13,0 14-143,-20 7-289</inkml:trace>
  <inkml:trace contextRef="#ctx0" brushRef="#br0" timeOffset="211114.88">21346 12480 555,'0'0'49,"0"0"64,0 0 39,0 0-88,0 0-28,0 0-23,15 17 55,59-17-5,33 0-16,29-25-15,24-4-2,21-10-11,7 1 0,12 0 10,-9 6 0,-19 6-14,-25 3 5,-36 6-3,-30 5-2,-27 2-11,-28 2 1,-10 6-5,-12 2-3,-4 0-35,-4 0-52,-32 0-98,-20 10-212</inkml:trace>
  <inkml:trace contextRef="#ctx0" brushRef="#br0" timeOffset="211806.15">20995 13497 336,'0'0'116,"0"0"-33,0 0 44,0 0-10,0 0 0,0 0-43,104-67-15,-70 21-30,5-9-5,-8-8 0,-4 2 1,-8 3-1,-7 7-4,-8 13-17,-4 14 2,0 14 2,-8 6-7,-17 4 0,-4 6-3,-2 14 3,4 2-2,4 2-1,10 0-3,9 0-3,4 0-7,0 1 12,19-2 1,15 4 2,11-5 0,4-3 1,-2-2 0,-8-3 0,-7 1 4,-10 0-4,-10 1-4,-10 2 1,-2 2 0,-2 3-2,-23-2 5,-2-1-3,-1-3-3,5-4-58,6-3-28,5-8-66,3-2 19,7 0-50,2-18-85</inkml:trace>
  <inkml:trace contextRef="#ctx0" brushRef="#br0" timeOffset="212285.17">21370 12789 212,'0'0'426,"0"0"-363,0 0 15,0 0-43,0 0 2,0 0 12,72 53-24,-57-30-1,-4 2-7,-5-3 4,1-9 16,-7-2-6,3-6-17,-3-2 1,0-3-3,0 0 1,0 0 5,0-10 9,0-12-16,0-7-10,0 1 0,0 1-1,4 4 0,8 2 0,1 0 1,7 5 0,-1 2 0,2 7 1,1 4 2,-7 1 3,4 2-2,-6 0-4,-2 0-1,-2 17 3,-3 0-2,-1 5 0,-5-2-1,0 4 0,0 2-28,0 3-63,0-4-53,-8-1-62,5-10-51,3-7-102</inkml:trace>
  <inkml:trace contextRef="#ctx0" brushRef="#br0" timeOffset="212587.29">21876 12680 618,'0'0'105,"0"0"20,0 0-12,0 0-76,0 0-32,0 0 21,27 34 3,-21-9-9,-1 1 9,2 2-1,-5-3-10,3 0-9,-3-6-5,-2-2-4,0-3 2,0 1-4,0-3-51,0-2-67,0-1-97,0-2-32,0-7-125</inkml:trace>
  <inkml:trace contextRef="#ctx0" brushRef="#br0" timeOffset="212787.14">21785 12879 631,'0'0'131,"0"0"-40,0 0 23,0 0-79,0 0-18,138-54-6,-96 36-7,-8 2-3,-1-2-1,-9 0-48,1 4-114,-7-4-81,-5 0-110</inkml:trace>
  <inkml:trace contextRef="#ctx0" brushRef="#br0" timeOffset="212981.27">22217 12605 627,'0'0'189,"0"0"-131,0 0 80,0 0-46,0 0-32,33 121-13,-21-86-5,-3 1-12,-3-3-17,-2-4-3,-1 0-7,-3-9-3,0-6-7,0-14-108,0 0-357</inkml:trace>
  <inkml:trace contextRef="#ctx0" brushRef="#br0" timeOffset="-204817.89">8448 15226 264,'0'0'275,"0"0"-107,0 0-7,0 0-31,0 0-27,0 0-34,0 0-23,11 0-8,28 0 4,11-8-7,1-10-20,5-5-11,-9 5 0,-2 0-4,-8 6-40,-6 2-57,-8 6-126,-16 4-210</inkml:trace>
  <inkml:trace contextRef="#ctx0" brushRef="#br0" timeOffset="-204624.72">8602 15522 724,'0'0'130,"0"0"-100,0 0 36,0 0 58,143-46-52,-89 14-34,-2 6-19,-14 8-19,-14 8-27,-12 6-79,-12 1-92,0 3-148</inkml:trace>
  <inkml:trace contextRef="#ctx0" brushRef="#br0" timeOffset="-203476.43">10380 14476 34,'0'0'186,"0"0"-100,0 0 3,0 0 15,0 0-17,0 0-3,-9-46 30,9 29 2,-2 4-35,2 3 5,0 6-23,0 4-9,0 0-29,0 0-1,0 0-14,0 5-10,0 26 2,7 15 18,11 8-2,-1 4-5,-1 12 5,-2 6-3,1 5-3,-6 0-2,-3-2-2,-4-13-5,2-10 1,-4-9 0,4-13-4,5-10 1,1-13 2,9 2 0,3-13-1,5 0-2,6-5 5,5-14-5,-3-5-3,-7 1-29,-6 5-27,-11 4-25,-11 4-84,0-2-153,-19-2-87</inkml:trace>
  <inkml:trace contextRef="#ctx0" brushRef="#br0" timeOffset="-203309.6">10313 15047 587,'0'0'92,"0"0"-77,0 0 46,0 0 28,123-138-49,-59 94 4,-1-6-29,-5 14-15,-15 9-41,-15 5-136,-12 9-147</inkml:trace>
  <inkml:trace contextRef="#ctx0" brushRef="#br0" timeOffset="-202705.65">10791 14120 494,'0'0'120,"0"0"-70,0 0 72,0 0-63,0 0-50,0 0 21,24 22 44,-4 7-30,0 0 19,0-3-7,-2-1-24,-2 3-9,-2-8-10,-1 0 3,-3-2 5,-3-4-15,-3-1-1,-1-8-2,0 0-2,-3-5 0,0 0 1,2 0 2,0 0 4,-2 0-4,2 0 2,0-19-2,5-11-1,1-2 1,4-3-8,-1 0 3,4 1-3,3 4 2,3 0-1,-1 2-1,2 6-1,0 9 4,-2 8-2,2 5 3,-4 0-2,-2 0-1,-3 18 1,-5 6 0,3 6 2,-5 0 1,-3 7 2,7-6 3,-4-4-1,6-1 4,-1-6-5,1-8 2,3-3-1,3-6-1,1-3 2,6 0-4,2-5 1,4-13-3,0-6-43,1-6-122,-6 0-264</inkml:trace>
  <inkml:trace contextRef="#ctx0" brushRef="#br0" timeOffset="-202169.6">10334 15596 611,'0'0'141,"0"0"-96,0 0 94,0 0-1,0 0-80,0 0-23,15-8-5,63-10 24,30-5-12,27-2-12,21 2-3,14-10 2,10 3-12,1-6-6,-6-4 1,-9 0 4,-21-4-5,-28 8-5,-20 8 2,-30 10-2,-25 10-5,-20-3 0,-15 11 1,-5-2-2,-2 2-8,0 0-41,-15 0-6,-23 4-76,-11 13-109,-5 7-227</inkml:trace>
  <inkml:trace contextRef="#ctx0" brushRef="#br0" timeOffset="-201578.61">10853 16008 860,'0'0'91,"0"0"-82,0 0 13,0 0-7,0 0 22,27 108 9,-14-72-10,3-2-9,-8-9-6,1-4-5,-4-1 3,-3-10-2,-2-2-8,3-8-4,-3 0 2,0 0 1,0 0 1,0-12 4,0-16-9,0-8-4,6-4-5,9 6 5,6-2 1,3 4 0,3 2-2,0 11 0,0 10 1,-5 5 0,-4 4-1,-1 0-1,1 18 1,-5 8 1,-3 2 3,-4 2 0,-1 2 1,-1-2 1,0-2-3,2-6 0,0-3 0,0-5-2,3-1 0,5-5 0,-1-4-1,5-4-2,5 0-20,-2 0-64,2-12-81,-3-3-154,-5-2-114</inkml:trace>
  <inkml:trace contextRef="#ctx0" brushRef="#br0" timeOffset="-201083.37">11617 15712 309,'0'0'286,"0"0"-210,0 0 49,0 0 19,0 0-82,0 0-2,0-12 5,0 12-26,0 0-12,0 0-3,0 12-8,8 11 3,3 9 12,4 5-10,-1 7 4,-1-5-17,3 1 7,-4 1-2,5-1-3,-7-4 0,-3-5-4,-3-8-2,2-1-2,-4-6-1,0-2-1,0 1-13,-2-6-39,0 8-54,0-4-132,0 1-127,0-2-187</inkml:trace>
  <inkml:trace contextRef="#ctx0" brushRef="#br0" timeOffset="-200622.66">11879 16718 781,'0'0'161,"0"0"-154,0 0 4,0 0 20,0 0-21,0 0 1,55 3 5,-55 2 2,0 0 26,0 0 5,-2-1-20,-13-4-20,5 0 2,-1 0 7,4 0-2,1-9-8,4-4-4,2-1 1,0 1-5,0 4 5,0 4 5,10 5-4,0 0 2,-1 0 3,-5 0-5,-2 0-3,-2 5 2,0 0 4,0 12 11,-9-3-3,-7-4-5,-1-2-1,3-4-2,4-4 1,5 0-7,5-26-3,0-15-36,20-5-120,9-2-581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39:47.7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1847 1951 643,'0'0'79,"0"0"39,0 0-1,0 0-47,0 0-4,0 0-16,0 0-27,0 0-15,-11 109 18,11-28 13,2 2-14,-2-7-2,0-10-8,4-14 0,3-12-3,2-8-3,0-8 1,4-8-4,8-4-1,-1-3-1,9-5-2,2 0-1,5-3 4,-3 2-5,0-3-4,-7 3-41,-2-3-29,-3 0-58,4 0-136,-5-10-68</inkml:trace>
  <inkml:trace contextRef="#ctx0" brushRef="#br0" timeOffset="209.95">2150 1914 687,'0'0'320,"0"0"-307,0 0 15,0 0-21,0 0 6,0 0 0,141-62-13,-90 47-6,-7-1-159,-6-3-141,-9 1-65</inkml:trace>
  <inkml:trace contextRef="#ctx0" brushRef="#br0" timeOffset="394.98">2529 1644 821,'0'0'153,"0"0"-131,0 0-8,0 0 28,0 0 3,0 131-12,0-100-21,0 3-5,0-3-4,7 1-3,4-5-22,0-1-116,0-6-140,0-11-166</inkml:trace>
  <inkml:trace contextRef="#ctx0" brushRef="#br0" timeOffset="665.95">2804 1764 489,'0'0'596,"0"0"-596,0 0 1,0 0 14,151-9 19,-71-3 2,0-5-17,-3 5-9,-11 3-10,-19 2 3,-16 5-6,-15 2-42,-12 0-91,-4 0-100,-3 4-49,-27 13 36</inkml:trace>
  <inkml:trace contextRef="#ctx0" brushRef="#br0" timeOffset="981.95">2889 1805 883,'0'0'111,"0"0"-77,0 0 12,0 0-34,-14 125 21,31-34 10,2 26-11,0 9 2,0 10-6,-11 5-9,-3-5-5,-5 0-3,0-11-4,0-21 6,0-10 0,-5-13-2,0-11-1,5-10-5,0-16 5,5-14-9,22 0-1,9-8 0,8-2 1,7-6 0,-1-8-1,0-6-2,0 0-42,-6 0-88,-1-22-201</inkml:trace>
  <inkml:trace contextRef="#ctx0" brushRef="#br0" timeOffset="1443.99">4805 1412 701,'0'0'215,"0"0"-170,0 0-17,0 0 34,-6 122 26,6-68-28,0-3-20,0 0-19,6-5-15,3-4-4,0-1-4,2-4-6,-2 3-97,-3-4-112,-6-1-139</inkml:trace>
  <inkml:trace contextRef="#ctx0" brushRef="#br0" timeOffset="1759.98">4401 2340 979,'0'0'66,"0"0"-53,0 0 7,0 0 0,190 11 33,-48-11 11,24 0-31,17-17-3,17-10 1,5-7 2,5-4-4,-7-9-19,-22-2-4,-30 9 3,-40 6-7,-33 10-1,-36 10-1,-19 6-1,-17 6-36,-6 2-22,-8 0-34,-36 6-121,-24 20-348</inkml:trace>
  <inkml:trace contextRef="#ctx0" brushRef="#br0" timeOffset="2278.17">4830 3288 666,'0'0'107,"0"0"-75,0 0 90,0 0-37,0 0-29,113-117-27,-80 68-14,-4 3-7,-10 4-1,-11 5-4,-6 12-2,-2 4-1,-4 9-10,-18 7-40,-6 2-2,1 3-5,4 0-9,5 10-22,9 8 4,9 0 20,0 1-3,6 1 18,28-4 27,9 0 22,3 2 7,4 0 2,-8 2 27,-6 0 14,-2 0 7,-15 2-7,-13 3-19,-6 1 28,0 3 2,-18 3-1,-8 0-27,-3-5-14,7-8-11,2-6-4,6-5-2,6-8-2,1 0-54,3-8-135,4-24-139</inkml:trace>
  <inkml:trace contextRef="#ctx0" brushRef="#br0" timeOffset="2738.71">5273 2769 826,'0'0'178,"0"0"-178,0 0-14,0 0 14,0 0 15,0 0-4,88 102 0,-76-80-3,-4-3 1,-6-8-1,0-3 2,-2-4-2,0-4 0,0 0 0,0 0 4,0 0 6,0-16-3,0-14-15,2-8-5,7 0-1,11-2-3,3 5-11,-1 8 18,6 3-1,-5 12 3,2 12-5,-1 0 0,-4 5-4,-4 21 9,-6 6 1,-3 5 14,0 1 5,-4-2-7,-1-4 3,4-13-1,1-2 6,-1-8-8,6-8-3,1-1-9,7 0 2,9-4-3,7-19-25,1-4-100,2-7-260</inkml:trace>
  <inkml:trace contextRef="#ctx0" brushRef="#br0" timeOffset="3336.93">6482 1659 773,'0'0'163,"0"0"-115,0 0 10,0 0-47,0 0-6,0 0 16,113-5-1,-46 1-3,-7 2-10,-5-2 0,-7-2-6,-13 0 5,-8 1-5,-9-2 0,-6 5 4,-6 2-3,-1 0-2,-5 0 6,0 0-6,2 9 0,4 23 0,3 28 5,4 13 8,3 28 0,4 23-2,4 11 3,8 15 4,2 0-2,0-5-2,-4-9-1,-12-15 7,-13-17-6,-5-10 6,-3-12-3,-28-6-2,-9-11 5,-9-12 2,-7-10-10,-4-16 2,-2-7-5,1-11-2,3-9 1,9 0-8,7-14 0,11-27-43,15-15-60,16-20-112,0-20-436</inkml:trace>
  <inkml:trace contextRef="#ctx0" brushRef="#br0" timeOffset="3615.97">7536 2011 566,'0'0'560,"0"0"-541,0 0-17,0 0 15,121-56-10,-63 31-7,2-2 0,-3 1-91,-8 1-194,-22 4-139</inkml:trace>
  <inkml:trace contextRef="#ctx0" brushRef="#br0" timeOffset="3823.09">7572 2210 973,'0'0'30,"0"0"-21,0 0 34,0 0 24,118 14-9,-58-14-29,-2-12-19,-9-9-10,-9 7-92,-16-13-178,-14-8-283</inkml:trace>
  <inkml:trace contextRef="#ctx0" brushRef="#br0" timeOffset="4393.55">9141 1359 855,'0'0'188,"0"0"-110,0 0-18,0 0-35,0 0-17,0 0-3,9 72-4,0-14 27,-2 8-4,2 6-2,-8 1-2,6-3-7,-2-5 2,3-7-10,4-9-2,-1-6 3,3-11-4,3-6 0,0-9-2,7-12-1,1-5 1,7-2-15,-3-24-32,-4-9-52,-12-2-74,-13 2-199</inkml:trace>
  <inkml:trace contextRef="#ctx0" brushRef="#br0" timeOffset="4559.08">8955 1826 998,'0'0'42,"0"0"-38,0 0 6,135-80-10,-66 51-1,-7-3-37,-13 6-199,-17-3-149</inkml:trace>
  <inkml:trace contextRef="#ctx0" brushRef="#br0" timeOffset="5045.94">9326 1002 737,'0'0'145,"0"0"-100,0 0-45,0 0-20,0 0 20,0 0 14,17 86 19,-7-47 3,-3-3 4,-1-5 2,-2-4-17,1-9-10,-5-10-5,0-3-4,2-5-4,-2 0 3,0 0 2,2 0 3,-2-17 14,0-13-24,0-11-2,3 1-7,4 1 5,3-2-3,4 12 3,4 4-1,0 9 3,-1 9 1,1 7-4,3 0-2,-6 0 6,1 0 1,-4 16-1,2 2 2,2 8 0,-5-1 2,-2 6-3,1-1 3,-3-4-3,3-1 0,-3-2-3,-1-5-65,1-2-73,-4-4-113,2-7-136</inkml:trace>
  <inkml:trace contextRef="#ctx0" brushRef="#br0" timeOffset="5241.97">9828 1073 243,'0'0'699,"0"0"-660,0 0-26,0 0 12,0 0-13,140-25-12,-96 14-1,-1-1-152,-8-3-104,-7-2-83</inkml:trace>
  <inkml:trace contextRef="#ctx0" brushRef="#br0" timeOffset="5460.09">10247 851 501,'0'0'411,"0"0"-340,0 0-4,0 0-49,0 0-15,0 0 14,-3 81 12,9-44-11,1 2-11,3-3-2,-4 3-5,1 2-7,2 2-95,-8-1-194,3-4-213</inkml:trace>
  <inkml:trace contextRef="#ctx0" brushRef="#br0" timeOffset="5939.51">8942 2490 892,'0'0'153,"0"0"-151,0 0 5,125-4 21,-9-10 20,32 0-21,18-4-13,27-1-3,16 2 9,10-1 0,1-5 11,0 6 1,-14-5 3,-27 3-15,-28 2-5,-39 0-3,-37 7-8,-28 1-4,-20 4 0,-17 4-31,-10-1-40,-8 2-101,-35 0-263</inkml:trace>
  <inkml:trace contextRef="#ctx0" brushRef="#br0" timeOffset="6679.34">9306 3046 643,'0'0'87,"0"0"-73,0 0 20,-4 128 4,8-88-12,12 0-6,-3-3-7,-2-9 2,-4-6 4,-5-11 1,0-4 4,-2-7-5,0 0 4,0 0 14,0-9 25,0-15-9,0-10-42,0-8-11,9 9-3,4-2-4,1 9-3,0 8 4,3 4 1,-2 6 5,1 8-7,-1 0 0,4 0 3,0 0 2,-1 14 4,3 0-2,-3 6 5,-3-2-1,-1 2 4,-3 0-4,-1 2 0,-3-2 1,-1 0-4,0-2-1,-4 1 0,-2-3 0,2-8-39,0-1-32,3-4-87,3-3-28,4 0-19,-1-3-79</inkml:trace>
  <inkml:trace contextRef="#ctx0" brushRef="#br0" timeOffset="6861.24">9781 3268 342,'0'0'614,"0"0"-601,0 0-12,0 0 3,136-22 5,-91 10-9,-8 0-70,-6 2-132,-6-2-85</inkml:trace>
  <inkml:trace contextRef="#ctx0" brushRef="#br0" timeOffset="7083.07">10171 3043 833,'0'0'195,"0"0"-176,0 0-4,0 0-2,0 0 7,0 0 8,13 107-18,-7-83-3,-1 0-5,-5-2 0,2 0-2,-2 0-31,0-6-69,0-2-96,0-3-10,0-7-112</inkml:trace>
  <inkml:trace contextRef="#ctx0" brushRef="#br0" timeOffset="7385.48">10149 2859 132,'0'0'860,"0"0"-848,0 0-12,161-34 12,-81 34 6,-1 14 13,2 24-5,-12 6-1,-11 5-1,-15 4-11,-21 5 6,-11 7 13,-11 1-16,-2-3 7,-27-4-9,-8-6-1,2-8-3,-3-2-7,7-11-3,4-10-5,4-8-83,8-14-94,5-4-204</inkml:trace>
  <inkml:trace contextRef="#ctx0" brushRef="#br0" timeOffset="7671.05">11129 2777 1043,'0'0'90,"0"0"-85,0 0-5,0 0 15,45 126 7,-38-80-19,-5-1 4,-2-1-6,0-4-1,0 4-10,-7-2-71,-5 0-144,2-4 59,0-7-214</inkml:trace>
  <inkml:trace contextRef="#ctx0" brushRef="#br0" timeOffset="8110.97">11231 3684 141,'0'0'657,"0"0"-593,0 0-28,0 0 9,0 0-19,0 0-15,25 0-7,-23-3 1,-2-2 3,2-1 1,3-5-1,0 0 0,1 4-6,-1 4 3,1 3 0,-1 0 5,-5 0-8,0 0 0,0 1 5,0 10 3,0 1-1,-9-3-3,-2-3-1,-3-6-2,6 0-2,1-6 5,1-20 1,6 2-2,0 4 3,0-4 5,2 10 1,13-3-2,3 8-3,2 1 3,-6 8-4,-4 0-7,-3 0-1,-7 5-18,0 12-90,-11 7-234</inkml:trace>
  <inkml:trace contextRef="#ctx0" brushRef="#br0" timeOffset="8700.41">8799 2930 575,'0'0'152,"0"0"-143,0 0 32,0 0 34,0 0-18,0 0-24,50-13-12,-50 13 0,0 0 17,0 0 36,0 0 4,0 0-22,-18 14-33,-8 27-13,-4 19-6,4 21 0,11 6 13,15 1 0,0-4 5,26-11 1,11-13-8,15-8-1,8-8 0,5-12-1,-3-10-6,-4-6-7,-13-2-3,-18-14-120,-23-5-582</inkml:trace>
  <inkml:trace contextRef="#ctx0" brushRef="#br0" timeOffset="18705.91">1794 5444 540,'0'0'169,"0"0"-50,0 0 0,0 0-74,0 0-23,7 110 73,-1-40-28,-2 5-13,1-1-24,-5-2-3,0-10-2,1-10-11,5-9-8,-2-16-2,3-10 0,-1-8-4,8-7 0,8-2-2,11 0-2,12-4-10,-1-13-31,6-5-50,-15 0-77,-9 0-201,-7-2-170</inkml:trace>
  <inkml:trace contextRef="#ctx0" brushRef="#br0" timeOffset="18893.69">2109 5462 987,'0'0'14,"0"0"-13,0 0 1,0 0 7,157-70-4,-101 53-5,-8 5-150,-13-7-126,-16 0-200</inkml:trace>
  <inkml:trace contextRef="#ctx0" brushRef="#br0" timeOffset="19071.94">2467 5138 825,'0'0'40,"0"0"-27,0 0-8,0 132 49,9-82-12,-5 0-20,2 1-15,0 0-7,0-5-6,3-4-124,-1-14-145,4-13-205</inkml:trace>
  <inkml:trace contextRef="#ctx0" brushRef="#br0" timeOffset="19298.56">2877 5279 703,'0'0'298,"0"0"-291,0 0 7,138-30 34,-64 2-2,6 3-11,-6 4-20,-8 5-15,-17 7-16,-14 4-72,-16 3-113,-17-2-80,-2 3-62</inkml:trace>
  <inkml:trace contextRef="#ctx0" brushRef="#br0" timeOffset="19693.9">2906 5366 822,'0'0'156,"0"0"-150,0 0 22,-25 106-5,25-44 22,0 19-2,16 13-9,5 14 6,-2 12 3,1 7-13,-2 3-7,-1 2 3,0-4-15,-4-4-9,-5-8 3,2-8 8,-3-10-9,-5-12-1,1-15 1,0-13-3,-1-10 2,-2-12-2,2-8-1,-2-12 0,0-9 0,0-1-1,7-6 0,7 0-2,13 0 3,15 0 0,7 0 6,5 0-4,-1-6-2,-2 6-6,1 0-66,1 0-88,-2-15-257</inkml:trace>
  <inkml:trace contextRef="#ctx0" brushRef="#br0" timeOffset="20624.66">4538 5375 449,'0'0'58,"0"0"27,0 0-14,0 0-20,0 0 13,0 0 26,-2 0-31,19-26 6,3-9-9,5-8-17,0-3-12,-1 0-10,0 0-8,-6 5-1,-9 10-5,-5 4-2,-4 6 1,0 7-1,0 6-1,0 5 0,-11 3-2,-1 0-3,-2 0-6,-2 0-9,7 11 1,5 1 3,4 4-4,0 3-4,11 2 1,21 4 17,7-2 6,8 3 1,2 0 2,-4 5-3,-9-1 3,-13-1 7,-11 3 6,-12-1 8,0 3-5,-6-2 7,-21 3-8,-4-3-12,-3-3-3,1-3-3,-1-9-5,6 3-76,0-11-131,10-1-160</inkml:trace>
  <inkml:trace contextRef="#ctx0" brushRef="#br0" timeOffset="21073.93">3880 5979 911,'0'0'24,"0"0"12,0 0 50,0 0-58,0 0-25,0 0 29,183 13 9,-36-13-12,36 0-4,28-13-2,28-8-6,31-8 6,22-7 6,8-3 2,-3-2-11,-31 1-3,-44 5 4,-43 4-3,-53 11-11,-41 4-6,-33 6-1,-33 3 0,-12 3-14,-7 3-17,-9 1 1,-33 0-44,-28 19-97,-26 24-163,-37 13-174</inkml:trace>
  <inkml:trace contextRef="#ctx0" brushRef="#br0" timeOffset="21629.78">4139 7106 734,'0'0'138,"0"0"-70,0 0-13,98-128-3,-58 68-12,-2 5-13,-12 9-15,-10 15-4,-14 12-4,-2 6-2,0 1 0,-10 3-4,-12 4-12,-2 5 1,3 0 6,0 0-6,7 5-7,6 7 5,8 7 10,0 5-6,6 0-9,26 8 11,13 2 4,6-5 5,-5 4 4,0-3-4,-15-4 4,-10 2 2,-10-4 6,-8 2 0,-3-1 4,0 3-2,-18-1-4,-2-4-1,0-5-9,-2-10-7,-2-8-38,8 0-35,-2-3-98,5-24-61,3-7-164</inkml:trace>
  <inkml:trace contextRef="#ctx0" brushRef="#br0" timeOffset="22267.93">4548 6292 11,'0'0'845,"0"0"-844,0 0-1,0 0 2,0 0 0,0 0 0,-62 97 1,47-86 0,-3 0 1,1-8 6,-4-3 0,5 0-4,3 0-3,2-5 0,6-12-3,2-3-3,3 2-8,0-3-3,3 4-6,14-1 18,7 2 2,1 4-2,4 3 1,-1 6-4,-3 3-2,1 0-6,-5 3 6,-4 16 1,-3 3 6,-6 2 2,-4 3 7,-4 2 5,0 3 0,0 7-1,-17-2-6,-3 5 0,-3-5-3,2-11 0,1-8 0,1-10 3,4-5 0,7-3 2,8 0-3,0-7-6,0-6-24,6 4 20,19 3 3,4 4-1,2 2-2,4 0 4,2 0 7,0 0 5,-2 0 9,2 0 11,-5-2 3,-5-12 22,0 0 8,-9-6-16,-7-2-8,0 0-15,-2 1-15,-5 8-9,1 4-2,-5 9-27,2 0-93,7 9-199,-2 11-76</inkml:trace>
  <inkml:trace contextRef="#ctx0" brushRef="#br0" timeOffset="22539.47">5209 6694 777,'0'0'228,"0"0"-228,0 0 0,-11 109 7,11-65 15,0 1 0,6-1-4,1 2-6,-7-6-10,2-3 4,-2-4-3,0-3-3,0-6-24,0-4-51,0-8-59,0-5-56,0-7-114</inkml:trace>
  <inkml:trace contextRef="#ctx0" brushRef="#br0" timeOffset="22731.89">4972 7122 921,'0'0'98,"0"0"-91,0 0 4,0 0-3,125-102-6,-65 70-2,0 6-3,0 4-68,-2 6-139,-8-1-55,-4 0-39</inkml:trace>
  <inkml:trace contextRef="#ctx0" brushRef="#br0" timeOffset="23182.12">5857 6786 865,'0'0'103,"0"0"-85,0 0 38,0 0-19,0 0-22,-117 51-9,94-10-1,7 2-4,5 3 0,7-5 4,4-9-5,0-2 0,6-8-3,17-10-10,2-10-1,6-2-7,4-16-13,-1-17-18,-7-4 15,-6-1-7,-6-3 23,-5 7 16,-8 7 5,-2 7 18,0 9 25,0 9 38,0 2-1,0 0-37,0 0-32,0 7-7,0 17 0,0 7 6,0 0-1,0-6-3,9-2-2,15-7-2,5-4-1,8-10 1,-2-2 0,0 0-2,-3-7-40,-5-5-30,-12-13-130,-11 1-256</inkml:trace>
  <inkml:trace contextRef="#ctx0" brushRef="#br0" timeOffset="23820.86">6131 6266 925,'0'0'41,"0"0"-41,0 0-26,0 0 26,0 0 2,0 0-1,-31 41-1,15-32-2,1-3 2,2-4 1,1-2 9,2 0-1,5-4-7,3-12-2,2-4-5,0 0-7,0 0 8,16 0-5,3-1 9,3 9 6,1-1-6,-1 6-1,0 7 1,-1 0 0,-4 0 0,1 0-2,-3 9-1,2 14 6,-5 0-2,-2 5 10,-6 2-6,-4 2-4,0 5 11,-10-1-9,-17 0 2,-2-2 1,-5-5 4,8-9-8,-3-8 0,8-7 0,6-5-1,8 0 4,7 0-4,0 0-1,0-2-16,7-10 4,15 1 12,9 6 3,7 0 0,0 3 3,0 2 2,-4 0 4,3 0 8,-3 0 23,-5 0-9,-1-5 8,-8-2-8,-8 2-9,-3-1-16,-5 2 1,-2-7-4,1-4-6,3-9-52,4-15-93,-3-9-224</inkml:trace>
  <inkml:trace contextRef="#ctx0" brushRef="#br0" timeOffset="24381.94">6896 5095 982,'0'0'69,"0"0"-64,0 0-5,0 0 4,190-61 9,-99 47 1,5-3-8,-11 5-5,-12-3 2,-19 6 3,-21 3-4,-17 2-1,-10 2 5,-6 2 4,0 0 21,0 0-3,0 0-22,0 6-5,0 16 2,0 10 9,0 12-2,0 14 6,7 16-4,4 10 0,7 9 5,5 6-5,3 3 5,8 6-6,3 8 6,3 7 2,1 2-6,-8 0-6,-6-3 4,-13-3-5,-11-9 2,-3-8-5,-24-1 5,-20-14 2,-12-4 1,-11-15 11,-2-20-9,2-17-6,4-18 0,5-13-5,3 0-2,3-12-48,17-27-60,23-24-239</inkml:trace>
  <inkml:trace contextRef="#ctx0" brushRef="#br0" timeOffset="24711.92">8502 5467 900,'0'0'77,"0"0"-23,0 0 21,132-19-39,-96 9-28,-4-2-8,-8 4-62,-11-1-162,-11 2-269</inkml:trace>
  <inkml:trace contextRef="#ctx0" brushRef="#br0" timeOffset="24869.57">8457 5782 961,'0'0'98,"0"0"-55,117-27 23,-45 1-42,-3 1-24,-14 8-28,-26-2-409</inkml:trace>
  <inkml:trace contextRef="#ctx0" brushRef="#br0" timeOffset="32194.82">9966 5087 813,'0'0'108,"0"0"-82,0 0 84,0 0-35,0 0-42,0 0 18,0 0-13,0 0-21,-41-60-6,10 74-4,-5 16 3,1 14 5,1 16-6,8 8-3,11 3-3,5-10 0,10-8-3,0-14 0,27-14 0,6-11-2,12-14 1,1 0 1,6-18-6,-3-17-6,-4-9 1,-8-2 1,-10-5 2,-8 0 5,-9 11 3,-8 8 2,-2 14 0,0 13 0,0 2 4,0 3-6,0 19-8,-2 23 7,-6 9 1,3-1 1,5-5-1,0-9 0,7-10-1,15-5 0,7-16 0,5-5 0,3-5 1,3-24 1,-6-9 5,-8-6-5,-10-7 3,-13 3 0,-3 1 2,0 6 1,-23 13 7,-4 8-11,0 10-3,-2 10-1,8 0-5,0 14-22,6 18-92,10 9-170,5 3-178</inkml:trace>
  <inkml:trace contextRef="#ctx0" brushRef="#br0" timeOffset="32539.8">10491 5496 843,'0'0'160,"0"0"-113,0 0 35,99-150-33,-61 93-24,-7 3-19,-13 3 6,-16 6-11,-2 10 3,0 10-4,-25 12-1,-4 4-1,1 9-5,5 0-8,7 0 7,8 10-8,8 8 1,0 4-33,11 0 15,25-1 15,8-4 7,14 0 11,-2 0 5,-9-1 0,-9 5 10,-19-5-1,-7 4-5,-10 4-9,-2 2 3,-14 4-2,-15-2-2,-4-4-41,4-6-70,12-6-111,5-7-67</inkml:trace>
  <inkml:trace contextRef="#ctx0" brushRef="#br0" timeOffset="32981.86">11499 4941 842,'0'0'160,"0"0"-83,0 0 44,0 0-78,0 0-33,0 0-1,-125 62-2,88-14 3,1-2-10,9-4 8,11-2-3,8-10-4,8-1-2,0-11 2,6-8-4,14-6-6,12-4-5,4-14-10,1-18 6,-1-10-3,-10-1 8,-8 8 13,-9 2 4,-9 13-1,0 10 27,0 3 10,0 7 7,0 0-11,0 0-19,0 7-16,0 18 1,0 8 1,0 9 5,2-1-5,14-2-3,5-3 0,5-9-1,3-9 1,-3-10-4,1-8-11,-2 0-34,-2-17-23,-4-12-134,-5-11-303</inkml:trace>
  <inkml:trace contextRef="#ctx0" brushRef="#br0" timeOffset="33245.87">11798 4746 814,'0'0'179,"0"0"-128,0 0-16,0 0-27,0 0 47,58 140 12,-42-69-16,-7 3-5,-1 6-5,1 3-7,-2-10-6,2-12-7,4-19-10,5-17-1,7-14-7,10-8 0,5-3-1,3-14-2,-5-15-13,-9 0-43,-14 2-14,-15 1-64,0 3-117,-33 2-329</inkml:trace>
  <inkml:trace contextRef="#ctx0" brushRef="#br0" timeOffset="33420.91">11817 5124 520,'0'0'500,"0"0"-466,130-99 56,-63 62-27,0-2-54,-7 4-1,-13 10-8,-20 7-62,-24 3-92,-3 8-114,-12 0-224</inkml:trace>
  <inkml:trace contextRef="#ctx0" brushRef="#br0" timeOffset="34315.86">1907 8959 852,'0'0'88,"0"0"50,0 0-56,0 0-50,0 0-26,0 0 46,4 167-9,6-102-19,-1-4-3,1-6-9,0-14-3,-2-11 0,9-8-3,-7-8-6,3-5 3,3-4-2,0-2-1,8-2 0,3-1-11,1 0-24,6 0-37,0 0-74,-5-4-196,-9-13-176</inkml:trace>
  <inkml:trace contextRef="#ctx0" brushRef="#br0" timeOffset="34513.94">2191 8901 1064,'0'0'30,"0"0"-30,0 0 0,0 0 10,151-58-8,-93 43-2,-5 2-48,-10-1-234,-10-2-202</inkml:trace>
  <inkml:trace contextRef="#ctx0" brushRef="#br0" timeOffset="34713.06">2670 8610 1069,'0'0'28,"0"0"-16,0 0-3,0 0 10,17 139 4,-10-97-15,-1-5-4,4 0-4,-3-5-5,3-4-53,6-4-58,-3-6-156,6-14-109</inkml:trace>
  <inkml:trace contextRef="#ctx0" brushRef="#br0" timeOffset="34985.89">3066 8645 928,'0'0'85,"0"0"-56,0 0-10,155-59 35,-80 31-13,-2 1-7,-1 0-17,-12 11-14,-13 6-3,-14 4-24,-13 6-44,-13 0-71,-7 0-128,-2 0-47,-27 8 22</inkml:trace>
  <inkml:trace contextRef="#ctx0" brushRef="#br0" timeOffset="35463.83">3078 8710 192,'0'0'507,"0"0"-454,0 0 74,0 0-61,0 0-49,0 0 12,0 91 39,13-32-13,3 13-7,1 15-3,1 8-14,3 6-1,-2 3-1,-1 2-16,-5 0 4,-3 2-6,-4-4 0,-4 0-2,0-1-3,-2-1-2,0-2 4,0-5-2,0-11-2,-4-12-4,-4-18 3,0-9-2,6-12 3,-2-11-3,4-4-2,0-6-3,0 2 4,20 0-1,6-3 1,13-4-2,7-4 2,12-3 0,12 0 0,5-14 4,-6-4-3,-4 4 2,-20-1-3,-20 8-3,-8 3-3,-10 1-24,-3 2-56,5-9-151,2-11-377</inkml:trace>
  <inkml:trace contextRef="#ctx0" brushRef="#br0" timeOffset="37033.82">5376 8791 381,'0'0'127,"0"0"-63,0 0 28,0 0 5,0 0-16,0 0 16,13-83-10,-13 68-11,-11 0-21,-16 3-14,1 3-13,-1 6-17,-2 3-10,0 0-1,2 0 3,0 17-1,8 7 0,2 5-2,5 8-4,4 4 3,4 2 1,4-7 0,0-6 1,2-6-2,12-8 1,8-10-8,2-6 0,7 0 0,6-27 6,-2-6 2,-3-1-1,-10 6 0,-9 2 1,-10 10 3,-3 4 1,0 6 4,0 6 2,0 0 0,0 0-7,0 0-3,0 0-7,0 16 5,0 7 2,8 0 6,8 0-1,4-6-3,4-3 2,8-6-1,8-8 0,1 0 2,7 0 1,-4-13 2,-4-6-6,-12 1-2,-7 8-6,-12 2-28,-9 2-28,0 6-35,-6 0-198,-28 10-120</inkml:trace>
  <inkml:trace contextRef="#ctx0" brushRef="#br0" timeOffset="37384.66">4636 9425 898,'0'0'17,"0"0"-17,0 0 0,140 1 37,-29-1 37,24 0-16,23-12-14,22 0 10,22-5-3,22-5-15,6-5-10,3-4-6,-3-2-10,-16-1-4,-20-1-1,-20 4-4,-29 4 1,-27 6 2,-33 7-4,-28 3 0,-23 6-1,-16 1 1,-12 1-22,-6 3-24,-2 0-35,-40 0-77,-32 17-263</inkml:trace>
  <inkml:trace contextRef="#ctx0" brushRef="#br0" timeOffset="37961.71">4825 10423 481,'0'0'321,"0"0"-305,0 0 25,0 0-1,0 0 12,0 0 18,107-98-36,-76 46-16,-4-9-7,-8 5 4,-6 10 0,-9 10-4,-4 14-10,0 8 2,0 8-3,-7 6 0,-7 0 0,2 0-22,-1 0-4,-4 11 1,9 8 12,0 3-3,8 2-3,0 0 0,10 0-10,17-4 17,8-7 10,6 3 2,5-4 0,-4 4 2,-6 4 1,-16 2-2,-1 0 9,-15 2 2,-4 4 10,0 2 4,-4 4-2,-19 2-5,-2-4-12,5-2-5,0-6-2,4-9-8,6-8-52,1-7-71,6-4-55,1-27-201</inkml:trace>
  <inkml:trace contextRef="#ctx0" brushRef="#br0" timeOffset="38612.84">5445 9694 845,'0'0'127,"0"0"-117,0 0-10,0 0-7,0 0 5,0 0 2,-47 59 5,30-45-4,-6-9 7,6 0-1,1-5 2,-3 0-2,11 0-2,1-2 2,5-8-7,2-3-3,0-8-9,0 4 1,9-8 8,13-1 3,9 2 0,5-2 0,0 6 2,-5 5-2,-9 8-1,-7 5-1,-4 2 1,1 0-11,-3 9 11,2 10 2,-3 6 6,-3 6 12,0 3 1,-5 5-4,0 2-5,-11 2-2,-14-2-3,-4 0 3,2-6-5,0-2-4,6-13 0,0-8 2,8-7-2,6-5 0,5 0 0,2 0 0,0 0-2,0 0-7,0-9 9,22 3 3,1 4-1,8 2 5,0 0-5,3 5 2,3 9-2,-2-2 3,7-12 5,-5 0 20,1 0 14,-5-14 5,-8-7-15,-7-2-7,-5-3-17,-4 3-6,0 7-4,-4 9-13,-3 7-48,6 0-118,4 7-210,1 12 0</inkml:trace>
  <inkml:trace contextRef="#ctx0" brushRef="#br0" timeOffset="38857.9">6139 10038 779,'0'0'154,"0"0"-145,0 0 26,0 0 3,23 143 3,-11-95-1,1 0-13,-3 0-13,-2-6-3,-1-10-8,-3-1-1,-2-12-2,0-3-8,-2-5-83,0-8-108,0-1-121</inkml:trace>
  <inkml:trace contextRef="#ctx0" brushRef="#br0" timeOffset="39061.67">5983 10379 935,'0'0'222,"0"0"-215,0 0-2,0 0 13,0 0-8,152-104 2,-98 69-6,-4 5-6,-11 5-29,-5 4-82,-5 4-62,-2-3-139,-1 1-127</inkml:trace>
  <inkml:trace contextRef="#ctx0" brushRef="#br0" timeOffset="39506.82">6812 9972 372,'0'0'596,"0"0"-574,0 0 30,0 0 18,-132 114-46,112-73-9,2-2-4,2 5-1,6-5-6,5-3 0,5-7-2,0-6-2,0-9-1,15-10 0,7-4-3,3 0-3,4-24 7,0-13-2,-4-1-4,-4-6-1,-5 3 1,-4 2 6,-8 5 1,-1 10 1,-3 10 1,0 4 6,0 10 33,0 0-3,0 0-14,0 10-21,2 16-4,6 3 9,4 5 1,3-1 0,6-3 4,3-7-4,2-11-5,9-6-2,-2-6 1,0 0-1,-2-20-3,-6-6-6,-10 5-30,-9-5-54,-6-2-135,0-3-286</inkml:trace>
  <inkml:trace contextRef="#ctx0" brushRef="#br0" timeOffset="40174.24">7118 9520 651,'0'0'213,"0"0"-213,0 0-2,0 0 2,0 0 4,0 0 1,0 35 1,-1-26 0,-10-2 3,-3-3-2,3-1 5,2-3 2,2 0-8,7 0-2,-2 0 1,2 0 5,0-7-10,0-5 0,0-4-1,15 2 4,4 0-3,1 2 0,5 3 2,-1 4-2,0 1 5,1 4 0,-1 0-3,-1 0 7,2 0 5,1 12 2,-4 6-6,1 4 10,-10 5-12,-6 2 4,-7 5-1,0 2-1,0 4 3,-20-3-8,-5-3 0,-4-2 2,0-10-2,-2-8-3,2-7-2,4-7-1,8 0-10,7 0 8,8 0 2,2-2-7,0-12-2,5 2 5,15 2 5,2 5-1,7 5 1,0 0 10,7 0 0,-3 0-4,3 0 16,-5 4 13,-2-4 9,-1 0 1,-2 0-5,-2 0-8,1-9 0,-3-3-16,-4-3-10,-5-2-3,-1 0-3,-11-2-22,6-5-70,-4-5-150,3-10-462</inkml:trace>
  <inkml:trace contextRef="#ctx0" brushRef="#br0" timeOffset="40792.86">7565 8446 971,'0'0'74,"0"0"-57,0 0-10,171-19 29,-77 8-8,5 2-8,-4 0-7,-8 3-8,-13 4-4,-14-2 3,-15 0 4,-14 0-5,-12-2 1,-6 2 0,-5 4 23,-6-3 3,0-1-5,-2 4-10,0 0 6,0 0 2,0 0-11,0 0-6,0 15-4,0 11 1,0 12 6,0 10 10,0 14-6,0 3 0,2 2-5,9 4 7,7 4-5,1 6-3,-2 7 0,-1 9 3,1 0 2,-3 5-3,-1 2 1,-1-2-3,-4 0 2,-1-2-3,-3-1 1,-2 1 2,-2-3-4,0-4 2,-13-8-4,-16-17 10,-2-12-2,-9-12-1,-9-13-2,-3-8-7,-10-15 6,-5-2-7,-4-6-6,-1 0-35,8 0-30,4 0-24,9 0-114,6-8-492</inkml:trace>
  <inkml:trace contextRef="#ctx0" brushRef="#br0" timeOffset="41371.9">9357 8642 502,'0'0'107,"0"0"7,0 0 27,0 0-73,0 0-28,0 0 27,0 0-3,40-4-9,-10-2-7,7 1-6,7-4-16,3 1-11,3-4-8,-8 4-5,-4 0-2,-12 2 0,-10 4-7,-7 2-43,-5 0-69,-4 6-62,0 8-79,-12 0-120</inkml:trace>
  <inkml:trace contextRef="#ctx0" brushRef="#br0" timeOffset="41572.83">9379 8939 643,'0'0'284,"0"0"-276,0 0 39,0 0 50,178-48-36,-101 26-20,-4 0-13,-6 10-17,-16 5-11,-8 7-4,-10 0-43,-6 0-88,-3 0-207,-7 0-350</inkml:trace>
  <inkml:trace contextRef="#ctx0" brushRef="#br0" timeOffset="42431.88">10591 8668 174,'0'0'29,"0"0"63,0 0 46,0 0-18,0 0-23,0 0 15,0 22-8,0-22-22,0 0-20,19-9-13,10-23-5,6-11-26,13-6-18,-4-4 5,-9 2 1,-6 2-6,-16 6 1,-10 10-1,-3 5 6,0 7-5,-14 9 3,-7 5-3,-2 4-1,-1 3-2,-1 0-4,6 10-4,1 11 4,13-3 2,5 4-9,0 1 5,9 2 1,17-1 5,6-2 2,6-3-1,3-2 2,-2 3-1,-8-4 0,-11 4 0,-10 4 0,-10 2 0,0 4 0,0 0 1,-17-5 0,-6-1 4,0-8-5,0-7-5,3 0-23,0-4-43,4-5-124,10 0-27,6-14-157</inkml:trace>
  <inkml:trace contextRef="#ctx0" brushRef="#br0" timeOffset="43103.87">11164 8283 709,'0'0'40,"0"0"-32,0 0 21,0 0-7,0 0-1,0 0 16,0 81 10,0-47-7,-1 4-12,-4-2 1,3 3-1,2 0-11,0-9-13,0-2 2,8-5-6,11-12 3,1-3-3,4-6-1,5-2-2,-1 0-9,-2-12 12,-4-8-9,-7-6 9,-3-4 3,-7-2-1,-4-1-2,-1 2 2,0 7 2,0 4-3,0 14 1,0 2-1,0 2-1,0 2 0,0 0-3,5 4-8,2 24 11,-1 10 24,1 2-14,2-4-8,-3-5 8,1-7-6,-2-13-3,-3-3 1,1-8-2,-1 0 1,-1 0 7,6-14-1,2-10-2,3-12 6,3 0-10,-1 8-1,1 4 3,3 7-3,-3 3 0,-1 7 0,-1 7-3,-5 0 1,2 0 2,-3 14 4,1 8 6,2-2 2,-4 3-5,3 2-6,-5-4 1,1 4-1,-5-1-1,0-2-33,0 9-44,0-8-88,-7 2-101,1-3-46</inkml:trace>
  <inkml:trace contextRef="#ctx0" brushRef="#br0" timeOffset="43261.87">11412 8143 786,'0'0'2,"0"0"-2,0 0-32,0 0-101,0 0-127</inkml:trace>
  <inkml:trace contextRef="#ctx0" brushRef="#br0" timeOffset="43795.22">12182 8361 704,'0'0'89,"0"0"-39,0 0 93,0 0-105,0 0-9,0 0 9,-145 8-3,111 18-14,3 5-7,4 11-5,7 1 4,9 1-8,7-9-3,4-5-2,0-8-1,17-5 0,10-10-12,4-7-12,1 0-5,6-5 6,-5-18-10,-3-11 22,-7 0-9,-3-4 21,-9-4 3,-3 8 2,-8 5-1,0 12 19,0 11 28,0 4-10,0 2-1,0 0-5,0 4-27,0 23-7,0 8 9,0 5 4,0 2-7,0-8 5,12 4-9,7-10 0,2-3-3,2-11 3,4-13-3,-1-1-19,1 0-32,-4-15-39,-6-10-118,2-10-128,-14-6-228</inkml:trace>
  <inkml:trace contextRef="#ctx0" brushRef="#br0" timeOffset="44133.21">12442 7962 822,'0'0'138,"0"0"-100,0 0 31,0 0-43,0 0-12,0 0 36,74 70-1,-57-15-15,-3 3 9,-3 5-12,-4 4 6,-5 2-17,3-1 0,1-10-13,3-8 6,4-18-7,3-14 2,4-10-3,7-8-4,2 0 6,5-2-1,-3-12-6,-2-8-7,-8 6-27,-4-4-25,-9-6-40,-6 1-105,-2-6-238</inkml:trace>
  <inkml:trace contextRef="#ctx0" brushRef="#br0" timeOffset="44332.1">12516 8214 618,'0'0'458,"0"0"-439,0 0 8,129-44 44,-56 19-27,-5 2-14,-10 2-22,-16 3-6,-15 8-2,-16 1-48,-9 2-81,-2-1-174,0-2-418</inkml:trace>
  <inkml:trace contextRef="#ctx0" brushRef="#br0" timeOffset="45389.45">1948 11891 864,'0'0'96,"0"0"-67,0 0 41,0 0-16,0 0-30,0 0 34,44 62 6,-35-14-40,-4 10 3,-5-2-9,0 2 1,0-10-6,2-7-2,4-10-4,-2-8-7,8-5 2,10-10-5,5-4 3,12-4-1,7 0-6,-2 0-41,3-16-43,-7-9-91,-11-4-181,-13-7-206</inkml:trace>
  <inkml:trace contextRef="#ctx0" brushRef="#br0" timeOffset="45554.36">2193 11758 997,'0'0'36,"0"0"-36,0 0-13,0 0 2,0 0-9,135-37-56,-81 24-149,-10-6-105</inkml:trace>
  <inkml:trace contextRef="#ctx0" brushRef="#br0" timeOffset="45741.25">2607 11497 915,'0'0'146,"0"0"-129,0 0 10,0 0 5,0 0-13,0 0-3,12 124-8,-4-85-8,1-1 0,3 1-45,1-5-103,3-8-102,1-6-113</inkml:trace>
  <inkml:trace contextRef="#ctx0" brushRef="#br0" timeOffset="45952.13">2957 11628 1078,'0'0'0,"0"0"4,0 0 26,158-38-8,-97 20 11,-6 6-19,-5 4-14,-15 4-32,-13 2-73,-10 2-142,-12 0-1,0 0-128</inkml:trace>
  <inkml:trace contextRef="#ctx0" brushRef="#br0" timeOffset="46348.9">2939 11751 673,'0'0'189,"0"0"-165,0 0 52,0 0-6,0 0-18,-31 130-2,37-81 3,15 12-16,-1 14-10,3 9-5,-4 8 1,2 8 3,-1 2-10,-1 9 5,2 5-4,-8 6 9,-4 8-5,-4-3 6,-5 5-9,0-2-6,0-12-6,-5-14 3,0-29-7,1-22-2,4-17-2,0-16 2,0-6 0,21-4-1,16-2 0,7-2 1,10-6 1,4 0 2,-2 0-3,2 0-1,2 0-35,4-10-46,3-8-44,3-10-244,-6-17-386</inkml:trace>
  <inkml:trace contextRef="#ctx0" brushRef="#br0" timeOffset="46784.87">4968 11518 803,'0'0'179,"0"0"-156,0 0 7,0 0 23,-18 118-14,18-65 1,0-3-15,7-4-15,8-5-3,3-4-7,0-5-41,0-9-70,-7 2-109,-6-4-102,-5-9-77</inkml:trace>
  <inkml:trace contextRef="#ctx0" brushRef="#br0" timeOffset="47129.49">4457 12216 615,'0'0'108,"0"0"-91,0 0 132,0 0-85,0 0-55,0 0 54,170 5 21,-50-5-29,18-9-21,21-14 12,26-3-18,13 1 1,16-3-8,7 0-6,-9-6 7,-16 5 4,-24-2-7,-35 2 6,-31 5-10,-35 7-11,-29 8-3,-18 5-1,-12 0-1,-10 1-29,-2 3-15,-2 0-27,-34 0-66,-26 0-288</inkml:trace>
  <inkml:trace contextRef="#ctx0" brushRef="#br0" timeOffset="47782.81">4370 13096 440,'0'0'122,"0"0"-107,0 0 39,0 0 12,0 0-9,0 0 25,23 37 3,-1-52-16,9-16-4,5-13-24,0-9-18,2 0-10,-12 7-7,-10 10 2,-14 9-4,-2 10 3,0 3-6,-4 6-1,-10 3 2,-1 2-2,-1 3 0,-2 0-6,7 0 4,2 8 0,9 7-3,0 4-4,0 5 0,20 1 3,7 0 5,7-2-2,-1-4 3,-2 0 3,-4-3 3,-8 0-1,0 3 3,-11 1 1,-8 6-4,0 1 0,0 4 0,-2-4-1,-15 4-2,-4-6 0,1-3-2,1-6 0,0-8-25,7-8-42,-1 0-17,7-8-98,2-23-116,2-18-70</inkml:trace>
  <inkml:trace contextRef="#ctx0" brushRef="#br0" timeOffset="48420.82">4830 12412 833,'0'0'0,"0"0"-7,0 0 7,0 0 12,0 0-2,0 0 8,-18 64-2,2-53 2,3-6 1,2-5 7,-2 0 4,8 0 7,-4-7-24,5-11-13,4-3-6,0 1-9,0 3 13,2 0-5,13 1 5,6 3 0,3 1 2,0 1 0,-2 8-5,-2 3 4,1 0-3,-2 0-6,0 14 5,-2 3 5,-2 5-6,-3 2 6,-4 3-2,-6 3 4,-2 2-1,0 0 1,-6 6-1,-11-1 3,-3-2-3,5-9 2,0-12 0,5-6-1,3-8 2,2 0 5,5-10-9,0-10-7,0 4 1,0 2 3,0 3 3,14 6 0,1 5 0,10 0-2,6 0-2,2 0 4,4 2 9,-4 1 3,2-3 24,-1 0 26,-3-1-3,-5-13-7,-2 3-11,-14-6-17,-1 4-13,-5 4-5,-2 0-6,-2 8-14,4 1-58,0 0-93,5 3-195,1 13 2</inkml:trace>
  <inkml:trace contextRef="#ctx0" brushRef="#br0" timeOffset="48692.42">5454 12791 997,'0'0'44,"0"0"-35,0 0 5,0 0 22,0 141 6,4-99-15,-2-2-6,-1-6-9,-1-2-8,5-4-4,-3-3 0,-2-6 0,0 1-60,0-6-61,0-2-93,0-5-14,-2-7-92</inkml:trace>
  <inkml:trace contextRef="#ctx0" brushRef="#br0" timeOffset="48870.84">5198 13174 1004,'0'0'74,"0"0"-56,0 0-14,129-80 7,-58 38-1,-3 4-9,-6 8-1,-12 5-65,-9 12-165,-5-1 14,-15 2-126</inkml:trace>
  <inkml:trace contextRef="#ctx0" brushRef="#br0" timeOffset="49375.05">6144 12846 708,'0'0'173,"0"0"-146,0 0 35,0 0-2,0 0-15,0 0-18,-32 5-1,4 25-8,-2 2-2,-2 9-9,6-1 4,7-2-11,9-4 2,5-6 3,5-8-5,0-8-5,5-5-12,15-7-12,5 0 6,6-19 15,0-13 4,0-7-1,-5 0 5,-3-3 0,-7 3 0,-5 13 0,-8 12 4,-3 10 8,0 4 32,0 0 8,0 0-21,0 18-23,0 7 0,0 7-1,0-1 0,13-2-2,0-7-4,5-8 5,1-4-5,4-6 0,4-4 1,1 0 1,2-4-1,-3-16-2,-8 0-57,-3-8-89,-12-6-264</inkml:trace>
  <inkml:trace contextRef="#ctx0" brushRef="#br0" timeOffset="50039.74">6432 12356 593,'0'0'270,"0"0"-270,0 0-3,0 0 3,0 0 18,0 0-4,0 62 2,-13-46-12,-1-4 8,-1-5-5,4-5 2,-3-2 0,4 0 0,-2 0 0,3-9-6,5-5-1,4-2-2,0-2-13,0 3 3,5-4 10,15 1 0,-3 2 1,3 4 6,-1 6-2,-2 4 5,1 2-7,-3 0 3,0 0-5,1 0 2,3 15 6,-1 4 1,-3 5 3,3 3 4,-7-1 1,-5 3 0,-3 4-2,-3 2 1,0 4-3,-16 0-8,-6-4-3,-6-5 2,4-6-2,1-12-3,2-9 0,1-3 0,7 0 0,3 0 2,4 0 1,6 0-3,0-5 0,0-1-1,6 0 1,19 3 0,4 3 7,6 0-1,4 0 5,1 0-3,2 0 4,1 0 23,-1 0 11,-7-12-7,-4 1-4,-6-5-10,-7-3-13,-5 2-4,-3-1-3,-6-3-5,1 2-10,-3-2-36,0-1-71,-2-6-199,0-9-428</inkml:trace>
  <inkml:trace contextRef="#ctx0" brushRef="#br0" timeOffset="50558.43">7005 11361 624,'0'0'465,"0"0"-463,134-40 5,-56 26 22,7 4-18,2 5-2,-4-2-4,-15 3-5,-9 2 1,-20 2 0,-14 0 0,-8 0 13,-5 0 21,-8 14-9,3 8-3,-5 10 4,2 14-2,4 9-3,-2 15-1,3 16-1,3 6-1,3 13-1,9 1-2,4 2-1,11 5 1,1-6-1,-1 6-2,-10-8-2,-8-8-1,-11-5 2,-10-5-4,-8-2-2,-27-9-2,-10-10 3,-8-14-1,-9-17 0,-1-12-2,0-9 0,2-5 1,2-6-5,4-3-2,3 0-43,14 0-32,7-3-70,9-28-295</inkml:trace>
  <inkml:trace contextRef="#ctx0" brushRef="#br0" timeOffset="50970.87">8292 11684 395,'0'0'679,"0"0"-656,0 0-18,0 0 36,0 0-15,160-20-13,-116 0-13,-6 9-20,-13 4-179,-16-1-286</inkml:trace>
  <inkml:trace contextRef="#ctx0" brushRef="#br0" timeOffset="51132.85">8352 11923 1056,'0'0'122,"0"0"-120,0 0-2,0 0 18,192-56-8,-110 29-10,-9 4-5,-19 7-189,-32 2-321</inkml:trace>
  <inkml:trace contextRef="#ctx0" brushRef="#br0" timeOffset="54135.91">10193 11226 641,'0'0'123,"0"0"-62,0 0 89,0 0-39,0 0-49,0 0-22,0 0-40,-3-32-1,8 64 1,0 7 10,5 6-7,-5 0-3,2 1-2,-1-1-59,2-6-72,-2-2-90,-4-9-69,-2-3-127</inkml:trace>
  <inkml:trace contextRef="#ctx0" brushRef="#br0" timeOffset="54360.54">10009 11825 734,'0'0'121,"0"0"-121,0 0 0,0 0 60,157 0 6,-66-23-26,8-11-15,5-9 7,-1-6-17,-4 11-3,-19 8-12,-16 18-32,-21 10-87,-23 2-187,-18 0-100</inkml:trace>
  <inkml:trace contextRef="#ctx0" brushRef="#br0" timeOffset="54901.78">10722 12318 669,'0'0'46,"0"0"-15,0 0 136,0 0-108,0 0-5,-114-48 3,76 48-28,-5 14-18,1 12 1,-2 4 4,8 6 3,2 2 0,12-2-8,9 3-4,11-2-7,2-2 0,8-12-2,28-4-1,7-17-21,5-2-10,4-12 2,-1-17-2,-7-6 20,-8-4-7,-6 2 21,-10-4 5,-8 7-1,-4 7-2,-8 15 12,0 3 14,0 9 16,0 0-4,0 0-22,0 12-12,-2 20-5,-4 6 4,6 3 6,0-9-1,10-9-2,15-5 0,8-7 0,7-10-4,4-1-4,5-5 0,3-22-6,-6-4-40,-3-3-86,-12-9-213,-13-4-298</inkml:trace>
  <inkml:trace contextRef="#ctx0" brushRef="#br0" timeOffset="55421.51">11399 11472 645,'0'0'81,"0"0"-74,0 0 23,0 0 37,0 0-51,0 0 29,44 50-11,-17-64-9,0-12-8,-5-12-2,1-10-3,-6-13 13,-3-5-12,-9 2-1,-5 7-10,0 16 9,-7 12-7,-11 12 19,-5 13-22,-2 4-1,2 0-5,-2 21-3,5 6 4,8 3 2,12 0-5,0-4-7,28 0-6,14-4 1,7-4 10,5-6 8,1 0 1,-4-1 2,-13-2 2,-11 4-3,-13 3 0,-14 1 0,0 5 2,-8 2 5,-21 6-5,-2-2-3,2-3-7,8-9-59,4-8-86,11-8-7,6 0-92</inkml:trace>
  <inkml:trace contextRef="#ctx0" brushRef="#br0" timeOffset="55989.79">11934 11153 610,'0'0'168,"0"0"-154,0 0 68,0 0-14,0 0-54,0 0 0,-36 86 1,36-58-7,0 5 0,3-5-6,8-5 1,2-1 1,1-7-4,1-7 0,3-6 3,5-2-3,-1 0 0,4-17-6,-6-4 11,-4-4-5,-3-3 4,-6 0 0,-1-2 0,-4 7-1,1 8 0,-3 5 6,0 10 14,0 0 14,0 0-29,0 14-1,0 20-7,2 10 17,3 6-6,0-7-9,1-11 1,0-13-3,1-6 0,0-13-2,3 0 2,4-11 0,6-23 13,5-6-6,-2-4-4,0 4-2,-2 12-1,-7 8 1,-6 13-1,-6 7 0,1 0-8,1 0 7,-1 9 1,6 13 22,-5 8-12,0 1 0,1-2-7,-1-3-2,0-6 0,3-3-1,-4-4-9,-3-2-53,1-6-83,-1-2-122,0-3-151</inkml:trace>
  <inkml:trace contextRef="#ctx0" brushRef="#br0" timeOffset="56140.14">12172 10950 716,'0'0'93,"0"0"-91,0 0-4,0 0-62,0 0-213,0 0 51</inkml:trace>
  <inkml:trace contextRef="#ctx0" brushRef="#br0" timeOffset="56611.79">12819 11151 112,'0'0'657,"0"0"-626,0 0 39,0 0 30,0 0-39,0 0-4,-51-3-17,19 18-20,-5 11 1,-2 8-1,9 6-9,3 1 0,7 1-7,9-2-4,11-8-1,0-8-3,13-10-11,18-10-14,5-4-5,9-9 30,-2-19-7,3-9 3,-8-6 5,-9 4 2,-7-4 1,-13 5 4,-3 8 5,-4 12 1,-2 8 18,0 10 21,0 0-16,0 0-18,0 6-10,0 16-3,0 11 7,0 6 2,0-4-8,0 0 3,3-5-6,10-9-3,5-6-3,0-6-21,5-7-55,6-2-67,-8 0-136,2-20-114</inkml:trace>
  <inkml:trace contextRef="#ctx0" brushRef="#br0" timeOffset="56896.87">13154 10939 541,'0'0'375,"0"0"-342,0 0-9,0 0 21,0 0 40,66 108-19,-55-50-21,3 0-16,-3-6-6,5-4-8,-1-14-1,8-3-5,-1-12 1,2-8-4,0-8 0,3-3-3,-1-7-1,0-14 1,-3-1-3,-12 4-27,-3 0-42,-8-2-70,0 0-182,-19 2-180</inkml:trace>
  <inkml:trace contextRef="#ctx0" brushRef="#br0" timeOffset="57039.8">13185 11143 827,'0'0'129,"0"0"-105,140-92 79,-68 54-54,-6 1-42,-12 5-7,-16 5-33,-19 2-281,-19 4-300</inkml:trace>
  <inkml:trace contextRef="#ctx0" brushRef="#br0" timeOffset="59156.02">2058 15212 436,'0'0'146,"0"0"-28,0 0 3,0 0-62,0 0-46,0 0 21,0 0 18,-12 134 16,20-90-13,4 2-6,-10-2-13,3-2-11,1-7-3,-4-8-10,5-6-3,-5-7-3,0 0-2,0-6-3,6 2 1,2-2-2,3-6 1,5 0 0,5-2-1,0 0-15,0 0-29,4 0-62,0-12-90,-4-6-82,-10 0-159</inkml:trace>
  <inkml:trace contextRef="#ctx0" brushRef="#br0" timeOffset="59344.3">2219 15286 428,'0'0'131,"0"0"-94,0 0 90,114-77-61,-77 59-58,-2 9-8,-6-3-61,-8 7-109,-6-1-136</inkml:trace>
  <inkml:trace contextRef="#ctx0" brushRef="#br0" timeOffset="59545.74">2538 14985 488,'0'0'155,"0"0"-140,0 0 13,0 0 54,0 0-5,31 127 8,-24-98-32,-3 5-23,1-4-17,-3 1-8,1-4-5,1 0-2,2-9-77,4-1-124,3-17-51,2 0-107</inkml:trace>
  <inkml:trace contextRef="#ctx0" brushRef="#br0" timeOffset="59800.73">2864 15069 792,'0'0'83,"0"0"-53,0 0 104,174-74-37,-105 46-42,-3-2-14,-10 9-22,-14 9-14,-11 5-5,-12 5-5,-9-1-40,-5 3-50,-5 0-66,0 0-14,-11 12 66,-14 7-54,-4-1-60,-4-4-46</inkml:trace>
  <inkml:trace contextRef="#ctx0" brushRef="#br0" timeOffset="60221.95">2975 15093 213,'0'0'86,"0"0"57,0 0 23,0 0-33,0 0 6,0 0-34,-80 26-51,80-26-8,0 17-12,0 6-21,0 18 12,6 11 29,11 8-11,0 14-13,5 8 2,1 7-2,4 5 0,-2 0-17,5 2-5,0 8 3,0 5 3,-3-3-1,-5 6-9,-3-1-1,-2-5 5,-3 3-7,-4-12 1,-1 2-1,1-15 0,-7-4 1,0-16-1,-1-6-1,1-18 3,-3-13-3,2-13 1,-2-10-1,0 0 0,2-4 0,4 0-1,6 8-4,5-2 5,12-3 0,5 2 5,1-1-1,0-2-4,2 1-10,5-3-45,10 0-41,6-23-137,-2-17-377</inkml:trace>
  <inkml:trace contextRef="#ctx0" brushRef="#br0" timeOffset="61091.78">4647 15182 312,'0'0'84,"0"0"-5,0 0 32,0 0-55,0 0-10,0 0 10,0 0 13,26 4 23,-3-35-36,2-9-26,1-6-4,-1-3-15,-1-2 2,-4-2-4,-4 6 11,-7 7-2,-7 11-4,-2 8-3,0 12 1,0-3 0,-11 8-11,-9 4 0,-1 0-1,2 4-2,5 10 0,5 2-1,7 3-2,2-1-17,0 0 8,2-3 5,23-1 1,4 1 1,9-5 5,4 2 2,3-3 0,-1 6 1,-7 5-1,-4 2-1,-15 6 1,-5 0-4,-13 7 4,0-4 6,-14 13-2,-23-3 4,-5-2-6,-1-2 1,5-11-3,8-8-56,13-9-135,6-9-143</inkml:trace>
  <inkml:trace contextRef="#ctx0" brushRef="#br0" timeOffset="61579.5">4207 15642 465,'0'0'198,"0"0"-180,0 0 76,0 0 27,0 0-98,0 0-4,128 0 30,-10 0 3,27 0-7,26-5-10,20-17 11,29-6-5,16-2-1,14-11-6,6-7-7,-13 2 10,-20 2-14,-38-2 4,-41 8-6,-45 7 0,-38 12-15,-26 7-4,-27 6 0,-5 6-2,-3 0-24,-27 0-18,-24 6-60,-28 20-132,-25 7-164</inkml:trace>
  <inkml:trace contextRef="#ctx0" brushRef="#br0" timeOffset="62134.75">4500 16601 548,'0'0'152,"0"0"-98,0 0 71,0 0-48,0 0-51,71-128 10,-38 74-8,-4 4-10,-4 6-8,-8 0 11,-7 12-5,-8 9-10,-2 5-6,0 10 1,0 2-1,-12 6 0,-3 0-20,-1 0-2,3 14 2,5 4 3,8 0 3,0 8-5,0 2 4,19-6 14,7 6-3,10-6 4,3 0 4,-1 1-3,-7-5-1,-4-1 1,-14 2-1,-5-3 1,-8-2 0,0 7 7,-4 8 5,-15 5-3,-4-2-5,-2-6-5,1-8 0,2-4-4,4-5-58,2-9-100,7 0-64,5-12-133</inkml:trace>
  <inkml:trace contextRef="#ctx0" brushRef="#br0" timeOffset="62854.41">4895 15811 764,'0'0'5,"0"0"-5,0 0-12,0 0 2,0 0 10,0 0 6,-19 37 6,6-28 2,-1-1 17,4 1-4,1-9 4,0 0-19,0 0-2,0 0 7,5 0-2,-4 0-7,6-5-8,2-9 0,0 0-8,0-2-7,0-2 11,12 1 2,5-3 4,6 8-2,-1 7 0,0-3 0,1 8-1,-7 0-2,-1 0 0,-1 8-3,-4 2 5,3 4 1,-3 6 9,-6-1 3,-4 8 8,0 7-8,0 2 8,-6 1-5,-10 3-2,-5-13-5,4 0-2,-1-5-3,3-8 2,3-7-3,8-2 1,2-5-2,2 0 11,0 0-8,0 0-4,0-5-9,6-4 9,12 6 0,5-2 1,6 5-1,2 0 4,2 0 1,1 0 4,-3 0 8,-2 0 17,-2 0 16,2-8-2,-10-6 9,2 0-19,-7-3-5,-6 8-7,-4-5-9,-1 6-4,0-5-8,-3 8-4,0 0-1,0 5-13,0 0-41,7 0-69,5 0-176,-1 8-42,0 15-109</inkml:trace>
  <inkml:trace contextRef="#ctx0" brushRef="#br0" timeOffset="63134.17">5301 16517 223,'0'0'632,"0"0"-584,0 0-24,0 0 56,0 0 10,122-36-29,-63 10-7,0 7-26,-10 2-16,-9 2-9,-8 8-3,-6-2-18,-7 4-76,2 0-152,-3 2-66,4-7-106</inkml:trace>
  <inkml:trace contextRef="#ctx0" brushRef="#br0" timeOffset="63673.74">6419 16142 901,'0'0'62,"0"0"-34,0 0 68,0 0-46,0 0-29,0 0-7,-56 0 1,23 23-10,-3 3 10,1 6 7,4-3-6,2 7-14,6 1 2,9 3-4,8 4 3,6-8-6,0-8 3,9-10-8,10-10-7,9-8-9,3 0 12,1-22 8,3-10-1,-6-2-4,-7 1 9,-9 3 0,-5 7 1,-8 0 1,0 2 2,0 10 4,0 3 18,0 4 11,0 4-3,-3 0-7,3 0-11,0 0-16,0 8 0,0 16 0,6 6 2,14 1 1,3-4 2,6-8-5,2-7 3,4-12 1,4 0 1,1-8-1,-2-15 1,-9-2-5,-7 1-8,-13 6-42,-7-5-46,-2 5-113,-2-3-275</inkml:trace>
  <inkml:trace contextRef="#ctx0" brushRef="#br0" timeOffset="64369.19">6648 15654 845,'0'0'119,"0"0"-119,0 0-18,0 0 17,0 0-2,0 0 6,-22 41 1,4-31-3,3-6 2,-2-1 6,3-3 2,5 0-3,0 0-2,5-7 2,0 2-6,4-8-2,0-1-6,0 0 4,6-3-3,9 2 3,1 3 2,4-2 0,0 0 2,2 2 6,3 2-3,0 6 7,-4 4 4,2 0-10,-3 0 0,-3 9 2,0 14 2,-7-1-4,2 4 8,-8 6 5,-4 0 0,0 4 8,0 2-7,-18-1-10,-1-5-3,-8-1-1,-1-1-3,0-7 0,-1-5-2,4-9 0,5-9 0,5 0-2,8 0 1,3 0-9,4-9-11,0-9 0,0 1 7,13 3 5,7 4 7,6 6 1,1 4 0,6 0 0,4 0 3,3 0 10,-3 4 8,4 0 6,-5-2 9,-7-2 10,-6 0-9,-2-2 9,-3-12-4,-7 7-4,-3-8-14,-2 7-13,-6 5-5,3-8-6,0 3-9,6-5-43,4-4-70,5-7-187,-1-13-475</inkml:trace>
  <inkml:trace contextRef="#ctx0" brushRef="#br0" timeOffset="64877.69">7262 14718 962,'0'0'60,"0"0"-57,116-38 18,-35 26 2,5 2-8,3 2-5,-13 0-6,-11-1 0,-23 4-2,-20 3 10,-13 2 24,-9 0-6,0 0-2,0 2-1,0 24-2,0 14 4,0 15-3,6 17-2,11 18-1,2 10-5,8 4 0,4 7-3,4-5-3,2 8-4,-2 1 2,-8-3-5,-12-4 0,-10-8 3,-5 9 7,-22-12 2,-23-7-8,-11-9 19,-6-19-8,-4-17-3,3-13-11,5-14-1,4-10-1,8-8-4,1-12-20,9-29-65,5-18-71,6-22-523</inkml:trace>
  <inkml:trace contextRef="#ctx0" brushRef="#br0" timeOffset="65241.82">8820 14937 1001,'0'0'102,"0"0"-82,0 0 5,0 0-3,114 0-4,-45-10-11,-3-6-7,-5 0-44,-19 8-126,-24 8-212</inkml:trace>
  <inkml:trace contextRef="#ctx0" brushRef="#br0" timeOffset="65411.77">8784 15325 1068,'0'0'107,"0"0"-76,0 0 4,0 0-7,0 0-19,146-53-9,-80 33-38,-14 1-175,-31 4-506</inkml:trace>
  <inkml:trace contextRef="#ctx0" brushRef="#br0" timeOffset="73472.16">10313 14698 340,'0'0'167,"0"0"-57,0 0 21,0 0 13,0 0-56,0 0 10,0 0-12,0 0-28,-13-62-24,-20 68-9,-6 20-15,1 14 0,3 6-4,6 11 3,11 1 0,7 3-4,11-3-3,0-6-2,4-14 0,21-15-1,11-12-2,2-11-7,11 0 3,0-33-6,-5-9 4,-6-7 4,-4-2 0,-10 1-2,-4 9 7,-5 6 0,-7 12 1,-6 10 0,-2 8-1,0 5 0,0 0-2,0 27-12,0 6 14,-4 14 0,2 3 2,2-10-2,0-8 0,0-6 0,13-14 0,11-12-4,10 0 2,3-20 1,1-18 1,-4-5 2,-10-1-2,-13 3 3,-11 2-2,0 7 3,-15 4-2,-17 6-2,-3 6 0,-1 10-1,3 6-3,4 0-6,8 22-55,11 0-80,10 6-107,0 3-66</inkml:trace>
  <inkml:trace contextRef="#ctx0" brushRef="#br0" timeOffset="73831.34">10815 15055 776,'0'0'55,"0"0"-36,76-137 46,-44 84-48,-2-5-4,-12 8-5,-11 5 2,-7 7-7,-3 14 2,-19 7 5,0 17 0,-2 0-9,3 0 0,1 12 1,7 5-2,11 1 0,2 6-2,0-2 1,29-4 1,8-1 0,9-3 0,2-1 2,-5 1 19,-5 13 32,-12-5-18,-13 4-4,-10 12-4,-3 2-11,-7 8-6,-18-4-8,1-4-2,-8-8-39,9-6-71,0-12-138,5-14-136</inkml:trace>
  <inkml:trace contextRef="#ctx0" brushRef="#br0" timeOffset="74311.79">11437 14587 973,'0'0'7,"0"0"-4,88-116 3,-71 91-6,-13 2 2,-4 4-1,-2-2 3,-23 5-3,-1 6 6,-3 4 6,2 6 20,2 0-10,10 4-11,1 18 1,8 9 5,6 7-6,0 10-3,2 10 11,16 0-11,-1 6 1,1 2 0,3 1-8,-2-5 0,2-8 3,-5-15-2,-6-16 6,-4-5-6,-3-18 1,-1 0 7,6-15 0,2-28-3,6-7-6,2 1-1,0 14 2,-3 8-3,6 13 0,-4 2-2,3 12 2,-4 0-1,-3 0-4,-2 17 4,-1 5-1,-7 0 1,0 5-12,-3 6-32,0-1-113,0 2-89,7-17-13,1-8-93</inkml:trace>
  <inkml:trace contextRef="#ctx0" brushRef="#br0" timeOffset="74739.8">12177 14607 1033,'0'0'62,"0"0"12,0 0-22,0 0-39,0 0-13,-120 69 7,97-31-5,1 2 1,7-6-1,5 7 1,6-5-1,4-9-1,0-1-1,6-11-3,19-9-9,2-6-23,6 0 8,-2-23-5,-2-6 12,-6-5 1,-3-4 14,-9-1 5,-2 0 1,-8 0 1,-1 9 7,0 12 18,0 8 21,0 8 3,0 2-3,0 0-19,0 14-24,0 16 1,0 8 8,0 4-3,5 3-8,7-1-1,3-7-2,3 2 0,-3-11-19,4-10-26,1-6-39,-5-12-58,6 0-80,-8-23-158</inkml:trace>
  <inkml:trace contextRef="#ctx0" brushRef="#br0" timeOffset="75003.77">12423 14391 927,'0'0'138,"0"0"-94,0 0-15,0 0 47,48 133-20,-28-65-28,-9 12-3,1-3-2,-3-1-14,-3-9 0,8-20-3,1-11 0,1-16 0,6-12-4,7-8-2,9-10 0,9-26-1,-2-5-28,-10 0-33,-12 7-69,-21 5-239,-2 5-259</inkml:trace>
  <inkml:trace contextRef="#ctx0" brushRef="#br0" timeOffset="75145.74">12527 14704 1089,'0'0'57,"0"0"-47,136-124 8,-56 70-18,-4 6-19,-14 0-121,-15 0-402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41:15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 1087 624,'0'0'63,"0"0"76,0 0-29,0 0-41,0 0 10,0 0-25,0 0-27,0 0-21,0 0-2,-6 142 29,6-80 11,0-2-26,0-4-5,0-3 2,0-11-3,0-10-2,0-9-7,0-8 1,0-7 0,8-4-4,10-4 0,6 0-2,7 0 2,10-12-2,-4-5 1,2-3-47,-10-4-62,-7-2-126,-12-6-210</inkml:trace>
  <inkml:trace contextRef="#ctx0" brushRef="#br0" timeOffset="204.51">1493 1041 1027,'0'0'0,"0"0"1,0 0-7,143-57 6,-86 40-91,-14-6-166,-14 2-134</inkml:trace>
  <inkml:trace contextRef="#ctx0" brushRef="#br0" timeOffset="358.07">1867 798 760,'0'0'192,"0"0"-167,0 0-17,0 0-8,4 111 17,2-72 3,-3 6-16,2-6-4,0 3-98,-3-11-156,7-14-76</inkml:trace>
  <inkml:trace contextRef="#ctx0" brushRef="#br0" timeOffset="595.03">2239 965 966,'0'0'108,"0"0"-97,154-21-11,-61-9 28,6 2 6,-5 5-9,-19 2-21,-21 13-4,-21 2-40,-19 6-81,-14 0-52,0 0-20,-25 14-65,-10 0 15</inkml:trace>
  <inkml:trace contextRef="#ctx0" brushRef="#br0" timeOffset="1040.04">2280 1005 797,'0'0'162,"0"0"-152,0 0 55,0 0-19,0 0-46,0 0-11,-5 108 11,21-41 10,2 22 8,-1 15 19,4 15 20,-4 5-10,3 6-8,-4 5-26,-3 3 1,-4-2-2,1-7-7,-8-11 2,-2-10-5,0-5 5,0-7-6,-2-9 1,-8-6-1,-2-12 0,5-18-1,1-14 0,6-14 1,0-8-1,3 0 0,23-4-1,18 1 1,18-2 0,11-3 8,7-4-6,3 1 14,-3-2-4,-18 0-2,-13 4-6,-17-4-4,-16 2-1,-11 0-28,-5-4-43,0 0-82,-15-24-248</inkml:trace>
  <inkml:trace contextRef="#ctx0" brushRef="#br0" timeOffset="2105.63">4224 1015 408,'0'0'393,"0"0"-363,0 0 114,0 0-58,0 0-38,0 0-48,0 73-20,0-13 20,8 1 13,-1-6 11,-1 0-8,-1-3-6,2-6-4,-5-10 2,3-5-4,-5-11-3,0-6 4,0-9-5,0-5 5,2 0-5,-2 0 2,4 0 3,5-17 5,5-13 0,8-7-10,7 3-2,2 6 2,2 5 1,1 8 0,-3 7 0,-2 7-1,-3 1-4,-6 0 2,-3 7-2,-11 10-2,-4-2 6,-2 1 0,-2 4 14,-25 5 3,-13-2 7,-3 0 3,-1-7-13,0-4-4,3-7-8,8-3 6,8-2-4,12 0-1,11 0-3,2 0-10,7 0-45,14-9-148,-1-12-363</inkml:trace>
  <inkml:trace contextRef="#ctx0" brushRef="#br0" timeOffset="3517.55">4446 1307 559,'0'0'59,"0"0"-35,0 0 14,0 0-7,0 0-13,0 0 1,27-62 9,-25 46 31,-2-2 23,0 1-19,0 3 7,-2-2-4,-14 9-18,-1-4-19,-4 8 7,1 3-17,1 0-14,-4 0 2,-2 0-7,-1 16 10,-6 10-9,8 6 1,0 3 5,5 9-6,9-3-1,2 3 0,5 1 0,3-6 0,0-5 0,21-7-2,4-11 2,4-6 0,3-7 1,2-3-2,0 0 1,-2-12-1,-3-10-6,-7-3 7,-1-8 0,-11 1 7,-1-6-3,-3 3-1,-6 2 0,3 6 3,2 10-4,-5 9-1,0 6-1,0 2 8,0 0-6,0 0-2,4 14-4,2 16-8,1 9 7,3 5 5,3-7 6,5-2-3,4-9-1,8-11 0,6-5-1,9-10 3,5 0 3,2-17 10,0-13-3,-5 0-6,-7 2 2,-15 3-5,-10 10-4,-11 0-1,-4 8 0,0 2-11,-4 5-31,-25 0-54,-15 12-262,-10 7-192</inkml:trace>
  <inkml:trace contextRef="#ctx0" brushRef="#br0" timeOffset="3918.8">3205 1993 607,'0'0'112,"0"0"-105,0 0 50,0 0 0,156 44 4,-33-35 33,36-9-1,29 0-42,26 0-10,27-19-1,19-9-18,17-10 4,13-6 2,7-1-10,-6 1-5,-13 3 10,-32 0-6,-46 9-3,-46 8 4,-44 7-9,-42 3-4,-27 7-3,-25 5-2,-14 2-3,-2 0-6,-36 0-19,-42 12-20,-45 11-53,-43 4-278,-37 5-324</inkml:trace>
  <inkml:trace contextRef="#ctx0" brushRef="#br0" timeOffset="4459.63">3680 2972 703,'0'0'38,"0"0"26,0 0 37,0 0-34,0 0 13,142-153-42,-109 97-4,-6-1-20,-7 6 5,-11 9 9,-9 12-10,0 11-16,0 11 1,-11 4-3,-7 4 0,1 3-5,1 15 0,1 8-28,3-1 4,10 4 6,2-2-20,5-4-3,25 0 5,9-2 19,1-1 17,5-3 4,-1 0 1,-9 1 2,-1 0 0,-14 0 1,-11 0 3,-9 7-4,0 0 2,-27 5 6,-7-2 7,-3-2-12,3-5 1,5-11-6,5-6-51,9-4-92,7-17-45,6-16-138</inkml:trace>
  <inkml:trace contextRef="#ctx0" brushRef="#br0" timeOffset="5089.6">4330 2276 733,'0'0'59,"0"0"-16,0 0-16,0 0-15,0 0-5,0 0 10,-35 40-15,19-32 0,1-2 11,-2-5-8,5-1 8,3 0-5,1 0 4,8-12-4,0-5-8,0-5-2,0-4-10,19 3 12,-1 2 0,6 2 3,-2 5-2,3 8 0,-2 4 9,-5 2-6,1 4-4,-6 19-17,-4 5 11,-2 4 6,-7 4 6,0 0-4,0 2 6,-8 2 1,-13 0 1,1-2-2,-2-4-4,2-10-1,3-6 0,7-9 2,6-5-5,1-4 4,3 0-3,0-14-1,0-8-9,9 3-31,11 5 35,2 8 3,3 6 2,4 0-4,6 3 0,6 12 4,1-3 4,3-3 2,-3-5 2,-6-4 10,-5 0 20,-11-7 22,-7-7-8,-5-2-4,-4 0 2,-2-2-16,-2 3-9,0 2-19,0 6-6,2 7-4,5 0-45,7 0-74,3 0-223,-2 0-33</inkml:trace>
  <inkml:trace contextRef="#ctx0" brushRef="#br0" timeOffset="5442.2">4808 2877 656,'0'0'124,"0"0"-116,0 0 20,0 0 53,166-15-26,-108 0-10,-4-1 5,-10 4-15,-10 2-22,-12 4-13,-10 6-14,-12 0-73,0 0-126,0-7-105,0-2-14</inkml:trace>
  <inkml:trace contextRef="#ctx0" brushRef="#br0" timeOffset="5960.23">5777 2576 918,'0'0'14,"0"0"28,0 0 0,0 0 14,0 0-37,0 0-12,-107 21-1,69 3 6,1 6 4,1 4-4,5 4 7,8 2-12,5-2-6,13-4 2,5-7-1,0-6-2,9-9-2,18-9-8,9-3-15,2-3 7,4-21-21,-2-5 37,-9-3-10,-4-1 4,-11-4 8,-5 6 8,-4 4 0,-7 9 0,0 11 12,0 5 16,0 2 19,0 0-14,0 4-35,0 17-6,0 10 0,2 3 3,9-4 10,0-6-11,10-4 1,3-8 5,5-4-6,7-8 2,2 0 0,1 0-4,0-8 0,-8-10-10,-7-4-24,-11-2-70,-13-8-140,0-9-211</inkml:trace>
  <inkml:trace contextRef="#ctx0" brushRef="#br0" timeOffset="6607.04">6201 1997 724,'0'0'286,"0"0"-286,0 0-12,0 0 8,0 0-3,0 0 6,-50 40-31,34-40 30,1 0 2,7 0 4,-1-12 3,6-2 3,-1-2-10,4 2 0,0-4-13,0-3-1,20 0-20,-1-2 31,4 4-3,0 0 6,-1 6 2,0 3 3,0 6-2,-1 4 1,-1 0 5,-3 0-2,1 16-5,-2 9-2,-3 8 12,-6 4 0,-7 10 1,0 1 7,-4 5-6,-19 0-5,-4-2 2,-4-8-9,2-11 4,4-11-3,4-8-1,0-13 0,8 0 1,-1 0 1,10-13-4,4-1-6,0 4 3,0 3-9,0 7 12,23 0 2,6 0-2,6 0 10,5 0 1,5 7 4,1-5 4,4-2 18,-4 0 19,-7 0 2,-10-6-22,-12-1-2,-6 2-9,-8 2-11,-1 1-4,-2-6-6,0-7 0,2-10-4,3-15-20,5-13-38,6-12-101,0-3-211,-1 2-313</inkml:trace>
  <inkml:trace contextRef="#ctx0" brushRef="#br0" timeOffset="7099.18">6700 1185 1094,'0'0'74,"0"0"-74,0 0-5,163-34 5,-77 22 10,1-3 2,-5 4-4,-10-1-8,-14 3 3,-19 5-1,-20 3 4,-12 1-5,-5 0 1,-2 0 2,0 0 14,3 10 5,-3 24-23,0 18 2,0 17-2,1 18 11,4 13 7,6 13-7,3 8 1,6 4 3,4 9-5,-3 3-3,-4-3 3,-8-7 5,-9-15 5,0-10 2,-18-7-3,-19-13-2,-15-14 0,-4-15 0,-4-10 5,-2-9-3,1-12-6,1-7-2,6-12-5,4-3-1,3 0-5,11-20-6,16-14-51,15-8-41,5-11-105,14-8-475</inkml:trace>
  <inkml:trace contextRef="#ctx0" brushRef="#br0" timeOffset="7428">7960 1624 569,'0'0'397,"0"0"-359,0 0-5,0 0 3,0 0 23,140 6-2,-100-6-18,-2-8-30,-5-1 2,-8-3-11,-9 5-1,1 1-64,-10 2-108,-7 1-164,0 3-107</inkml:trace>
  <inkml:trace contextRef="#ctx0" brushRef="#br0" timeOffset="7615.88">8000 1930 870,'0'0'111,"0"0"-70,116-16 39,-66 3-11,0-2-29,-15 8-26,-10 0-14,-11 4 0,-14 3-59,0 0-106,-18-2-185</inkml:trace>
  <inkml:trace contextRef="#ctx0" brushRef="#br0" timeOffset="8360.08">8945 1744 413,'0'0'106,"0"0"-32,0 0 33,0 0 27,0 0-27,0 0-10,129-106-38,-87 56-36,-4 0-8,-11-3-1,-14 3-5,-5 8-2,-8 12 0,0 12-2,-14 12 1,-9 6-5,-1 0-2,-3 8 0,7 13-4,9 0-19,9 2-10,2-1-14,7 0-8,21-1 10,10 4 29,4-4 7,1 2 6,-3 0 2,-5 0 2,-12 1 0,-14 4-1,-9 4-13,-7 2 12,-25 4 1,-8-4 1,-1-2-30,7-8-53,7-11-22,14-13-77,11-4-79</inkml:trace>
  <inkml:trace contextRef="#ctx0" brushRef="#br0" timeOffset="9028.7">9497 1439 725,'0'0'178,"0"0"-170,0 0-8,0 0-1,0 0 1,0 0 0,-19 130 1,19-93-1,0-4 5,0 2-3,11-4 7,-3-7-4,3-9-2,3-3 0,2-8-3,3-4 0,2 0-13,-1 0-2,2-16 15,-6-4-2,-4-6 7,1 1-5,-6-9 7,3 5 0,-1-1-1,0 5 0,-5 5-6,-1 8 11,-3 9-3,0 3 1,0 0 8,0 0-14,0 0-3,2 6-15,0 11-6,4 6 11,-3 1 10,0-1 11,-3-2-11,0-3 6,0-6-1,0-5-5,0-4 5,0-1-2,0-2-2,0 0 1,0 0 5,2 0 1,2-5 11,3-18 21,7-3-21,-2-4-19,4 2-5,4 2 5,-2 8 0,2 6-2,-4 3 0,-3 9 0,3 0 1,-4 0 1,3 9-1,-2 9 2,-2 8 0,0 0 5,-2 0 6,-3 4-6,-1-5-3,-5 6-3,0-1-1,0-4-23,-7 1-61,-10-9-97,-1-11-75,5-7-146</inkml:trace>
  <inkml:trace contextRef="#ctx0" brushRef="#br0" timeOffset="9179">9748 1291 939,'0'0'33,"0"0"-33,0 0-11,0 0-220,0 0-159</inkml:trace>
  <inkml:trace contextRef="#ctx0" brushRef="#br0" timeOffset="9731.49">10360 1453 744,'0'0'52,"0"0"-19,131-94 27,-106 74-59,-14 4 6,-9 3-6,-2-4 1,0-3 5,-10 2-3,-9 2 13,0 3 5,1 6-15,0 3 6,0 4 1,2 0 9,1 4-15,1 22-7,-1 8 11,2 10-10,1 10 0,6 4 9,4 6 7,2 1-3,0-2 3,0-8-13,0-6 1,4-10 0,0-11-4,-2-12 2,3-7-2,-4-9-1,5 0 1,-2 0 6,3-9 6,4-18-6,9-12 6,3-1-14,1 6-6,0 4 1,-2 6-21,-1 12 24,-4 5 2,2 7 0,-4 0-6,-1 9-1,-1 13-2,-2 5 9,0 4 9,-2 3-2,0-3-3,-7-2 0,-2 0-4,3-9-39,-3-4-101,4-16-110,7 0-49,11-16-29</inkml:trace>
  <inkml:trace contextRef="#ctx0" brushRef="#br0" timeOffset="10160.29">11152 1509 679,'0'0'260,"0"0"-174,0 0-5,0 0-43,0 0-28,0 0-2,-131 87-4,96-49 1,9 1-1,8 0 1,4-5-2,12-3-3,2-12 1,5-9-1,21-3-6,9-7-5,4 0-22,3-21 2,-1-7 28,-8-5-4,-9 0-11,-8-1-11,-11 4 29,-3 4 2,-2 10 5,0 8 5,0 5 42,0 3 10,0 0-18,0 0-18,0 23-24,0 5-3,0 8 1,0 1 2,4-4-3,12-5 3,5-5-4,2-7-1,3-7 1,6-9-9,2 0-48,-3-18-71,-4-15-155,-10-10-245</inkml:trace>
  <inkml:trace contextRef="#ctx0" brushRef="#br0" timeOffset="10440.35">11522 1199 990,'0'0'37,"0"0"-22,26 140 36,-13-74-1,-1 9-15,-5 2-7,-2 4 3,-2-9-6,7-9-10,-2-17-3,10-14-1,2-11 1,7-10-5,8-11-4,11 0 2,2-24-3,2-9 5,-13 1-7,-10-4-59,-21 2-97,-6-5-220,-24 2-347</inkml:trace>
  <inkml:trace contextRef="#ctx0" brushRef="#br0" timeOffset="10610.62">11561 1534 900,'0'0'129,"139"-54"-111,-52 22 8,-8 3-10,-18 3-16,-25 2-17,-36-1-270,-9-6-247</inkml:trace>
  <inkml:trace contextRef="#ctx0" brushRef="#br0" timeOffset="11624.34">1361 4642 773,'0'0'116,"0"0"8,0 0-48,0 0-40,0 0-16,0 0-9,0 0 27,7 124 3,-5-67 1,-2-1-12,0-3-3,0-9-13,0-3-6,0-12 0,0-8-8,0-5 4,11-7-4,12-2-1,12-7 0,9 0-3,6 0-3,-1-10-53,-7-16-74,-13-3-230,-14-6-433</inkml:trace>
  <inkml:trace contextRef="#ctx0" brushRef="#br0" timeOffset="11805.2">1670 4562 945,'0'0'0,"0"0"24,0 0-24,133-46 3,-73 26-3,-9 4-91,-11-3-202,-17 1-201</inkml:trace>
  <inkml:trace contextRef="#ctx0" brushRef="#br0" timeOffset="11974.98">2039 4321 692,'0'0'215,"0"0"-174,0 0-27,0 0 3,0 0 41,0 0-28,36 138-17,-30-98-4,-2 0-9,-4 1-28,5-5-114,2-4-132,2-14-96</inkml:trace>
  <inkml:trace contextRef="#ctx0" brushRef="#br0" timeOffset="12212.04">2428 4497 838,'0'0'164,"0"0"-164,146-12 70,-57-6 0,6-1-12,-3 1-12,-14 5-36,-22 1-7,-22 7-3,-22 5-25,-12-2-35,0 2-21,-23 0-19,-20 0-187,-7 0-38,-5 0 103</inkml:trace>
  <inkml:trace contextRef="#ctx0" brushRef="#br0" timeOffset="12553.13">2465 4502 445,'0'0'203,"0"0"-165,0 0 63,0 0 17,11 152-28,11-89-15,-2 12-18,-2 7-8,0 11-18,-5 6-2,-4 10-7,0 4-2,-3 3-8,-3-7-6,-1-14 4,-2-11-5,0-9-2,0-14 5,0-14-4,0-10-4,2-8 2,14-3-2,6 0 0,5-5-1,6-3 1,10-7 1,3-6 0,8-5 1,4 0 2,-3-10-4,0-8 0,-13 0-79,-9-6-174,-17-13-455</inkml:trace>
  <inkml:trace contextRef="#ctx0" brushRef="#br0" timeOffset="12980.27">3956 4305 907,'0'0'239,"0"0"-175,0 0-16,0 0-33,0 0-11,0 0-2,0 112 6,0-62-3,4 0-4,1-5-1,-5-3 0,0-4-42,0-2-66,0-8-137,0-8-134</inkml:trace>
  <inkml:trace contextRef="#ctx0" brushRef="#br0" timeOffset="13349.66">3468 4889 642,'0'0'108,"0"0"-41,0 0 51,0 0-70,0 0-42,0 0 15,100 29 35,10-24-1,25-5-15,33 0-4,21-10-7,23-12-11,14-4-10,7-3 6,-8 2-6,-14 0 2,-36 8 4,-39 2-3,-41 7-5,-46 3-4,-22 4-1,-18 3-1,-9 0 0,0-2-8,-15 2-31,-37 0-64,-21 0-271,-30 8-406</inkml:trace>
  <inkml:trace contextRef="#ctx0" brushRef="#br0" timeOffset="14022.82">3423 5805 736,'0'0'107,"0"0"-51,0 0-19,0 0-9,0 0-17,0 0 35,74-64-22,-38 26-13,-1-4 1,-6 1 15,-9 5-6,-9 4-20,-11 5 3,0 4 7,-6 7-10,-19 4-2,0 12 0,8 0-14,-4 0-14,11 8 0,2 14 0,8-1-11,0 4 13,14-1-3,20-2 18,5-1 12,3-2 4,4 4-3,-12-2 4,-6 3 1,-6 1 1,-9 1-1,-8-2 4,-5 2-7,0-3 10,-8 0-1,-10-3 2,-7-2-10,3-7-3,-3 1-1,8-11-20,1-1-49,5 0-71,-1-18-29,3-8-118</inkml:trace>
  <inkml:trace contextRef="#ctx0" brushRef="#br0" timeOffset="14670.32">3929 5163 727,'0'0'117,"0"0"-73,0 0-21,0 0-23,0 0-21,0 0 21,-14 12 9,1 0-5,-4-3 2,5-2-5,-3-2 10,2-2-7,3-3 9,4 0-3,1 0 1,3-15-8,2-4-3,0-1-9,0 2 1,7 3 8,8-2 4,1 7-3,4 0 0,0 2-1,1 4 8,-4 4-8,-3 0-1,-1 0-5,1 12-1,-1 8-2,-5 4 9,-3 4 3,-5 7-2,0 2 8,0 3-6,-16-1 5,-2 0 1,-3 0-8,2-3 1,3-7-2,-1-8-43,8-7-31,2-10 39,7-4 35,0 0-4,0-13 4,0-8-11,12-1 11,3 7 7,1 10-6,4 3 3,6 2 7,5 0 4,6 0 21,-2 4-15,3-1 22,4-3-1,-3 0 25,-8 0 0,-5-12-9,-12 5-23,-6-3-8,2-4-9,-5-1-8,5-2-10,-4 5-23,4 2-63,1 10-155,-5 0-209</inkml:trace>
  <inkml:trace contextRef="#ctx0" brushRef="#br0" timeOffset="14946.89">4287 5796 794,'0'0'153,"0"0"-115,0 0-2,0 0-26,0 0 10,0 0 24,114 0-13,-67-14-13,-5-1-14,-1-2-4,-7 2-9,-5 2-132,-7-2-179,-5 3-110</inkml:trace>
  <inkml:trace contextRef="#ctx0" brushRef="#br0" timeOffset="15403.99">5088 5494 926,'0'0'60,"0"0"-6,0 0-1,0 0-25,0 0-15,-143 58-10,120-24 6,-2 2-5,4 5-1,8-5-3,9-2 4,4-6-4,0-12-3,4-4-4,20-12-12,15 0 3,11-12-14,0-18 16,-5-6-13,-10-2-4,-11-1 29,-8 1 2,-5 8 7,-4 6 5,-7 12 30,0 7 25,0 5-6,0 0-18,0 0-21,0 16-21,-5 16 0,1 3 5,-1-1-6,5-1 7,0-9-7,9-2 0,14-8-3,1-6 8,8-8-10,-1 0-1,-2-5-49,-2-14-69,-17-3-226,-10-2-266</inkml:trace>
  <inkml:trace contextRef="#ctx0" brushRef="#br0" timeOffset="16032.57">5325 5059 577,'0'0'365,"0"0"-355,0 0-10,0 0-13,0 0-1,0 0 9,-2 8 5,-12 0 11,-4-5-5,7-2 2,2-1-1,-1 0 2,9 0-9,-1-8-21,2-4-12,0-1-14,3 1-5,11-2 39,2 7 11,-1 1 2,2 6 2,-2 0 1,-2 0-3,3 0 8,6 0 11,1 6-7,1 8 10,0 0-4,-10 8 5,-6 7-8,-8 10 1,0 7-4,-12 6 4,-19 1-3,-7-6-11,8-8 5,6-12-4,6-13 4,7-9-4,2-5 1,1 0 10,5-5-4,1-12-10,2 5-4,0-2 0,0 6 4,10 1 6,11 0-1,6 5 8,8 0 2,9-4 10,10-6 3,4-3 16,-1-6 8,-6 2 2,-12 9-18,-16 0-17,-15 6-5,-1 1-4,-7 1-6,0-5 0,0-3-4,0-8-44,0-12-67,0-7-142,0-10-355</inkml:trace>
  <inkml:trace contextRef="#ctx0" brushRef="#br0" timeOffset="16454.17">5815 4420 1052,'0'0'64,"0"0"-63,0 0 17,145-57-5,-61 36 4,6 0-7,-8 3-7,-8 6 4,-14 5-7,-20 4 0,-15 3 0,-8 3-3,-3 24 3,-5 17 3,1 18 24,0 18 9,3 10-18,3 9-3,3 7-1,6 1-4,3 2 3,0 8-1,-3-4-3,-10-9 3,-11-8 7,-4-21 6,-13-12-9,-20-10-4,-9-14-3,-7-7-7,-5-10 8,-6-13-10,-7-9-10,-2 0-50,-3-22-70,1-14-396</inkml:trace>
  <inkml:trace contextRef="#ctx0" brushRef="#br0" timeOffset="23429.07">7177 4416 195,'0'0'93,"0"0"-55,0 0 27,0 0 14,0 0 0,0 0-13,0 0 12,-14 1 7,14-1 15,0 0-37,0 0-1,8 3-15,13-2 8,8 1-2,5-2-6,6 0-18,2 0-3,1 0-4,-1-3-6,-8-10 0,-3 6-12,-9-2-3,-7 6-1,-1 1-8,-7 2-36,-3 0-51,-3 0-104,-1 0-147,0 0-43</inkml:trace>
  <inkml:trace contextRef="#ctx0" brushRef="#br0" timeOffset="23694.14">7204 4676 424,'0'0'115,"0"0"-114,0 0 56,131-12 19,-77 2 0,-3 1 18,-4 0-17,-4 1-30,-15 2-30,-6 2-14,-13 2-3,-4 2-14,-5 0-135,0-3-82,0-9-111</inkml:trace>
  <inkml:trace contextRef="#ctx0" brushRef="#br0" timeOffset="24343.98">8502 4059 362,'0'0'176,"0"0"-45,0 0 19,0 0-31,0 0-56,0 0-19,0 7-25,0 23-2,0 11 11,0 4 2,0 4-13,0-3-11,0-4-4,0-4-2,0-2-20,0-4-132,-6-1-36,0-9-76,-3-7-70</inkml:trace>
  <inkml:trace contextRef="#ctx0" brushRef="#br0" timeOffset="24670.2">8240 4674 442,'0'0'222,"0"0"-156,0 0-13,0 0-18,0 0 58,123 10-14,-45-10-10,14 0 2,9-4-8,10-17-6,2 0-12,3-4-19,-9-2 0,-16 3-23,-17 5-1,-27 5-3,-24 9 1,-13 2-33,-10 3-23,-27 0-24,-18 18-127,-15 15-174,5 3-108</inkml:trace>
  <inkml:trace contextRef="#ctx0" brushRef="#br0" timeOffset="25256.99">8994 5177 313,'0'0'81,"0"0"-23,0 0 25,0 0-2,0 0-20,0 0 10,40-56 2,-40 42 14,0 2-23,-4 0-12,-21 0 4,-6 10-14,-8 2-18,-3 0-20,-4 4-1,4 20 5,-1 8-1,5 6-2,11 3-1,9-2 0,13 0-1,5-5-3,0-10 0,13-5-3,10-10 3,12-9-12,9 0 4,1-6 8,3-24-1,0-6-7,-11-5 8,-6 3 0,-10 8 1,-8 6 3,-7 10 2,-6 4 0,0 8 19,0 2 17,0 0-16,0 9-21,0 23-2,2 10 8,10 1 1,10-6-1,0-7-8,3-8-3,4-12 9,2-6 0,4-4 3,5-4 5,-5-16-7,-10-2-7,-6 0-3,-11 6-3,-5 5-30,-3 2-37,-11 4-117,-22 1-329</inkml:trace>
  <inkml:trace contextRef="#ctx0" brushRef="#br0" timeOffset="26178.87">9571 4542 740,'0'0'163,"0"0"-114,0 0 7,103-107 0,-56 58-22,-3-9-6,-4 0-11,-13 3-10,-13 8 5,-14 11-4,0 13-1,-7 9 10,-16 6-17,-1 8-1,-3 0-2,2 4-1,4 15-7,9 3-9,8 0-12,4 4-12,2 1 22,25-1 7,8-4 7,7-2 8,3 1 1,-3-4 2,-8 1-1,-8 0-2,-10-2 4,-11 5-4,-5 0-6,-2 4 6,-25 2 1,-4-1-1,1-7-46,4-7-35,8-7-67,12-5-24,6 0-75</inkml:trace>
  <inkml:trace contextRef="#ctx0" brushRef="#br0" timeOffset="26779.82">10149 4114 175,'0'0'717,"0"0"-672,0 0 3,0 0-6,0 0-32,0 0-5,-29 86 0,29-53 2,0-2-4,0-4 0,0 1 3,4-2-5,9-6-1,3 1 0,2-7 0,-1-9-2,4-3-15,0-2-9,6 0 12,-2-19 10,-2-6 4,-5-3 1,-5-4 0,-5 0 1,-3-1 3,-5 4-4,1 9 1,-1 8-1,0 10 0,0 2-1,0 0-5,0 10-14,0 18 19,0 8 2,0 8 4,0-2-5,0-9 1,6-6-2,1-10 1,6-13 0,-2-4 0,0 0-1,7-16 1,-7-17 8,2-4-9,1-2-5,-5 3 1,5 10 1,-4 8 3,-1 6 0,3 5 2,-1 7 3,5 0-2,-1 11 3,3 12 5,1 4 4,0-3-4,0-5-9,-3 2 1,-5-3-2,-1-2-1,-8 0-14,-2-2-33,0-4-35,-5-1-79,-12-4-41,0-3-82</inkml:trace>
  <inkml:trace contextRef="#ctx0" brushRef="#br0" timeOffset="26946.86">10271 3886 924,'0'0'13,"0"0"-13,0 0-2,0 0-148,0 0-7,0 0-215</inkml:trace>
  <inkml:trace contextRef="#ctx0" brushRef="#br0" timeOffset="27612.88">10851 4200 695,'0'0'42,"0"0"-33,0 0 8,158-141-2,-111 98-6,-7 6-5,-18 2 1,-9 12-5,-13-2-3,0 7 3,-15 6 0,-14 0 8,0 9 7,2 2-3,3 1 5,-1 0 34,8 0-8,1 0-8,5 0 19,6 4-16,3 16-19,-1 8-9,3 5 11,0 11 2,0 2-10,10 5 4,-2 5-4,1 4-6,1 1-2,-6-7-1,0-7 1,1-12-1,-3-12-3,0-14-1,-2-5 2,0-4 0,1 0 5,8-2-5,-1-21-2,7-12 12,8-5-11,2 4-1,-1 2-4,-2 5-5,-2 8 2,-5 7 7,4 3-5,-6 11 5,3 0-1,0 0 3,-3 15-2,3 5 14,-3 3-7,1-2 0,-4-1-4,0-3-2,-5 3-1,3-1-4,-4-5-45,-2 2-24,5-6-47,1-4-113,9-6 14,9 0 11</inkml:trace>
  <inkml:trace contextRef="#ctx0" brushRef="#br0" timeOffset="28062.94">11700 4134 408,'0'0'360,"0"0"-247,0 0 10,0 0-31,0 0-44,0 0-28,-27-3-18,0 31 5,-2 5-2,2 6 0,6-6-2,5 2-3,7-4 3,7-10-2,2-4-2,0-2-5,4-10-16,15-4-40,9-1 8,3-1 33,-2-22-9,-2-3 26,-7-6 4,-7-5 3,-1-4 5,-8 3 0,-2 7 17,0 13 24,-2 10 8,0 6-11,0 2-6,0 0-25,0 18-12,0 12 1,7 3 7,5 1-2,2-2-8,5-4 0,2-5 0,4-11 0,2-5-1,2-7-5,-2 0-24,0-2-12,-8-14-45,-3-4-73,-9-7-116,-7-4-218</inkml:trace>
  <inkml:trace contextRef="#ctx0" brushRef="#br0" timeOffset="28400.86">12045 3653 859,'0'0'108,"0"0"-105,0 0-1,0 0 30,60 125 42,-41-63-35,-6 7 2,-9 1-4,-4 3 1,0-1-12,0-7-7,0-11-8,3-13 0,6-14-5,4-10 5,1-8-8,3-7-2,3-2 4,7 0-2,0-22-3,-2-2-10,-6 1-34,-5 0-47,-10 1-65,-4 4-108,-2 3-109</inkml:trace>
  <inkml:trace contextRef="#ctx0" brushRef="#br0" timeOffset="28597.8">12070 4129 305,'0'0'623,"0"0"-538,0 0 15,128-81-13,-59 56-26,-5-5-12,-1 7-17,-15 3-4,-15 5-14,-14 8-6,-14 3-8,-5 4-2,0 0-37,-21 0-66,-18 0-270</inkml:trace>
  <inkml:trace contextRef="#ctx0" brushRef="#br0" timeOffset="29691.47">613 7316 307,'0'0'204,"0"0"-85,0 0-3,0 0 4,0 0-23,0 0-16,0 5-34,0 19-9,4 10 24,-2 12-19,0 7-16,-2 5-9,0 0-5,0-4-4,0-8-4,2-12-1,5-8-3,2-12 0,4-7-1,6 2 0,3-7-1,10 0 2,2-2-4,4 0 1,-2-2-14,-3-6-27,-5-2-52,-4-4-61,-11-2-154,-11-4-146</inkml:trace>
  <inkml:trace contextRef="#ctx0" brushRef="#br0" timeOffset="29879.12">813 7217 945,'0'0'30,"0"0"-30,0 0-1,0 0-5,0 0 4,147-42-151,-113 24-44,-2 0-136</inkml:trace>
  <inkml:trace contextRef="#ctx0" brushRef="#br0" timeOffset="30064.93">1116 7014 136,'0'0'548,"0"0"-413,0 0-16,0 0-74,0 0-11,0 0 10,18 74 13,-9-35-24,-1-3-21,2 4-7,-2-3-3,1 4-2,1 1-95,-3-2-87,3-4-123,-4-14-86</inkml:trace>
  <inkml:trace contextRef="#ctx0" brushRef="#br0" timeOffset="30326.95">1562 7197 891,'0'0'60,"0"0"-33,0 0 11,175 0 25,-89-12 4,2-5-17,4 2-24,-16-6-12,-14 9-13,-18 7 0,-17-2-2,-13 5-27,-7 2-38,-7 0-24,0 0 18,-14 0-67,-20 0-165,-5 14-70</inkml:trace>
  <inkml:trace contextRef="#ctx0" brushRef="#br0" timeOffset="30771.92">1639 7231 245,'0'0'384,"0"0"-311,0 0 14,0 0-8,0 0-11,0 0-15,-33 114 6,33-70-14,0 6 2,10 10 3,3 6-13,0 7-10,5 3-8,-4 6-8,1 4 1,-1 4-1,-6 3-3,-3 1 0,-5 3 4,0 3-1,0 4-4,0-4 1,-7-1-4,-2-11 0,6-12-4,3-6 1,0-12-1,0-12 0,10-7 1,5-10 1,5-7 0,5-1-2,4-1 3,13-4 5,8 0 0,4-7 4,7-2 5,-8-7-2,-1 0-11,-10 0-2,-9 0 1,-8 0-1,-9 0-2,-7 0-10,-7 0-30,0 0-13,-2-4-32,0-12-126,-19-14-424</inkml:trace>
  <inkml:trace contextRef="#ctx0" brushRef="#br0" timeOffset="31601.11">3186 7592 549,'0'0'160,"0"0"-90,0 0 14,0 0-14,0 0-50,0 0 0,75-114-10,-53 71 1,0 3-1,-4-1 6,-5 8 10,-5 7-6,-8 6-6,0 10 4,0 2-7,0 7-7,-1 1-4,-15 0-7,1 0-20,1 11-8,6-1 5,5 4 11,3-2-4,0 6 8,3 1 5,26 6 8,4 1 2,5-4 4,1 0-2,0-2-2,-8 0 6,-9 0 4,-10-2 9,-11 2 2,-1 3 0,-1-4 5,-22 5-11,-3 1-6,3-4-4,1-2-3,2-6-2,4-7-28,6 0-25,7-6-48,3 0-55,0 0-76,3-12-234</inkml:trace>
  <inkml:trace contextRef="#ctx0" brushRef="#br0" timeOffset="31832.92">3711 7453 381,'0'0'520,"0"0"-495,0 0-21,0 0 2,0 0 38,0 0 11,118 8-22,-69-11-2,-4-11-9,-5-5-8,-7 5-14,-13 6-5,-7 5-130,-8 3-115,-5-1-37</inkml:trace>
  <inkml:trace contextRef="#ctx0" brushRef="#br0" timeOffset="32294.9">4538 7178 864,'0'0'121,"0"0"-110,0 0 64,0 0-51,0 0-23,0 0 2,-90 39-3,69-7 3,9 4-4,4 4 2,8-4 0,0 0-1,0-6-1,19-5-3,3-12-7,8-8-24,-1-5 14,2 0 21,-1-21 0,0-7 2,-7 0 5,-11-4-2,-5 2 0,-5 4 9,-2 3 21,0 11 6,0 7 18,0 5-1,-2 0-16,0 0-22,2 0-16,0 2-4,0 16-9,0 5 9,9 4 0,12-5 1,9-5-2,1-5 0,5-7-6,0-5-24,-3 0-32,-7-2-70,-10-16-181,-16-4-200</inkml:trace>
  <inkml:trace contextRef="#ctx0" brushRef="#br0" timeOffset="32524.53">4783 6984 894,'0'0'114,"0"0"-101,0 0 17,151-17 9,-80 34 49,-1 13-33,-3 4-9,-15 4-10,-19 4-21,-14 3-5,-15 3-1,-4 8 0,-15-2-2,-20 6-7,-12-2-24,-9-4-57,-9-5-92,-12-14-220</inkml:trace>
  <inkml:trace contextRef="#ctx0" brushRef="#br0" timeOffset="32943.74">3356 7103 448,'0'0'34,"0"0"38,0 0 83,0 0-56,0 0-2,0 0-40,-138 38-15,102 13 7,3 14-17,8 9 6,3 8-22,11-5-4,11-3-8,0-13-2,11-6-2,23-7-44,6-4-50,5-6-108,-10-9-150</inkml:trace>
  <inkml:trace contextRef="#ctx0" brushRef="#br0" timeOffset="33351.91">2591 8143 922,'0'0'74,"0"0"-62,0 0 25,0 0 35,0 0-67,0 0 4,194-4 25,-4-13 0,44-6 12,40 2-30,34-6 6,26-4 1,21-10-10,8-3 0,3 1-1,-16 5 3,-30 11-1,-52 7 3,-54 3-4,-60 8-12,-53 2 1,-42 1-4,-30 6-18,-27-4-12,-2 1-6,-31 0-28,-29-3-115,-24-4-350</inkml:trace>
  <inkml:trace contextRef="#ctx0" brushRef="#br0" timeOffset="34039.72">2690 9148 783,'0'0'169,"0"0"-154,0 0 31,64-105-38,-23 43 15,1 0 4,-2 3-10,-9 13-8,-11 9-6,-16 7 1,-4 9 10,0 7-13,-4 9-1,-16 3 0,1 2-3,-2 0-6,3 3-11,5 20-7,8 2 0,5 6 3,0 1 1,19-4 14,16-1 6,5-4 1,6-1 1,2 3 1,-6 0 6,-12 3 2,-7 0 0,-16 0-7,-7 4 0,0 1 7,-17-6-3,-8 0-5,-3-8-2,4-2-36,5-10-58,5-4-68,5-3-79,9-3-127</inkml:trace>
  <inkml:trace contextRef="#ctx0" brushRef="#br0" timeOffset="34245.98">3406 9013 1004,'0'0'125,"0"0"-111,0 0-12,0 0 3,131-58-5,-91 50-6,-2-2-121,-12 5-172,-5-6-113</inkml:trace>
  <inkml:trace contextRef="#ctx0" brushRef="#br0" timeOffset="34686.53">3966 8733 966,'0'0'28,"0"0"-17,0 0 31,0 0-27,-115 76-4,93-36-10,2 4 1,4 2 4,5-4-5,7-4-1,4-7-2,0-13 2,20-8-14,11-10-20,5-3 25,-1-26 9,3-7 0,-7-7-11,-6 3 3,-7-1 7,-9 6-7,-5 9 8,-4 10 11,0 9 41,0 4 5,0 1 8,0 2-20,0 0-19,0 0-21,0 10-5,0 11 0,0 2 0,0 3 0,20-4 0,5-2 0,-3-2-4,7-8-5,-4-4-59,1-6-40,-3 0-133,-15 0-220</inkml:trace>
  <inkml:trace contextRef="#ctx0" brushRef="#br0" timeOffset="34990.89">3996 8532 920,'0'0'138,"0"0"-138,0 0-6,0 0 6,197-8 16,-111 8 14,-4 16-16,-16 18 0,-13 14-11,-18 12 2,-14 11 11,-19 15 9,-2 7-8,-23-1 3,-14-5 5,-5-9 1,3-11-4,6-16-14,8-18-3,8-10-4,8-14-1,2-4-21,4-5-26,1-3-42,-2-27-80,2-14-232,2-7-26</inkml:trace>
  <inkml:trace contextRef="#ctx0" brushRef="#br0" timeOffset="35636.96">4779 8333 717,'0'0'78,"0"0"-71,0 0-1,0 0-3,0 0-1,0 0 2,-17 59 1,2-49 6,1-6-1,4-4 6,-1 0 19,3 0-5,2-6-21,2-11-9,4 3 0,0-4 7,0 4-7,0 0 0,10 1-9,9-1 8,1 4-3,5 1 2,-2 4 2,2 3-2,-4 2 1,-4 0-2,1 0 3,-5 16 0,-1 4 10,-6 3 2,-4 9 5,-2 5 4,0 5-4,-6 4-5,-19-4-4,5-1-4,-2-12-1,2-9 1,4-11-1,1-9-1,3 0-1,8-10 2,-2-3-3,6-1-3,0 6 3,0 4 10,13 4-7,14-2-3,6 2 5,9 0-1,6 0 2,0 0 6,4-2 25,-3-17 14,-5-10 0,-2 2 5,-5-4-12,-14 7-14,-7 2-6,-11 2-3,-5 0-13,0-2-7,0 4-1,-9-1-23,-14 7-55,-6 8-110,-15 4-234</inkml:trace>
  <inkml:trace contextRef="#ctx0" brushRef="#br0" timeOffset="36124.83">2714 8570 662,'0'0'178,"0"0"-139,0 0 59,-127 103-33,98-27-17,7 15 1,11 10-7,11 1-7,0-5-7,24-13-6,14-15-4,9-16-12,4-7-2,10-13-2,3-10-2,3-11-23,5-12-93,-3-3-233,-5-38-299</inkml:trace>
  <inkml:trace contextRef="#ctx0" brushRef="#br0" timeOffset="36764.22">5157 8739 579,'0'0'251,"0"0"-120,0 0-18,0 0-43,0 0-43,0 0-9,10 70 24,-2-28-11,5 2-13,-3-2-15,3 0 0,-1 3-1,-6-5-2,0-5-5,-3-3-35,-1-11-73,-2-4-74,0-6-76,0-9-80</inkml:trace>
  <inkml:trace contextRef="#ctx0" brushRef="#br0" timeOffset="36920.32">5037 9069 648,'0'0'185,"0"0"-110,0 0-31,0 0-37,0 0-2,134-110 0,-65 83-5,-3 2-5,-1 1-184,-11-4-117</inkml:trace>
  <inkml:trace contextRef="#ctx0" brushRef="#br0" timeOffset="37375.89">5800 8504 1034,'0'0'80,"0"0"-80,0 0 0,0 113 1,13-64 14,7 6-3,0-6-3,-2-8-3,-6-1 1,1-10 0,-6-4 5,1-3-6,-4-9-3,-2-7 1,0-7-4,1 0 2,-1 0-2,1 0-1,3 0-4,3-10-14,7-10 16,5-2 3,9-3 0,-1 6-3,4 3 0,-1 8 2,-1 2 0,-3 4-1,-7 2-2,-11 0 1,-4 0 3,-6 8 9,0 4-5,0 8 11,-18 3 4,-9 2-10,-7-4 3,-2-2-4,6-5-4,0-1-1,10-3-2,9-8-1,7-2-15,4 0-45,0 0-69,0-23-192,9-12-225</inkml:trace>
  <inkml:trace contextRef="#ctx0" brushRef="#br0" timeOffset="38045.33">6361 8277 962,'0'0'24,"0"0"-24,0 0-32,0 0 28,0 0 4,0 0 7,4 72 6,-17-52-11,0-3 0,2-3 9,0-10-9,1-1-2,6-3-2,0 0 0,2-7-4,2-12-43,0-1-36,0-1 51,0-1 9,6 2 3,16-3 14,1 4 2,1 3 6,5-1 2,-2 2 5,0 10 8,-3 3-8,-3 2-2,-5 0 2,1 4 2,-8 17 4,-1 2 21,-1 7 9,-4 6-11,-3 3-4,0 5-4,0-1-8,-14 4-9,-7-3 1,0-7-6,-1-10 4,1-10-4,4-12 1,3-5-3,3 0-1,7 0-7,4-5-8,0-4-13,0 1 28,8 2-1,15 5-1,6 1-6,4 0 9,9 0 2,1 1 13,4 3 25,-2-4 5,-3 0 16,-5-14-2,-6-9-1,-9 2-23,-7-4-8,-10 11-2,-5 2-9,0-3-5,0 3-11,0-2-7,0-6-54,-1-2-84,-6-8-227</inkml:trace>
  <inkml:trace contextRef="#ctx0" brushRef="#br0" timeOffset="38662.92">6646 7037 969,'0'0'6,"0"0"2,0 0-8,159-29 10,-68 23 13,10 0 0,3 2-6,-3 4-8,-10 0-5,-18 0 3,-17 0-5,-19 0 4,-16 0-6,-14 0 12,-5 0 13,-2 0 15,0 0-6,0 0-3,0 0-13,0 0-4,0 0-14,0 2 3,0 12-2,0 9 4,0 3-1,2 12 9,2 3-4,4 13 4,-2 13 2,5 7-7,-1 15 5,0 6-1,3 5-7,1 3 1,1 1-4,8 2-1,0-2 0,-1 0 0,2 0 3,-6 0 0,-10 2 1,-8-1 3,0-6 2,-1-9 1,-26-11 1,-13-1 3,-14-12-4,-6-4 0,-15-8-5,-15-11-2,-17-9-4,-11-12-12,-5-15-75,1-10-192</inkml:trace>
  <inkml:trace contextRef="#ctx0" brushRef="#br0" timeOffset="51426.06">8278 7365 563,'0'0'119,"0"0"-85,0 0 61,0 0-12,0 0-47,0 0-3,0 0-7,0 0 0,0 10 11,7-10-2,9 0 11,4 0-11,4 0-11,9 2-7,4-2-4,0 0 1,3 0-9,-5 0-3,0 0 1,-11-8-3,-8 4-25,-8 4-66,-4 0-96,-4 0-112,0 0-116</inkml:trace>
  <inkml:trace contextRef="#ctx0" brushRef="#br0" timeOffset="52145.42">8350 7597 116,'0'0'92,"0"0"-87,0 0 1,0 0-2,0 0-3,0 0 4,-3-5 2,3 3 14,-2 2 45,0 0 12,-1 0-9,1 0-28,-3 0-8,-1 0-7,2 0 4,2 0-5,-3 0 7,3 0 20,-1 0 27,3 0 27,0 0-25,0 0-15,0 2-19,0-2-14,8 0-11,20 0 8,11 0 7,7-2 6,3-16-11,-5 2-8,-7 1-12,-13 3-7,-8 7-5,-6-2-6,-3 7-43,-2-4-129,-5 1-288</inkml:trace>
  <inkml:trace contextRef="#ctx0" brushRef="#br0" timeOffset="58408.91">9451 7209 791,'0'0'18,"0"0"-13,0 0 36,0 0-12,0 0 2,0 0 14,140 31-12,-103-54 2,-2-4 1,-6-2-6,-10-4-4,-3 5-7,-7 6-7,-7-4 2,-2 6 2,0 2-4,-4-2-7,-11 14 1,1 0 3,-6 6-6,-4 0 2,-5 18-4,-7 20-1,0 12 6,3 11-2,9 9 5,3 2 2,9-3-1,12-6-3,0-8 2,19-12-4,19-12 0,13-18 4,7-11 6,0-2 6,0-15 0,-7-13-7,-8-3-6,-17 2-2,-11 9-6,-10 1-5,-5 3-39,0 2-72,-23-2-324</inkml:trace>
  <inkml:trace contextRef="#ctx0" brushRef="#br0" timeOffset="59099.89">10024 6360 6,'0'0'595,"0"0"-433,0 0-29,0 0-52,0 0-30,0 0-8,2-68-11,-2 56-5,0 2-2,-2 1 15,-14 6-13,-7 1-8,0 2-6,-4 0-7,-4 8-2,2 12-3,-3 6 3,5 5-3,3 2 3,11 2-4,5-5 3,8 0-7,0-6 3,0-4 1,16-6-1,6-9-2,3-5-4,-1 0 4,1-5-9,0-14 5,-3-4-2,-4-3-2,-7-3 9,-4 2 2,-5 1 4,-1 3-1,-1 5-1,0 6 13,0 8 5,0 3-3,0 1 1,0 0-2,0 0-16,0 9-3,6 19 3,-2 11 0,0 5 6,6-4-3,-2-4-2,5-6 1,-1-12-2,1-3 0,1-8-10,1-3-31,5-4-63,0 0-134,-6-14-245</inkml:trace>
  <inkml:trace contextRef="#ctx0" brushRef="#br0" timeOffset="59438.43">10250 6116 779,'0'0'129,"0"0"-16,0 0-25,0 0-54,0 0-22,0 0-6,19 46 3,-6 6 46,-5 9-13,2 9-5,-3-1-10,-1-4-3,1-10-11,4-11-3,2-11 3,6-13-13,0-10 0,0-10-1,9 0-2,-1-16 3,-2-12-26,-5-4-20,-2-1-38,-14 1-100,-4-1-194</inkml:trace>
  <inkml:trace contextRef="#ctx0" brushRef="#br0" timeOffset="59634.17">10234 6439 710,'0'0'279,"0"0"-224,0 0 13,0 0-25,0 0-32,144-115-1,-93 89-3,-13 10-3,-15 6-4,-17 10-38,-6 0-95,0 0-153,-17 10-262</inkml:trace>
  <inkml:trace contextRef="#ctx0" brushRef="#br0" timeOffset="60525.72">11258 7020 492,'0'0'408,"0"0"-367,0 0 78,0 0-18,0 0-69,0 0 9,-21-70 4,7 70-19,-9 8-15,-6 22-9,1 13 0,-3 4 5,6 7-1,9-1-5,3-7 3,9-2-4,4-8 0,0-10-4,13-9 2,20-14-5,5-3-8,7-12 10,-1-18 0,-1-4-1,-7-4 2,-5-1 3,-9 1 2,-7 11-1,-4 8 3,-8 9-2,-3 10 1,0 0 1,0 0-3,0 3-3,0 20-2,-3 9 5,-3 7 1,6-3 2,0-4-3,2-4 0,25-8-2,4-10 2,10-10 0,1 0 0,0-18 2,-2-12 0,-6-2-1,-10-2 2,-13 2 1,-11-1 0,0 3 1,-20 6-2,-11 4-2,-7 9-1,2 6 0,3 5-2,3 0-4,6 0-32,6 22-103,12 7-189,6 5-205</inkml:trace>
  <inkml:trace contextRef="#ctx0" brushRef="#br0" timeOffset="60898.84">11856 7249 1095,'0'0'31,"0"0"15,58-134 12,-29 76-41,-2 5-9,-10 5-5,-7 8-1,-10 12-3,0 5 2,-12 10-1,-10 7 0,-4 6-14,-4 0-10,4 10-11,1 20 20,10 4-11,10-1-37,5-2-11,16-7 19,23-10 2,15 1 30,8-12 23,-3 3 12,-10 7 34,-13-2 1,-17 9-8,-12 7-15,-7 2-2,-2 7 5,-27 3-13,-2-3-6,-5-4-8,4-8-4,9-9-37,2-12-53,9-3-49,8-12-53,4-20-156</inkml:trace>
  <inkml:trace contextRef="#ctx0" brushRef="#br0" timeOffset="61314.9">12371 6653 949,'0'0'132,"0"0"-129,0 0 41,11 159 4,6-89-24,-1 1 3,0-6-10,-5-14-10,-1-14-3,-4-11-1,-5-16 1,7-6-1,-8-4-2,2 0 4,2-19 3,6-16-8,6-9-13,10 2 4,1 6 8,8 7 0,-3 12-3,9 14 0,-4 3 4,-6 7 1,-2 23 2,-12 2 1,-13 6 2,-4 0 1,-4 2 3,-31 0-4,-4-5-2,-3-9 2,-6-11-6,3-8 0,7-7-6,2 0-14,12-5-8,9-16-26,5-5-57,10-12-126,0-5-237</inkml:trace>
  <inkml:trace contextRef="#ctx0" brushRef="#br0" timeOffset="61565.8">13053 6573 1128,'0'0'39,"0"0"1,20 109 25,-6-48-34,0 8-3,5 1-9,1-2-10,-2-12-3,2-12-3,2-16 9,0-11-2,7-12-4,2-5-4,-1 0 0,-1-4-2,-9-15-3,-5-6-35,-9-2-37,-6-2-82,-4 3-238</inkml:trace>
  <inkml:trace contextRef="#ctx0" brushRef="#br0" timeOffset="61732.96">13017 6916 1086,'0'0'58,"0"0"-41,172-137 38,-89 93-33,-13 8-19,-15 16-3,-24 8-32,-23 10-167,-8 2-251</inkml:trace>
  <inkml:trace contextRef="#ctx0" brushRef="#br0" timeOffset="90502.74">1357 10715 558,'0'0'239,"0"0"-176,0 0 30,0 0-17,0 0-33,0 0-4,0 0-16,0 0 0,0 0 4,-18 27-13,18 13 28,0 8-10,0 2-12,0 2-7,0-3-3,0-1 0,2-6-5,3-8 0,1-6 0,1-10-3,-1-8-2,4-3 1,-2-4 0,4-3-1,5 0 0,2 0 5,0 0-5,1-3 0,3-10-28,0-7-42,2 0-61,-4-2-149,-10-2-213</inkml:trace>
  <inkml:trace contextRef="#ctx0" brushRef="#br0" timeOffset="90718.81">1575 10708 569,'0'0'117,"0"0"-93,0 0 49,114-51-55,-77 42-18,0 3-3,-6 4-118,-5 0-137</inkml:trace>
  <inkml:trace contextRef="#ctx0" brushRef="#br0" timeOffset="90935.08">1961 10459 604,'0'0'244,"0"0"-155,0 0-30,0 0-23,0 0-22,0 0 22,27 84-5,-21-49-14,1-3-16,0 0 6,-3 0-7,-2 0-6,1 0-74,-2-3-91,2-6-86,1-8-97</inkml:trace>
  <inkml:trace contextRef="#ctx0" brushRef="#br0" timeOffset="91258.76">2413 10631 915,'0'0'140,"0"0"-139,0 0 40,0 0-5,0 0-3,157-66 0,-87 49 0,1 0-20,-7 10 3,-11 2-14,-10 3 4,-13 0-5,-7 0-1,-10 0-1,-7 2-15,-2 0-20,-2 0-13,-2 0-12,0 0-57,-17 0-99,-14 0-87,-4 14-98</inkml:trace>
  <inkml:trace contextRef="#ctx0" brushRef="#br0" timeOffset="91797.44">2525 10700 419,'0'0'82,"0"0"5,0 0 40,0 0-25,0 0-11,0 0-18,-4-23-13,1 23-14,3 0-13,-3 0-11,3 7-12,0 15-5,0 7 12,0 14 8,0 7 0,8 8-1,3 11 7,4 3-7,-1 4 1,1 6-7,1 5-9,-3 2-1,-1 4 0,-6-4-3,-4 6 2,-2 2-5,0-6 5,0-2-5,-2-8 2,-4-8 0,-4-2-3,8-10 1,0-4 1,0-17-1,2-8 0,0-11-1,0-6 4,11-1-3,7-4 5,11-2 2,10 0 7,15-5 8,3-3-6,9 0-5,0 0-1,0 0-2,-4 0-5,-13-7-1,-12 3-3,-12 3-1,-11-1-1,-10 2-20,-2-3-35,3-1-41,-1-13-79,3-24-417</inkml:trace>
  <inkml:trace contextRef="#ctx0" brushRef="#br0" timeOffset="93308">5093 10585 181,'0'0'108,"0"0"-77,0 0 8,0 0 18,0 0-26,0 0-4,2 0 5,-2 0 8,0 0-5,0 0 9,0 0 4,0 0-10,0 0 0,0 0 7,0 0-11,0 0 0,0 0 0,0-3-15,0-4 2,0 5-3,0-2-1,0 4 5,0 0-7,0 0-1,0-1-2,0 1-3,0 0 3,0 0-8,0 0-2,0 0-2,0 0-3,0 0-39,0 0-112,0 0-199</inkml:trace>
  <inkml:trace contextRef="#ctx0" brushRef="#br0" timeOffset="96492.77">5201 10391 666,'0'0'150,"0"0"-116,0 0 107,0 0-45,0 0-34,0 0-14,0 0-10,-37-48-16,37 48-10,0 0-8,0 20-2,0 18 0,0 14 5,3 12 4,10 2 0,1 5 1,-4-7-2,5-4-7,-3-10-1,-2-6 0,-3-7 1,1-11-2,-3-6 0,1-8 0,-4-8 0,-2-4 0,2 0 3,2 0 3,3-16 3,9-17-6,6-4-4,5 0 0,7 5 0,1 9 0,3 2-1,-3 9-1,4 8 2,-10 4-2,-8 0-2,-7 0 1,-9 0-3,-3 12 2,-2 4 4,0 7 3,-25 9 4,-10 0 4,-7-1-1,-3-5-1,0-6-2,5-10-4,4-4-2,14-2-1,9-1-11,8 1-59,5 2-141,0-1-455</inkml:trace>
  <inkml:trace contextRef="#ctx0" brushRef="#br0" timeOffset="96986.74">4486 11318 579,'0'0'84,"0"0"48,0 0-30,0 0-61,0 0-11,0 0 3,25 7 11,17 1 9,21 1 11,23-5-12,35-4-10,28 0-12,38-13-11,30-16-8,26-18-2,21-9 4,9-6-8,1-4 14,-13 8-1,-24 5 5,-31 9-7,-36 8 2,-37 5 0,-32 4-11,-36 5 4,-21 4 3,-15 4-5,-11 4-2,-9 4-5,-5 4-2,-4 2-22,-2 0-65,-40 9-100,-32 18-434</inkml:trace>
  <inkml:trace contextRef="#ctx0" brushRef="#br0" timeOffset="97624.63">4812 12371 492,'0'0'241,"0"0"-213,0 0 31,0 0 21,0 0-39,116-150-9,-85 97-13,-8 4-13,-12 12 2,-11 6-2,0 5-1,-7 6 4,-11 4-2,0 3-7,0 10 9,2 3-4,-1 0-5,1 0 0,5 15-6,-1 5-1,11 1 4,1-2-1,0 6-11,20 3 7,15-1 8,11-1 2,-1-3-1,-6 0 1,-10 3-2,-12-2-1,-10 5 1,-7 2 5,0 1 7,0 0 6,-13 3-6,-3-8-8,1-1-2,1-5-2,3-7-7,5-7-51,1-5-114,5-2-45,0 0-134</inkml:trace>
  <inkml:trace contextRef="#ctx0" brushRef="#br0" timeOffset="97859.03">5378 12293 961,'0'0'53,"0"0"-15,0 0 46,0 0-28,140-55-23,-101 41-26,-6 6-7,1 6-48,-10 0-109,-2-4-217,-6-4-131</inkml:trace>
  <inkml:trace contextRef="#ctx0" brushRef="#br0" timeOffset="98324.45">6038 11985 1001,'0'0'23,"0"0"22,0 0 11,0 0-32,0 0-12,-116 26-4,85 4-1,7 12-1,0 1 1,12-1 1,4-1 1,8-6-9,0-12-1,10-4-6,14-12 7,5-7-2,4 0-2,6-20-11,-8-11 0,-4-3-12,-10-4 10,-3 4 17,-7 2 2,-3 3-1,-2 13 4,-2 5 13,0 9 23,0-1-7,0 3 0,0 0-26,0 0-7,4 14-1,3 11 3,0 3 3,2-5 3,7 2-1,-1-6-2,6-7-5,0-1 4,8-11-4,-2 0-1,4 0-4,-4-20-46,-9-5-93,-7-4-183,-11 0-244</inkml:trace>
  <inkml:trace contextRef="#ctx0" brushRef="#br0" timeOffset="98638.33">6089 11771 916,'0'0'35,"0"0"-20,0 0-1,127-61 3,-59 61 37,3 7-9,-7 24 9,-8 15-26,-12 13-6,-13 9 13,-15 8-3,-13 7-8,-3-5 1,0-1-4,-23-4 3,2-7-2,2-8-7,-1-7-6,3-9-4,3-8-5,5-10 2,3-11 0,0-8-2,4-5-14,-5 0-24,-1-25-12,-6-18-78,-4-15-156,-2-17-242</inkml:trace>
  <inkml:trace contextRef="#ctx0" brushRef="#br0" timeOffset="99266.79">6695 11379 816,'0'0'57,"0"0"-55,0 0 28,0 0-15,0 0-4,0 0 6,-33 95-7,22-89 2,-5-6 5,3 0 13,2 0 5,0 0-11,4-6-13,7-4-7,-2-4-2,2-4-1,0 2 5,4 1-6,16 0 0,1-3 2,3 5 1,1 5-2,-4 7-1,4 1 0,-2 0-1,-3 4-1,1 14 2,-4 6 0,-2 0 9,-5 4 6,-2 0-3,-8 10 4,0 2-5,0 4-6,-18 2 0,-2-4-4,2-6 2,3-14-2,3-9 0,10-12 7,2-1 9,0 0 16,0-3-4,0-11-6,6-1-9,11 1-4,3-1-8,6 4 6,8 5-3,4 3 4,-2 3 0,3 0 2,0 0 3,1 0 1,2-1 5,-2-12 7,1-4-4,-2-4-5,-8-2 0,-4 1-9,-11-4-7,-8 5-2,-8 3-11,0 9-58,-22 9-96,-32 0-465</inkml:trace>
  <inkml:trace contextRef="#ctx0" brushRef="#br0" timeOffset="99675.07">4868 11905 903,'0'0'43,"0"0"-10,0 0 54,0 0-47,-131 28-19,103 15 9,6 28-11,6 22 8,12 11 4,4-2 2,1-7-3,27-14-6,3-10-10,7-9-10,5-10-3,5-8 0,8-11-2,8-8-57,6-16-133,3-9-313</inkml:trace>
  <inkml:trace contextRef="#ctx0" brushRef="#br0" timeOffset="100232.53">7353 11797 172,'0'0'962,"0"0"-935,0 0-26,0 0 36,-2 128-9,2-86 3,2 2-6,11-1-11,-4-1-1,-2-7-12,-2 2 3,-3-1-3,-2 0-1,0-4-25,0-2-32,0-6-50,-2-2-103,-12-6-132,-8-8-204</inkml:trace>
  <inkml:trace contextRef="#ctx0" brushRef="#br0" timeOffset="100400.73">7110 12342 919,'0'0'139,"0"0"-139,0 0 28,80-104-11,-20 57-15,8 2-2,-6 0-17,-7 3-102,-5-2-135,-11 2-99</inkml:trace>
  <inkml:trace contextRef="#ctx0" brushRef="#br0" timeOffset="100859.18">7791 11578 969,'0'0'83,"0"0"-80,0 0 30,0 0 2,55 134 0,-35-90-7,-5 9-3,1-7-5,-7-6-5,-5-5-2,-1-10 5,-3-4-9,0-12 0,0-6-6,0-2 2,0-1 1,0 0 1,0 0-3,0 0 4,0-10-8,0-2-1,10-8 0,6-2 1,7 2-3,6-4 2,2 10 1,-1 2-2,5 8 2,-4 4-2,-4 0 1,-8 9-1,-7 10 1,-6 7 1,-6 4 0,0 0 2,-10 4 0,-17-6 10,-7 2-3,-4-4-1,2-1-2,3-10-3,2-5 0,4-3-1,7-6-2,4-1-5,7 0-39,8-15-52,1-18-158,0-17-285</inkml:trace>
  <inkml:trace contextRef="#ctx0" brushRef="#br0" timeOffset="101494.78">8265 11269 884,'0'0'108,"0"0"-108,0 0 9,0 0 2,0 0-7,0 0-2,-13 92-1,6-84 6,-2-5-7,-3-3 14,4 0-6,-1-3 3,0-8-10,6-5 4,3-1-5,0 3-1,0-4-3,6-2 4,7 2 0,5 1 0,-1 0 4,6 5-3,1 4 1,-1 7 0,-2 1 4,2 0 1,-3 3-1,0 11 6,0 7 8,-2 2-3,-2 0 1,-10 4-3,-4 4-4,-2 3-1,0 2-1,-19-2 1,-10 0-6,-5-4-2,1-6 2,4-6-3,4-10 3,7-2-1,7-3-2,7-3 2,4 0 1,0 0 0,0 0 6,0 0-7,10 0 4,18 3 3,4 1 8,7 4-6,1-3-2,1-5 6,-1 0 13,1 0-1,-7-11 1,-5 1-10,-7-6-11,-7 4 0,-1 1-3,-4-1-4,-6-3-1,-4-5-28,0-11-42,0-10-102,-2-9-388</inkml:trace>
  <inkml:trace contextRef="#ctx0" brushRef="#br0" timeOffset="102147.25">8285 10215 1030,'0'0'45,"0"0"-40,0 0 20,124-42 7,-50 31-4,9 3 1,-3 4-10,0-11-1,-7 0-10,-5-4 1,-3-4 7,-13 5 1,-6-2-7,-15 4-2,-18 10 8,-6 4 5,-7 2 8,0 0-8,0 0-2,0 0-9,0 0-4,0 4-3,0 19-3,0 6 3,0 16-3,0 0 8,0 8-3,0 7 7,9 0-2,8 10 0,8 8-4,-1 7 5,3 7-4,2 4 1,2 2-2,1-4-1,-1 9 0,2-1 0,-5 2-4,2 0 3,-7-3 0,-8-3-1,-3 1-1,-10-2 5,-2-2-5,0-5 1,-23-9 4,-17-6 1,-15-6 10,-12-11 1,-12-10 5,-1-18-11,1-12-8,6-13-5,16-5 0,8-3 0,9-19-13,13-16-42,11-8-19,16-16-17,0-10-53,23-17-382</inkml:trace>
  <inkml:trace contextRef="#ctx0" brushRef="#br0" timeOffset="102464.99">10128 10403 1041,'0'0'73,"0"0"-56,0 0 54,148-60-26,-104 36-25,-1 2-10,-8 4-6,-8 0-4,-11 8-21,-3 2-57,-9 8-48,-4 0-112,-4 0-209</inkml:trace>
  <inkml:trace contextRef="#ctx0" brushRef="#br0" timeOffset="102648.28">10224 10596 760,'0'0'156,"0"0"-88,0 0 76,143-23-70,-89 1-34,-6-2-8,-9 2-10,-16 7-17,-12 6-5,-11 4-15,0 2-80,-7-3-190,-27-8-366</inkml:trace>
  <inkml:trace contextRef="#ctx0" brushRef="#br0" timeOffset="103483.78">11379 10451 734,'0'0'69,"0"0"-30,0 0 62,0 0-58,0 0-3,0 0-9,136-40-10,-105 10-13,-8-2-3,-8-1 5,-6-1 4,-7 5 7,-2 2-4,0 9 12,0 3-13,-5 0 7,-10 10-17,-3-4-3,-4 9-2,-2 0 0,-2 2 0,0 22 2,-1 7-2,5 4 5,2 10 1,4 3-1,10 6-3,6-2 2,0-2 1,4-2-2,25-9 3,5-7 0,13-11 11,3-11 4,3-10 8,6 0-1,-5-13-9,-10-14-6,-8 2-8,-12 0-3,-12 6-3,-12-2-6,0 1-33,-12-2-45,-17-2-151,-8-5-251</inkml:trace>
  <inkml:trace contextRef="#ctx0" brushRef="#br0" timeOffset="104025.78">11716 9444 830,'0'0'113,"0"0"-79,0 0 51,0 0-34,0 0-34,0 0 8,-22-12-14,-6 16-8,0 10 2,1 7 1,4 2 1,4 3 5,1 5-5,2-1-5,5-1-1,6 0-1,3-9 1,2-6-2,0-5 1,0-6-3,15-3 3,6 0 0,4-10 5,1-14-5,-1-5-3,-6-4 2,-1-1 1,-2 2 3,-2 3-3,-6 9 0,-1 11 3,-5 2 1,-2 7 6,0 0 6,0 0-8,0 9-6,2 17 1,3 8 16,0 3-3,3 0-4,5-5-9,1 0 4,1-8-6,1-2 0,-3-2-2,-3-8-9,1-2-54,-5-3-65,4-7-155,-4 0-123</inkml:trace>
  <inkml:trace contextRef="#ctx0" brushRef="#br0" timeOffset="104303.73">11967 9276 740,'0'0'115,"0"0"-21,0 0-21,0 0-51,0 0 5,0 0 52,30 124-35,-26-62-11,-2 3-4,2-5-2,3-6-14,3-13-2,3-6-3,3-12-8,-3-11 5,5-8-5,1-4 0,4 0-2,2-16 2,-4-13-14,-5 0-26,-9-4-60,-7 1-67,0 8-220</inkml:trace>
  <inkml:trace contextRef="#ctx0" brushRef="#br0" timeOffset="104473.77">11954 9571 1080,'0'0'80,"0"0"-58,0 0 12,118-97-23,-60 66-11,-4 2 1,-12 9-1,-13 7-74,-13 0-108,-12 1-181</inkml:trace>
  <inkml:trace contextRef="#ctx0" brushRef="#br0" timeOffset="105402.09">12097 10455 327,'0'0'49,"0"0"68,0 0 24,0 0-65,0 0-9,0 0 9,61 18-11,-47-36-12,4-12-9,3-10-16,-2-8-2,4-12-1,-1-5-8,-9 5 0,1 9 1,-10 16 0,-4 15-1,0 12-7,0 4 8,0 4-11,0 0-3,0 0-4,0 0-3,-10 0-1,-4 9-1,3 3 2,1 2-7,6 6-8,4-1-5,0 8-4,0-6-13,16 1 7,10 0 17,10-5 12,2 1 2,-5-2 2,-6-2-1,-8-2 1,-12 2-6,-7 2 6,0 5 2,-5 4 8,-18-4-8,3 0 1,3-5-1,0-4-2,9-5 0,3-5-9,3-2-29,2 0-42,0-2-99,7-21-151</inkml:trace>
  <inkml:trace contextRef="#ctx0" brushRef="#br0" timeOffset="105972.82">12666 10032 806,'0'0'126,"0"0"-96,0 0 27,0 0-37,0 0-5,-23 104 2,23-64-3,0 6-5,0-7 2,2-6-10,11-2 7,5-9-8,1-9 0,-4-4 1,1-9 1,1 0 0,0 0-1,-1-22 6,3-11 1,-4-6-6,-4-3 0,-4-5 1,-5 11 2,0 8-3,0 7 1,-2 14 8,0 5 4,0 2 2,2 0-17,2 12-5,0 11 5,0 4 7,3 4-6,-3-6 5,-3-2-4,5-7 3,-6-4-3,0-10-1,0-2 2,0 0 0,0-7 6,0-18-8,9-13-1,4-5-15,3 6 9,6 6 3,-4 9 2,-1 8 0,6 8-6,-3 6 7,3 0-2,0 16 4,0 10-1,-4 7-1,2-4 1,-7-2 0,-6 0 1,-3-3-2,-5 1-5,0 3-56,0-2-54,-18-4-194,-12-8-98</inkml:trace>
  <inkml:trace contextRef="#ctx0" brushRef="#br0" timeOffset="106117.32">12759 9840 161,'0'0'658,"0"0"-658,0 0-27,0 0-92,0 0-404</inkml:trace>
  <inkml:trace contextRef="#ctx0" brushRef="#br0" timeOffset="106563.67">13242 9694 975,'0'0'56,"0"0"-47,0 0 27,59 127 11,-38-70-12,2 1-11,-7 3-7,-5 2-5,-3-8-7,-6-11 5,1-9-4,-3-17-2,0-11-1,0-7-3,0 0 8,2-12 5,8-20-4,0-11-6,9 3-2,2 5 0,4 6-2,4 12 1,0 3-1,4 9 1,1 5-1,-5 0 1,-3 26 0,-7 8 3,-8 3-2,-11 1 7,0-5 1,-5 3 2,-22-1-2,-4-5 1,-2-9-3,-5-4-7,3-7 5,-2-8-5,4-2 0,6 0-24,4 0-22,8-12-55,9-10-93,4-8-172</inkml:trace>
  <inkml:trace contextRef="#ctx0" brushRef="#br0" timeOffset="106824.58">13802 9745 1042,'0'0'63,"0"0"-56,0 0 66,35 113-16,-23-49-22,-1 11-5,-2 4-12,2-6 0,0-15-10,3-12-5,1-18 3,6-10 1,0-10-6,8-8 5,2-2 0,-2-22-4,-2-10-2,-6 2-31,-15-5-45,-6 1-104,0 0-278</inkml:trace>
  <inkml:trace contextRef="#ctx0" brushRef="#br0" timeOffset="106994.32">13860 9951 1061,'0'0'62,"0"0"-56,123-95 13,-63 62 4,-7 11-22,-19 10-1,-19 7-150,-15 5-235</inkml:trace>
  <inkml:trace contextRef="#ctx0" brushRef="#br0" timeOffset="107632.05">12652 9763 208,'0'0'502,"0"0"-444,0 0 0,0 0 24,0 0-53,0 0-14,87-14-6,-86 25 2,-1 1-4,0 0 20,0 2-3,-4-5-6,-8-1-9,-2-2-4,3-6 2,1 0 6,1 0-7,7-7 6,2-6-5,0 3-5,0 3 4,0-2-1,14 3 5,-3 6 2,-4-2-6,-3 2-3,-4 0 2,0 5-5,0 7 7,0 0-2,-11 2-5,-5-3-29,-1-7-216,3-4-462</inkml:trace>
  <inkml:trace contextRef="#ctx0" brushRef="#br0" timeOffset="119238.69">1847 14405 298,'0'0'73,"0"0"17,0 0 36,0 0-41,0 0-1,0 0 5,0 0-24,0 0-19,-7-58 13,7 58-6,-2 0-18,-2 4-27,4 24-2,0 13 6,2 10 14,9 2-5,0-2-6,-8 0-6,-3-3 1,0 4 1,0-6-2,0-2-5,-10-9 0,1-9-3,1-6 3,6-8-1,0-10-1,2 2 1,0-3-2,17-1-1,18 2 4,8-2 6,4 0-2,-5 0 0,-6 0-3,-9-5-4,-10 1 0,-5 4-1,-4 0-8,-5 0-36,-3 0-44,0-14-55,0-4-233</inkml:trace>
  <inkml:trace contextRef="#ctx0" brushRef="#br0" timeOffset="119434.3">2099 14420 959,'0'0'15,"0"0"-9,0 0 22,0 0-9,0 0-12,140-75-7,-110 63-17,-2 2-178,-1 3-83,-4-12-93</inkml:trace>
  <inkml:trace contextRef="#ctx0" brushRef="#br0" timeOffset="119628.73">2525 14125 935,'0'0'75,"0"0"-52,0 0 10,0 0-5,0 0 7,0 106 4,2-74-20,0-2-12,1 0-4,-3-2-2,0-2-1,4-6-66,0 1-95,5-14-145,-2-7-50</inkml:trace>
  <inkml:trace contextRef="#ctx0" brushRef="#br0" timeOffset="119876.65">2832 14191 960,'0'0'119,"0"0"-112,0 0 10,163-25 43,-92 4-17,3-2-12,-9 4-14,-9 3-14,-15 2 2,-14 2-5,-12 3-6,-9 5-19,-6 4-45,0 0-62,-29 7-129,-11 14-91</inkml:trace>
  <inkml:trace contextRef="#ctx0" brushRef="#br0" timeOffset="120260.99">2837 14212 682,'0'0'128,"0"0"-81,0 0 28,0 0-20,-9 113 12,29-48 6,-2 16-10,-1 14-24,1 18-14,-1 15-6,-3 10-4,-3 4 3,1-3-7,-3-14 0,-3-3 1,-4-11-2,-2-8-3,0-11-4,0-6 0,0-15 1,0-12-3,0-6 1,0-17-2,0-8 0,0-7 0,10-4 0,-1-7 1,7-5-1,7 2 2,13-7 1,9 0 14,5 0-11,-2 0 3,1 0-9,-9 0-11,5-4-32,2-4-60,-4-10-175,1-14-386</inkml:trace>
  <inkml:trace contextRef="#ctx0" brushRef="#br0" timeOffset="120722">4837 13904 37,'0'0'1074,"0"0"-1054,0 0-2,0 0 9,0 0 5,-16 160 15,16-97-20,0-13-14,0-6-4,4-16-2,3-2-5,0-10-2,-3-6 0,2 5-15,-1-8-52,-3 3-112,-2 4-141,0-2-116</inkml:trace>
  <inkml:trace contextRef="#ctx0" brushRef="#br0" timeOffset="121106.03">3952 14761 786,'0'0'106,"0"0"-95,0 0 88,0 0-58,0 0-17,204 0 55,-33 0-9,44-12-29,22-11-18,23-7 9,19-2-3,13-6-7,4-1-8,-9 0 0,-34 3 5,-39 2 0,-45 10-3,-37 2 6,-35 3 7,-27 6 4,-23 1 8,-14 3 5,-10 4-2,-4-2-10,-3 4-22,-7 3-10,-3 0-2,-3 0-7,-3 0-84,-5 0-32,-35 13-36,-24 1-197</inkml:trace>
  <inkml:trace contextRef="#ctx0" brushRef="#br0" timeOffset="121766.87">3820 15723 55,'0'0'677,"0"0"-587,0 0 4,0 0-31,0 0-36,101-127-7,-68 76-2,-4-4-7,-5 1-5,-8 4 2,-13 12 6,-3 15-3,0 2-4,-10 15-7,-8 2 0,-1 4-3,-2 0 3,-1 22-7,7-1-14,5 2 5,10 3 5,0 3 1,15 0 5,24 3 5,-2-4 2,6 2 2,1-7 0,-8 3 15,-9 2-1,-12-1-7,-12 12-3,-3 3 0,-16 0 5,-15-4-8,0-8 1,5-16 0,6-6-4,5-4 2,5-4-4,5 0-11,3-7-18,2-12-50,0-3-231,2-2-103</inkml:trace>
  <inkml:trace contextRef="#ctx0" brushRef="#br0" timeOffset="121946.73">4415 15603 480,'0'0'677,"0"0"-677,0 0-5,0 0 3,121-41-1,-84 26-68,-2-2-105,-7 3-189</inkml:trace>
  <inkml:trace contextRef="#ctx0" brushRef="#br0" timeOffset="122433.75">5017 15302 959,'0'0'60,"0"0"-54,0 0 22,0 0 5,0 0-19,0 0-2,-134 76 2,110-50 2,2 6-1,6 0 5,4 4 0,6-2-13,6-10-3,0 1-4,0-7 0,13-4 0,5-6-3,0-8-4,2 0 2,0 0-4,2-20 3,-2-7 6,-1-6 0,-4-6-8,-3 4 7,-4-2 1,-3 16 2,-3 6 7,0 5 20,-2 8 3,0 2 0,0 0-14,0 0-16,0 18-1,0 12-1,0 7 3,0-8 0,12-1-1,5-6-1,5-12 2,5-6-3,7-4 1,-1 0-1,0-14-17,-8-9-48,-8-2-121,-15 1-204</inkml:trace>
  <inkml:trace contextRef="#ctx0" brushRef="#br0" timeOffset="122740.36">5026 15212 881,'0'0'190,"0"0"-172,0 0 2,0 0-9,134-40 0,-50 40 16,5 15 21,-4 24 3,-12 7-35,-23 12-8,-19 18 7,-22 12 1,-9 6-3,-11-2 6,-22-5 3,-3-15 1,-4-10-1,10-13-11,0-13 1,14-14-12,2-13 2,8-4 0,1-5-2,-4 0-22,3-10-23,-6-24-31,4-8-85,-1-17-175,-1-7-150</inkml:trace>
  <inkml:trace contextRef="#ctx0" brushRef="#br0" timeOffset="123348.63">5713 14962 230,'0'0'799,"0"0"-799,0 0-5,0 0 5,0 0 9,0 0 2,4 46-7,-4-29 13,0-5-7,-12-2 5,2-10 17,-2 0-4,3 0-21,1 0 4,3 0-3,3-10-2,2-7-6,0 0-5,0-1 4,9 0 1,6-4 0,3 10-2,2 6 0,-1 2 1,0 4-3,4 0 2,-5 4 1,-3 19-1,-2-4 0,-3 7 2,-5 4 5,0 2-4,-5 2 2,0 0 0,0-4-1,-15 1 4,-5-5-6,-5-5 2,0 0 2,-1-12-4,6-5-2,4-1-8,7-3-9,7 0 11,2 0 8,0 0-5,0 0-6,5-4 0,17 0 8,9 0 2,3 4 1,5 0 4,11-8 15,3 3 13,7-8 13,0-7 4,-4 3-8,-9-5-1,-11 8-15,-14 2-11,-9 2-6,-9 6-8,-4 4-6,0-4-38,-10 2-96,-32 2-322</inkml:trace>
  <inkml:trace contextRef="#ctx0" brushRef="#br0" timeOffset="123718.66">3844 15205 565,'0'0'260,"0"0"-183,0 0 99,0 0-84,0 0-69,0 0-6,-119 139 4,93-42 11,5 5 4,11-7 5,10-2-3,0-13-14,17-10-19,22-6-4,6-9-1,10-7-12,6-16-62,19-18-67,5-14-240</inkml:trace>
  <inkml:trace contextRef="#ctx0" brushRef="#br0" timeOffset="124219.71">6214 15390 812,'0'0'286,"0"0"-222,0 0 2,0 0-21,0 0-34,0 0-7,-7 76 17,7-30-1,0-1-9,7-6-3,-1 2-5,2-5-1,-4 0-2,-1 0-6,-3-2-43,0-2-51,0-4-151,-1-12-106,-13-6-121</inkml:trace>
  <inkml:trace contextRef="#ctx0" brushRef="#br0" timeOffset="124360.11">6029 15695 785,'0'0'50,"0"0"-24,0 0-7,114-76-17,-41 40-4,-1-2-65,-1-3-87,-13-1-242</inkml:trace>
  <inkml:trace contextRef="#ctx0" brushRef="#br0" timeOffset="124777.1">6698 15213 865,'0'0'215,"0"0"-175,0 0-3,0 0-10,0 0 0,0 112 9,0-63-13,0-1-10,0-6-5,0-6-3,0-6 1,0-8 2,0-13-7,0-4 2,0-5-2,0 0 2,0 0-2,4 0-1,8-1-4,7-12 4,5-5 4,8 0-2,-1 6-2,0 7 0,3 0 0,-7 5-2,4 0 0,-9 10-1,-10 15 1,-3 7 2,-9 3 0,-6 7 7,-25 0 6,-4-3 2,-5-5-5,0-12 0,6-13 1,3-3-5,5-6 3,0 0-3,7-15-6,4-11-14,3-11-29,12-2-54,0-11-184,0-3-366</inkml:trace>
  <inkml:trace contextRef="#ctx0" brushRef="#br0" timeOffset="125372.97">7132 15008 1030,'0'0'36,"0"0"-36,0 0-12,0 0 3,0 0 3,0 0 6,-2 32 7,-10-25-5,2-5 0,3-2 8,-2 0 0,1 0-10,1 0-1,0-2-1,0-8 1,7-2-1,0 2-15,0-2 5,0-6-10,14 0 5,6 1 14,4 4 3,3-6 1,2 10 2,0 1 7,2 2 10,-2 6 1,0 0-2,-5 9-3,-8 14-6,-2 7 2,-10 4 3,-4 2-3,0 3 3,-4 0-7,-18-3-1,-6-9-5,4-5 2,-5-12-3,4 2-1,6-6-2,3-6 1,8 0-1,8 0-2,0 0 2,0 0-6,21-13 5,15 2 3,8 3 3,12-6 13,8 1 9,1 4 15,-9-4-6,-11 3 0,-16 7-17,-16-2-8,-10 1-6,1 2 0,-4 1-2,0-6-1,0 3-31,0-10-64,-4-12-148,4-15-240</inkml:trace>
  <inkml:trace contextRef="#ctx0" brushRef="#br0" timeOffset="125846.61">7570 13971 1058,'0'0'29,"0"0"-28,140-62 9,-50 48 11,7 2-10,-3 5-5,-12 3-4,-17 3-1,-14 1 0,-18 0-1,-10 0 2,-9 0 4,-4 0-6,1 0 5,1 12 9,1 21 8,5 13-5,-3 21 1,8 14 0,-1 12-3,7 15-4,5 8 2,3 11 1,3 10 1,-1-3 3,-13-4 3,-6-6 3,-18-12-2,-2-12-2,-27-8 2,-19-13 3,-12-12-3,2-17 4,0-14-8,5-14-6,2-14-5,0-8-6,0 0-1,4-8-35,1-10-52,3-8-79,-3-6-494</inkml:trace>
  <inkml:trace contextRef="#ctx0" brushRef="#br0" timeOffset="127886.67">9096 14131 363,'0'0'576,"0"0"-530,0 0-19,0 0 62,0 0-30,0 0-8,16 14-6,33-14-11,9-3-22,-2-12-5,-4-4-4,-9 7-3,-14-1-15,-8 6-50,-8 6-95,-13-1-125,0 2-139</inkml:trace>
  <inkml:trace contextRef="#ctx0" brushRef="#br0" timeOffset="128050.31">9150 14364 1017,'0'0'58,"0"0"-49,0 0 5,0 0 23,183-63-23,-99 41-14,-2 4-48,-5 4-258,-13-2-295</inkml:trace>
  <inkml:trace contextRef="#ctx0" brushRef="#br0" timeOffset="128799.72">10344 14221 753,'0'0'126,"0"0"-122,0 0 32,0 0 4,0 0-7,0 0-4,96-28-18,-55-4-6,-6-4-3,-1-9 3,-10 8 1,-11-4-4,-10 7 0,-3 12 0,-9 8 7,-22 11 2,-9 3 2,-5 0-4,-1 15-4,-2 17 22,4 13 5,3 7-3,10 9-4,12 10 3,11-1-5,8-3-5,0-9-11,31-14 0,11-10-3,13-15 8,3-16 3,5-3 6,1-18-7,-4-18-7,-4-2-4,-12 4-3,-19 2-31,-16 1-49,-9-1-98,-9-2-335</inkml:trace>
  <inkml:trace contextRef="#ctx0" brushRef="#br0" timeOffset="129415.63">10857 13225 667,'0'0'28,"0"0"9,0 0 73,0 0-84,0 0-14,0 0 38,-15-66-20,-5 66-12,-5 0 9,-6 0 3,-5 13 1,3 11-4,0 9-4,1 9-7,8 8-1,7-6-7,7 2-3,10-7-4,0-10 3,9-5-4,20-14 1,9-10-1,4 0-3,1-14-8,6-14-7,-10-2-16,-5-7 13,-10 4 9,-5-7 4,-9-8 8,-1 4 2,-4 8 2,-3 15 6,-2 13 31,0 8 0,0 0-12,0 12-19,0 20 2,-2 15 15,-3 0 2,5-1-13,0 0-7,0-13-4,14-8-2,9-6-3,2-11 1,2-4-2,1-4-13,-2 0-35,-3 0-94,-10 0-138,-6-17-182</inkml:trace>
  <inkml:trace contextRef="#ctx0" brushRef="#br0" timeOffset="129734.88">11295 12843 933,'0'0'41,"0"0"-12,0 0 13,0 0-21,0 0 50,42 145-9,-32-78-13,-2 4-24,-4 6 0,-2-8-1,5-8-12,-1-15 0,5-14-9,7-10 1,-2-8-3,8-11 1,3-3-2,0 0 0,4-5-5,-6-15-31,-9-1-40,-7-4-101,-9 1-160,0-8-315</inkml:trace>
  <inkml:trace contextRef="#ctx0" brushRef="#br0" timeOffset="129880.21">11292 13222 1064,'0'0'56,"0"0"-46,0 0-1,193-147 3,-88 101-12,-9 1-33,-24 2-364</inkml:trace>
  <inkml:trace contextRef="#ctx0" brushRef="#br0" timeOffset="155422.64">11963 14147 332,'0'0'97,"0"0"-30,0 0 67,0 0-52,0 0-57,0 0-15,0 0 40,0 0 3,-13 60-17,13-46 3,0-2-13,0-6-4,0-6-4,6 0 1,12 0 16,3-8 9,1-16-19,4-6-13,-2-5-2,-3-4 0,-2-12-5,-2-4 2,-4-1 0,-4 3-2,-4 9 0,-3 12 0,-2 13 3,0 12-1,0 7 0,-19 0-7,-5 19-2,-2 13 2,-1 3 3,7-3-2,11-6-1,9-1 0,0-8-1,6 1 0,21 0-1,9-4 2,1 1 2,4-2-2,-5 1 4,-7 2-4,-8 7 1,-7 1-1,-9 3 0,-5 6 0,-5 5 2,-22 0-2,-3 0-1,0-6 1,5-8-16,8-4-39,5-14-28,8-6-60,4 0-91,0-21-88</inkml:trace>
  <inkml:trace contextRef="#ctx0" brushRef="#br0" timeOffset="155992.52">12406 13976 631,'0'0'58,"0"0"59,0 0 5,0 0-114,0 0-7,0 0 18,3 74-6,-3-41-11,0-1 4,0-2-4,0-2 6,0-6-3,6-8-5,10-6 4,7-4 4,4-4-7,-4 0 6,6-2-7,0-17 4,0-8-4,-4-1-2,-2-9 1,-8 0 2,-3-1 0,-4 4 0,-2 10 0,-6 11 2,5 4 4,-5 9 18,0 0-4,0 0-21,0 23 0,0 12 20,0 1-6,0 1 2,0-2-5,2-13 0,6-4 0,-4-12-4,0-3 1,5-3-2,5 0 5,5-23 0,2-7-5,1-9-4,-3 6-1,0 3 0,1 6 1,-9 11-2,0 8 0,0 5-2,2 0-3,3 23 5,2 8 6,-3 5 1,-3-6-2,-1 1-5,-4 6 3,-3-9-1,-4 2-1,0-2-1,0-3-36,-2-4-47,-12-3-93,1-11-101,-3-7-87</inkml:trace>
  <inkml:trace contextRef="#ctx0" brushRef="#br0" timeOffset="156147.47">12654 13793 701,'0'0'7,"0"0"0,0 0-7,0 0-114,0 0-179</inkml:trace>
  <inkml:trace contextRef="#ctx0" brushRef="#br0" timeOffset="156524.65">13235 13501 1009,'0'0'31,"0"0"-18,27 161 64,-9-85-42,3 6-2,-6 2-5,-1-12-16,-11-11-5,3-18-2,-6-13 2,0-11 5,0-11-2,0-4-7,2-4 2,6 0 4,8-28 2,4-9-11,9-2 2,2 4-2,0 8 0,-2 9-2,-1 9 2,-2 9-2,-3 0 2,-1 14-3,-7 13 3,-8 5 3,-7-1 5,0 1-2,-13-3 1,-17-1-2,-5-4 0,-2-4-4,-4-5-1,-1-6 0,1-6-24,8-3-26,9 0-57,10-25-72,12-15-174</inkml:trace>
  <inkml:trace contextRef="#ctx0" brushRef="#br0" timeOffset="156778.53">13789 13640 951,'0'0'99,"0"0"-49,0 0 49,60 151-45,-51-74-20,-3 3 4,-4 1-17,3-14-10,7-9-2,3-17-2,7-13 2,5-8 2,6-14-10,5-6 6,5 0-3,-1-24-4,-7-1-32,-10-9-48,-16 2-78,-9-6-222,-20 3-300</inkml:trace>
  <inkml:trace contextRef="#ctx0" brushRef="#br0" timeOffset="156922.26">13873 13987 706,'0'0'188,"0"0"-104,0 0-6,176-63-18,-84 31-40,-5 4-10,-21 1-10,-18 15-60,-34 1-163,-14 11-74,-35 0-77</inkml:trace>
  <inkml:trace contextRef="#ctx0" brushRef="#br0" timeOffset="157384.54">10778 15066 524,'0'0'89,"0"0"-27,0 0 89,113-17-27,11-1-16,50-2-18,40-3-13,38 4-34,25 0-9,15 2-7,11 2-2,4-8-13,6 5-1,-10-16 5,-16-7-2,-25 5 11,-33-16-4,-41 10-13,-37-4 6,-40 2-14,-41 8 2,-28 12 0,-27 8-2,-15 5-1,-17 10-35,-41 1-48,-36 0-54,-38 23-136,-28 21-249</inkml:trace>
  <inkml:trace contextRef="#ctx0" brushRef="#br0" timeOffset="157834.55">12797 15236 924,'0'0'131,"0"0"-131,-29 134 28,29-68 37,18-3-45,1 3-2,-3-4-11,-5-10-1,-7-8-1,-1-14 0,-3-8 19,0-7-10,0-12-1,0-3-8,0 0 5,1-10 10,16-15-2,5-14-18,12-1-1,12 2 1,12 8 0,6 2 1,11 11 0,-4 12 2,-9 5 2,-12 1 2,-17 21-7,-20 9 1,-13-1-1,-11 5 4,-38 2 5,-16-5 8,-10-6-3,-2-8 4,4-7 1,13-8-7,13-3-10,11-17-2,17-24-10,9-22-91,6-22-474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9:54:52.5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1346 1913 205,'0'0'548,"0"0"-474,0 0-35,0 0-7,0 0 52,-11 133 2,11-80-47,0-2 17,0 0-11,0-3-9,0-8-11,0 2-9,0-3 0,0-5-4,0-3-2,4-8-6,-2-5 1,3-6-1,1-4-3,7 0 0,10-4 1,8-4-2,12 0 0,3 0-34,6-7-53,-1-13-97,-2-5-144,0-7-180</inkml:trace>
  <inkml:trace contextRef="#ctx0" brushRef="#br0" timeOffset="225">1983 2081 179,'0'0'547,"0"0"-470,0 0 37,0 0-27,165-68-23,-89 43-16,-3 0-21,0 4-17,-15 9-8,-12 5-2,-17 7-25,-14 0-80,-10 0-86,-5 0-37,0 0-3,-13 9 31</inkml:trace>
  <inkml:trace contextRef="#ctx0" brushRef="#br0" timeOffset="569.82">2083 2121 441,'0'0'101,"0"0"6,0 0-3,-22 128-9,22-72 19,0 2-47,0 14 15,2 7-19,10 6-21,-4 7 1,-1 6-8,0 4-8,-2 1-10,-5-1-6,0-2 1,0-5 3,0-2 0,0 2 0,0-11-11,0-14 5,6-14 1,4-18-5,3-11-2,2-11-3,5-11 0,5-2 1,6-3 0,6-4-1,10-23 0,6-11-65,-2-4-50,-4-8-234,-8-7-414</inkml:trace>
  <inkml:trace contextRef="#ctx0" brushRef="#br0" timeOffset="1101.84">3176 2619 474,'0'0'122,"0"0"-90,0 0 81,0 0 11,0 0-31,0 0-50,124-109 1,-99 73-16,-7 0-4,-9 2-9,-8 7-5,-1 8 3,0 3-1,0 10-4,-12 1-6,-6 5 2,-9 0-3,-4 17 0,-3 17-1,3 8-2,7 8 2,5 4 3,11-4-2,8-1 7,0-9 1,8-8-6,15-8 1,6-9 0,2-4 7,5-8 1,-3-3-4,1 0 0,-5 0-8,-5-12-6,-6-9-78,-5-9-99,-7-13-271</inkml:trace>
  <inkml:trace contextRef="#ctx0" brushRef="#br0" timeOffset="1633.2">3624 1838 553,'0'0'74,"0"0"-24,0 0 66,0 0-73,0 0-19,0 0-10,-31-22-6,8 22-7,-10 8 2,2 10 0,-1 11 0,1 5 4,7 8 4,3 6-9,8-4-2,7 0-2,6-6-5,0-7 5,0-10-2,11-9 0,11-8-1,5-4 5,6-8 1,-4-20 6,3-6 0,-13-2-1,-1-1 2,-4-4-3,-10 1 4,1 10 5,-5 8 18,0 12 9,0 8 5,0 2 1,0 0-18,0 0-29,0 6-5,0 19-10,0 12 15,0 3 2,0-3-2,0 0 0,15-9 4,7 0-8,-1-5-16,-2-5-99,2-4-67,-3-12-58,-3-2-171</inkml:trace>
  <inkml:trace contextRef="#ctx0" brushRef="#br0" timeOffset="2019.29">3030 2080 482,'0'0'176,"0"0"-72,0 0-28,0 0-51,0 0-19,0 0 3,54-17-7,-20 5 0,3 2-2,6 0-88,-1 2-143,1-4-144</inkml:trace>
  <inkml:trace contextRef="#ctx0" brushRef="#br0" timeOffset="2428.96">3889 1627 570,'0'0'92,"0"0"14,0 0-6,0 0-77,0 0-15,0 0 0,0-9-8,0 27 3,3 12 7,-3 14 42,0 12 8,0 11-4,0 1-8,0 0-18,0-8-7,0-9-4,0-5 2,0-15-15,0-4-2,0-8-1,6-9-2,5-3 1,5-7 4,1 0-3,6 0-3,4-17-20,-3-9-44,-4-1-56,-10-5-109,-10 1-166</inkml:trace>
  <inkml:trace contextRef="#ctx0" brushRef="#br0" timeOffset="2641.03">3793 2057 900,'0'0'77,"0"0"-50,0 0 27,0 0-40,141-96-8,-79 60 7,0 2 0,-6 6-1,-9 5-9,-13 7 0,-15 8-3,-9 6-57,-8 2-124,-2 0-66,-2 5-222</inkml:trace>
  <inkml:trace contextRef="#ctx0" brushRef="#br0" timeOffset="2911.94">4031 2651 842,'0'0'40,"0"0"8,0 0 66,115-22-60,-66 7-46,-5 0-1,-6 3-7,-9-1-12,-3 5-102,-1-2-156,-4 0-153</inkml:trace>
  <inkml:trace contextRef="#ctx0" brushRef="#br0" timeOffset="3351.91">4885 2566 861,'0'0'113,"0"0"-110,0 0 4,124-108 14,-89 80-16,-8 4 0,-10 2-3,-8 1 2,-9 6 3,0 1 2,0 4 0,-11 3 5,-4 6-4,-8 1-10,3 0 3,-3 6-6,0 18 3,0 6 0,5 8-4,3 3 3,3 2-3,3 3 4,7-2-1,2-3 1,0-10 1,5-6-1,13-7 3,3-4 5,6-8 8,4-6 16,10 0-6,1-2-7,-2-16-8,-4-5-11,-10-2 0,-10 1-57,-11-2-70,-5 2-163,0-5-213</inkml:trace>
  <inkml:trace contextRef="#ctx0" brushRef="#br0" timeOffset="3572.31">4809 2145 693,'0'0'16,"0"0"-16,0 0 2,157-76-2,-104 48-67,-6-4-173</inkml:trace>
  <inkml:trace contextRef="#ctx0" brushRef="#br0" timeOffset="4003.84">5267 1648 956,'0'0'72,"0"0"-72,0 0 0,0 0 13,0 154-4,6-93 0,3-6-1,0-2 3,-4-13 2,-1-8-1,-3-10-2,2-7-3,-1-12-5,-2-3 4,0 0-1,5 0 5,2-2 9,8-16-1,6-6-14,6 2-3,-3 2 0,2 6-1,-3 7-2,-1 0 1,4 7 0,-5 0 0,-3 4-4,-2 11 2,-12-1 3,1 5 0,-5 3 1,0 2 7,-19 1-2,-12 2-3,-9 2-3,-5-10 2,3-5-2,4-6-24,7-8-30,7 0-26,8-12-130,7-15-87</inkml:trace>
  <inkml:trace contextRef="#ctx0" brushRef="#br0" timeOffset="4303.81">5719 1674 726,'0'0'357,"0"0"-335,0 0-21,0 0 2,0 0 2,0 0 2,38 145 11,-29-81 4,0 2-1,-2-4 1,-1-8-1,6-8-6,-3-7-3,3-8-5,5-9-3,-2-5-3,5-6 4,3-8 4,5-3-9,2 0-4,0-26-27,0-6-35,-11-9-65,-9-7-204,-10 4-93</inkml:trace>
  <inkml:trace contextRef="#ctx0" brushRef="#br0" timeOffset="4485.33">5800 1923 822,'0'0'211,"0"0"-186,0 0 19,122-51 4,-40 21-27,3 1-16,-14 5 1,-15 5-6,-21 7 0,-21 5-52,-14 4-96,-10 3-138</inkml:trace>
  <inkml:trace contextRef="#ctx0" brushRef="#br0" timeOffset="4927.24">3483 3122 757,'0'0'194,"0"0"-185,0 0 35,0 0-14,143 0 25,0-14 26,48-10-29,32-8-11,24-6-13,12-4 1,-3 4 2,-13 2-13,-26 3-4,-37 7 8,-46 4-16,-44 8-6,-44 2-1,-24 5-23,-20 2-10,-2-5-15,-17 4-78,-30 4-100,-18 2-159</inkml:trace>
  <inkml:trace contextRef="#ctx0" brushRef="#br0" timeOffset="5294.39">4589 3341 437,'0'0'205,"0"0"-190,0 0 51,0 0 38,0 0-51,0 0-28,-5-13 13,5 32 9,7 6 14,6 20 4,-6 11-18,0 10-23,-2 4-9,-1-8-4,0-12-5,3-12-1,2-12-4,2-6 1,-1-8 3,5-4-3,-2-3-2,5-5 3,5 0-2,-2 0-1,2-10-51,-5-5-55,-8-5-85,-10 2-134</inkml:trace>
  <inkml:trace contextRef="#ctx0" brushRef="#br0" timeOffset="5452.96">4515 3680 653,'0'0'415,"0"0"-380,0 0-17,0 0-2,123-85-16,-34 33-15,7-8-82,3-5-130,-16-3-250</inkml:trace>
  <inkml:trace contextRef="#ctx0" brushRef="#br0" timeOffset="6051.16">6071 2530 573,'0'0'376,"0"0"-333,0 0-28,0 0 22,118-32-11,-62 22-11,6 1-11,-1 0-3,-6 1 6,-3 2-4,-12 0-2,-9 4 0,-11-2 0,-11 2 0,-8 2-1,-1 0 1,0 0-1,0 0 10,0 20-10,0 12 0,0 13 11,3 13-1,7 9-1,1 12-1,2 9 5,5 8 4,-1 0 0,1 1 5,-8-7-2,-1-2 6,-9-2-1,0-11-8,-9-5 2,-16-14 4,-6-8-10,-7-8 3,0-10-4,2-8-5,3-9-4,4-8 0,0-5 1,-3 0-4,4-9-8,-1-26-38,8-16-47,13-16-105,8-7-285</inkml:trace>
  <inkml:trace contextRef="#ctx0" brushRef="#br0" timeOffset="6309.9">7329 2636 750,'0'0'407,"0"0"-379,0 0-23,149-60-5,-93 44 0,-5 4-45,-11 5-139,-20-2-171</inkml:trace>
  <inkml:trace contextRef="#ctx0" brushRef="#br0" timeOffset="6487.6">7419 2757 609,'0'0'348,"0"0"-320,0 0 30,134 0 46,-71 0-68,-3-5-27,-11 3-9,-13 2-26,-16 0-173,-20-1-305</inkml:trace>
  <inkml:trace contextRef="#ctx0" brushRef="#br0" timeOffset="7358.21">9048 2227 390,'0'0'279,"0"0"-248,0 0 58,0 0 55,0 0-60,8-109-41,-32 92-25,-12 8-9,-1 0 16,-4 9-9,1 0-5,2 0-2,0 28 0,2 16 4,4 25-13,8 21 10,5 20-1,12 18 5,7 11 3,3 7 0,18 1-9,5-4-2,0-10-2,-8-19-1,-7-15 12,-9-17 12,-2-13 2,-9-16-1,-20-9-11,-12-11 5,-7-7-10,-8-10-6,-4-10-2,2-6 0,9 0-4,13-13-10,14 2-20,15 0-21,7 6-93,0 5-95,22 0-277</inkml:trace>
  <inkml:trace contextRef="#ctx0" brushRef="#br0" timeOffset="7903.25">8309 4809 788,'0'0'217,"0"0"-196,0 0 26,0 0-6,0 0-34,96-131-2,-69 83-5,-7 0 7,-11 5-4,-9 11 0,0 6-3,0 8 4,-11 8-4,-3 8 0,-3 2-9,3 0-5,1 5 7,4 17-1,9 4-7,0 4-3,13 0 12,18-1 4,5 2-1,5-3 3,-6 4 1,-1 1 10,-10-1 10,-7-1 3,-7-1-5,-10 1-4,0-4-5,-7-3-1,-20-3-2,-6-7-7,-5-4-22,-2-10-49,5 0-103,3-37-211</inkml:trace>
  <inkml:trace contextRef="#ctx0" brushRef="#br0" timeOffset="8630.71">9404 1634 663,'0'0'86,"0"0"-73,0 0-10,0 0 42,2 112-8,-2-71 6,-13-4-6,-5-1-14,-4-1-2,-5-5 0,3-11-10,-3-4-2,2-9-1,6-6-1,2 0-2,9-9 0,6-6-3,2-3-2,0 5 0,6 1-7,17 3 5,0 3 2,9 4 0,2 2 0,1 0-2,1-9 4,4 0-2,-3-3 11,0-6 6,-6 1-7,-12-1-2,-5 0 7,-11 4 12,-3-8 6,0 0-7,-19-4-13,-5-2-8,1 6-1,1 6-3,6 6-1,6 8-4,1 2-70,2 9-100,-2 26-218</inkml:trace>
  <inkml:trace contextRef="#ctx0" brushRef="#br0" timeOffset="9059.57">9783 2525 686,'0'0'127,"0"0"-126,0 0 42,-16 118 45,16-58-38,0 6-11,0-2 7,0-9-8,0-8-6,0-10 2,14-10-10,3-8-10,8-9-4,4-6 4,8-4-4,7 0-3,0-23-7,-1-5-44,-6-5-132,-8-6-238</inkml:trace>
  <inkml:trace contextRef="#ctx0" brushRef="#br0" timeOffset="9279.11">10289 2643 872,'0'0'122,"0"0"-114,152-65 30,-79 43 1,-6 5-30,-6 6-9,-11 1 0,-14 2-9,-19 6-50,-11 0-61,-6 2-36,-14 0-73,-17 0-201</inkml:trace>
  <inkml:trace contextRef="#ctx0" brushRef="#br0" timeOffset="9570.04">10398 2655 334,'0'0'461,"0"0"-401,-67 150 64,59-76-27,8 6-56,0 4 4,0-3-15,2-5 4,9-1-5,3-3-4,1-5 4,2 4-7,6-13-5,-1-14-6,2-14-2,10-20 3,4-10-1,18-14 17,13-24-6,9-8-16,-5 10-2,-13 10-3,-17 12-1,-19 12-28,-14 2-34,-10 0-64,-13 4-192,-30 4-277</inkml:trace>
  <inkml:trace contextRef="#ctx0" brushRef="#br0" timeOffset="10280.91">11231 3296 861,'0'0'108,"0"0"-83,0 0 15,0 0-15,146-105-13,-104 73-1,-8 0-8,-15 6 0,-7 5 3,-12 3 0,0 4 9,-12 5 10,-19 8-15,-9 1-8,-6 5-1,-1 28-1,3 7 1,3 10 5,10 10-3,10 1 5,14-1-4,7-7 2,10-6 1,16-6-1,13-12 3,6-12-4,12-8 9,5-9 6,3-6-8,-5-22-6,-10-6-6,-13-4-39,-14-3-94,-15-5-187,-8-2-160</inkml:trace>
  <inkml:trace contextRef="#ctx0" brushRef="#br0" timeOffset="10493.71">11118 2865 902,'0'0'72,"0"0"-69,0 0-2,126-81 3,-58 58-2,-3 2-2,-12 6-91,-19 1-160,-14 0-205</inkml:trace>
  <inkml:trace contextRef="#ctx0" brushRef="#br0" timeOffset="10993.26">11850 2496 793,'0'0'58,"0"0"-50,0 0 17,0 0-7,-117 46-14,86-15 1,2 2-3,2 2 7,6-1 5,11-3-3,6 1-8,4-6-3,0 1-5,8-9 5,13-8 1,1-6-1,2-4 1,3 0-1,-2-10 6,-3-14-1,-4-6 3,-5-3-5,-2 1 0,-1 5 0,-8 5 4,0 9 14,-2 5 14,0 6 18,0 2 5,0 0-25,0 0-25,0 2-8,0 22-1,0 8 1,0 1 1,7-1 3,6-2-2,3-4-2,-2-2-4,3-7-4,-4-2-49,3-7-14,-1-8-26,5 0-34,0-6 20,4-22-62,-3-7-82</inkml:trace>
  <inkml:trace contextRef="#ctx0" brushRef="#br0" timeOffset="11249.65">12101 2435 157,'0'0'496,"0"0"-397,0 0-35,0 0-36,0 0 22,0 0 48,0 148-40,0-86-10,0 2 2,0-4-17,6-6-2,5-8-14,5-12-11,-2-10 4,6-10-4,2-7-1,1-7 2,8 0 0,0-18-2,-2-12-5,-2-5-36,-10 1-51,-12-1-86,-5 2-144,-2 3-164</inkml:trace>
  <inkml:trace contextRef="#ctx0" brushRef="#br0" timeOffset="11401.84">12086 2694 653,'0'0'210,"0"0"-90,0 0-44,0 0-53,0 0-18,0 0-2,160-65-3,-113 46-8,-5 1-105,-10-1-179,-10 5-353</inkml:trace>
  <inkml:trace contextRef="#ctx0" brushRef="#br0" timeOffset="11842.75">12598 3342 809,'0'0'109,"0"0"-100,0 0 71,132-26-7,-70 8-32,1 0-12,-7 4-9,-6-2-2,-10 6-11,-8 2-7,-12 2-11,-4 0-78,-8 0-64,2-2-116,-1 2-193</inkml:trace>
  <inkml:trace contextRef="#ctx0" brushRef="#br0" timeOffset="12305.96">13447 3331 622,'0'0'308,"0"0"-280,0 0-17,0 0 28,126-51-21,-86 27-13,-3-2-4,-8 1 4,-10 0-1,-9 4-1,-10-2-2,0 7 10,0 2-1,-20 4 5,-4 8-5,-7 2-4,-3 0-2,-2 6 0,-1 18-3,3 4 2,3 5 0,3 12 0,11 3 3,6 8 2,11-1-6,0-3 5,9-12-1,22-8 5,10-14 9,9-15 9,6-3 3,4-7-5,2-18-16,-10-2 0,-7-1-10,-14-1-1,-13 0-42,-12 0-60,-6 0-113,-2-1-157</inkml:trace>
  <inkml:trace contextRef="#ctx0" brushRef="#br0" timeOffset="12585.24">13368 2849 716,'0'0'130,"0"0"-122,0 0 1,0 0-9,137-65-4,-90 50-69,-6-2-110,-11 0-138</inkml:trace>
  <inkml:trace contextRef="#ctx0" brushRef="#br0" timeOffset="13040.86">13798 2452 873,'0'0'68,"0"0"-45,0 0-17,35 104 41,-17-58-17,0 0-11,-4-5-10,-4-5 5,-3-11-5,-2-4-3,-5-11 4,2-4-8,-2-2 5,0-4 0,0 0 2,0 0 6,5 0 6,10-4 13,9-12-26,8-5-4,0 9-1,0 3 0,-5 6 0,2 3 1,-2 0 1,-5 9-1,-2 5 1,-6 1 2,-8 2-2,-4-2 0,-2-1 1,-4 6 3,-25-1 0,-6-3-4,-6 0-5,3-8 5,3-6-5,1-2-6,7 0-23,7 0-31,9-18-55,11-4-85,0-4-88,9-3-313</inkml:trace>
  <inkml:trace contextRef="#ctx0" brushRef="#br0" timeOffset="13313.06">14292 2494 637,'0'0'425,"0"0"-405,0 0-18,0 0 12,0 0 30,43 130-16,-34-77-3,-3-4-10,0-2 2,0-10-4,-4-2 0,7-9 0,2-8-9,5-7-1,3-6 3,8-5-5,4 0-1,-2-14-14,2-9-62,-6-6-81,-11-3-169,-8-2-220</inkml:trace>
  <inkml:trace contextRef="#ctx0" brushRef="#br0" timeOffset="13463.88">14350 2705 812,'0'0'181,"0"0"-164,0 0 13,0 0-25,117-34-5,-57 18-109,-11-5-126,-8-3-155</inkml:trace>
  <inkml:trace contextRef="#ctx0" brushRef="#br0" timeOffset="13925.46">14896 2366 859,'0'0'95,"0"0"-83,146-38 11,-84 29 25,-2 4-20,-4 3-15,-16 2 0,-13-2-5,-11 2-3,-12 0 5,-2 0 4,-2 7-6,1 18 3,3 5 24,0 14-6,4 14-8,2 9 0,4 13-3,1 5-5,-2 5 0,-1-1-4,-6-2-2,-6-4 5,0-13-5,-18-3 17,-13-11-3,-11-8-5,-5-3-4,-3-12-5,4-7-3,4-8-2,3-13-4,2-5-9,-1-5-38,5-29-91,-1-3-271</inkml:trace>
  <inkml:trace contextRef="#ctx0" brushRef="#br0" timeOffset="16162.62">16033 2835 844,'0'0'49,"0"0"-34,0 0 52,0 0-32,-122 27-26,93 0-1,2 3-5,4 2 0,6 2-1,6-1 0,6-3-2,5-9 0,0-2 3,3-9-3,13-4 0,3-4-7,6-2 4,2 0 3,-3-19 0,0-11-4,-6 1 3,-4-10 2,-5-2 0,-7-7 1,-2-5-2,0 2 5,0 2-4,-9 17 10,2 11 18,1 9 30,1 10-11,5 2-5,-4 0-28,2 11-15,-3 21 1,0 9 0,5 5 1,0 6-2,0-5 1,12 3-1,-3 0 0,2 3-7,-2-7-59,-5-8-45,3-8-73,1-14-3,4-10-42,5-6-7</inkml:trace>
  <inkml:trace contextRef="#ctx0" brushRef="#br0" timeOffset="16425.96">16234 2752 656,'0'0'192,"0"0"-111,0 0-29,0 0-30,0 0-8,0 0 37,20 133 0,-7-79-24,1 9-6,-3-1 12,3-4-21,-3-6-3,2-9-6,5-14 0,-2-5-1,1-12-1,4-10 0,-4-2 0,5-4-1,-1-18-45,-6-7-77,-9-8-123,-6 1-120</inkml:trace>
  <inkml:trace contextRef="#ctx0" brushRef="#br0" timeOffset="16582.81">16277 3025 495,'0'0'365,"0"0"-323,0 0-2,137-94 7,-68 63-29,-1 4-15,-8 1-3,-11 2-80,-16 0-138,-17 2-261</inkml:trace>
  <inkml:trace contextRef="#ctx0" brushRef="#br0" timeOffset="17760.06">6769 5963 737,'0'0'195,"0"0"-164,0 0-13,0 0 8,0 0 20,0 0 1,116 8-8,-67-18-20,-6-5-10,-2 3 2,-9-1-11,-10 8-13,-8 1-90,-10 4-122,-4 0-129</inkml:trace>
  <inkml:trace contextRef="#ctx0" brushRef="#br0" timeOffset="17930.96">6849 6250 890,'0'0'73,"0"0"-66,0 0 26,116 6 39,-38-6-46,5-12-18,-7 0-8,-16-3-105,-23 4-314</inkml:trace>
  <inkml:trace contextRef="#ctx0" brushRef="#br0" timeOffset="18695.52">9792 5719 824,'0'0'69,"0"0"-56,0 0 43,0 0-14,0 0-20,0 0 6,-5-80 1,-21 70 8,-8-2-11,-6 5 1,-5 7 3,-1 0-2,-3 8-17,-1 23 1,6 11-6,6 14 2,9 14-3,10 13 2,12 16 5,7 12-5,0 11 4,13 11 1,11 5-4,1 4 10,-6-1-5,-5-15 4,-9-13 3,-5-20 5,0-19 3,-23-10-1,-8-15-12,-5-14-5,-3-8-5,-7-17-2,-2-10-1,-8-2-2,7-26-18,2 0-10,14 2-15,7 8-18,21 8-47,5 8-145,5 2-368</inkml:trace>
  <inkml:trace contextRef="#ctx0" brushRef="#br0" timeOffset="19205.23">9223 8307 615,'0'0'139,"0"0"-124,0 0 116,0 0-24,0 0-61,118-108-9,-80 54-7,-4-4-8,-6-2-8,-5 5-1,-9 11 0,-10 16-6,-4 10-3,0 10 1,-15 6 0,-8 2-3,-1 0-2,1 10 0,5 11 0,6 3 0,11 2 0,1 4 0,4 0-3,30 2 1,9-4 2,3 0 3,3-2-3,-7-2 4,-8 2 1,-12 0 4,-17 0 6,-5 2 9,-5 1-3,-27-4-8,-5-3-4,-3-6-5,0-5-2,4-11-2,8 0-4,14-11-46,8-24-100,6-18-182,0-19-319</inkml:trace>
  <inkml:trace contextRef="#ctx0" brushRef="#br0" timeOffset="19955.8">10014 5242 615,'0'0'100,"0"0"-78,0 0 28,0 0-36,0 0-2,0 0 30,0 114 14,-6-75-20,-12 0-6,0-6-9,-6 0-4,-3-8-5,0-2-1,2-9-4,5-3-4,3-8 3,4-3-4,3 0 2,6 0-2,4-5 1,0-7-3,3 3-9,17 1 9,13 3 0,0 2 1,6-1-1,3-1 4,3-7 2,-3-5 13,-3 0-1,-10-6-1,-6 1-1,-12 0 10,-9 0 0,-2 4 17,0-3-9,-22 4-12,-4 3-20,-6 4 0,3 5-2,2 5-1,5 0-6,4 0-47,5 19-86,2 3-211</inkml:trace>
  <inkml:trace contextRef="#ctx0" brushRef="#br0" timeOffset="26198.31">11564 5707 875,'0'0'144,"0"0"-128,0 0-1,0 0 25,0 147 19,0-98-23,0-1-23,7-4-4,0-7-5,-1-5 0,0-4-4,-1-7-16,2-1-87,-5-5-115,-2-6-132</inkml:trace>
  <inkml:trace contextRef="#ctx0" brushRef="#br0" timeOffset="26522.27">10975 6537 755,'0'0'127,"0"0"-116,0 0 33,201 0 48,-71-10-21,17-12-27,13-4-23,8-6 6,1-2 16,-1-2-5,-4-3-7,-13 5-13,-17 5 2,-27 3-13,-26 6-4,-39 8-3,-22 9-1,-13 1-11,-7 2-26,-3 0-29,-40 0-67,-25 17-100,-28 4-101</inkml:trace>
  <inkml:trace contextRef="#ctx0" brushRef="#br0" timeOffset="26862">11147 6863 679,'0'0'121,"0"0"-50,0 0 31,0 0-32,-93 131-1,70-73-21,7 0-4,4 0-12,9-4-1,1-1-13,2-7-3,0-4-14,0-5-1,11-4 0,7-9-2,4-7-51,7-13-91,0-4-154,0-7-192</inkml:trace>
  <inkml:trace contextRef="#ctx0" brushRef="#br0" timeOffset="27271.32">11357 7386 689,'0'0'357,"0"0"-344,0 0 0,31-109 13,-2 70-18,7 0-3,-5-6-3,-2 6 0,-7 1 0,-11 1-1,-6 8 1,-5 8 0,0 3-2,-13 10-4,-10 4-13,-2 4 6,3 0 1,2 2 5,7 15 5,8 6-4,5 0 1,0 2-14,27-3 9,9-4 6,9-4 2,1 0 0,-1 0 3,-8 7-2,-9-1 11,-11 6-8,-12-1 7,-5 7 5,0 1-5,-16-1-3,-11-4-3,-2-3-5,4-13-24,8-3-18,8-9-59,4 0-59,5-14-51,0-18-145</inkml:trace>
  <inkml:trace contextRef="#ctx0" brushRef="#br0" timeOffset="27497.26">11960 6914 1001,'0'0'112,"0"0"-112,0 0 7,0 0 26,10 106-11,-6-64-11,3-4-8,-1 3-2,2-5 0,-2-2 1,-2 0-2,-2-6-23,1-2-53,-3-2-79,0-7-73,0-3-63,-13-5-113</inkml:trace>
  <inkml:trace contextRef="#ctx0" brushRef="#br0" timeOffset="27677.61">11885 7267 749,'0'0'110,"0"0"-104,0 0 13,67-104 8,-20 77-22,-1-1 1,4 8-3,-8 2-3,-7 7-66,-1 0-87,-8 3-97,-3 0-175</inkml:trace>
  <inkml:trace contextRef="#ctx0" brushRef="#br0" timeOffset="28074.78">12510 6914 881,'0'0'100,"0"0"-83,0 0 28,0 0-13,-128 92-4,97-46-15,2 1-8,6-1 3,10-6-4,13-6-2,0-8-1,2-8-1,21-8-2,8-10-9,4 0-15,3-16 2,-1-14 23,-11-7-2,-5 0 3,-6-1 1,-11 0 7,-3 6-2,-1 9 19,0 9 24,0 8 3,0 4 0,0 2-19,0 0-16,-3 14-17,-3 10 2,6 7 1,0-4-2,13-3-1,16-2 0,2-10 0,9-5-2,0-7-14,-3 0-39,2 0-61,-15-7-95,-11-8-161</inkml:trace>
  <inkml:trace contextRef="#ctx0" brushRef="#br0" timeOffset="28359.74">12614 6709 960,'0'0'59,"0"0"-58,0 0 7,170-15 17,-99 38 19,2 16-9,-1 8 0,-12 11 7,-16 8-18,-19 6 9,-25 6-14,-4 6 0,-34 2-1,-9 0 0,-7-8-3,3-11-4,4-16 3,5-10 1,9-19-13,8-8 0,5-14-2,7 0-47,3-27-80,10-27-270</inkml:trace>
  <inkml:trace contextRef="#ctx0" brushRef="#br0" timeOffset="28786.88">13478 5985 1091,'0'0'99,"0"0"-90,0 0 8,124-24-2,-64 7-6,-9 0-9,-6 6-18,-12 2-79,-10 2-88,-6 0-127</inkml:trace>
  <inkml:trace contextRef="#ctx0" brushRef="#br0" timeOffset="29078.58">14348 5409 1093,'0'0'84,"0"0"-79,0 0 17,0 0-11,0 0 28,47 125-2,-32-78-23,-1-1-4,-3-5 3,-4 2-7,-3-5-2,1-6-2,-3-2-2,1-2 0,1-4-1,-4-1-31,0-2-32,0 4-60,0-2-94,-12 0-100,-17-6-220</inkml:trace>
  <inkml:trace contextRef="#ctx0" brushRef="#br0" timeOffset="29341.8">14092 6145 779,'0'0'195,"0"0"-186,0 0 15,131 0 55,-23-5-31,17-11-17,6-2-7,7-4 0,2-2 34,-1-4-10,-6 2-13,-12-2-3,-29 3-18,-17 6-5,-29 2 0,-19 7-8,-15 3-1,-7 4-13,-5 3-26,-17 0-38,-31 8-112,-20 14-201</inkml:trace>
  <inkml:trace contextRef="#ctx0" brushRef="#br0" timeOffset="29642.94">14210 6520 972,'0'0'164,"0"0"-152,0 0 17,-101 129 47,95-73-56,4 6-1,2 0-10,0-5-1,2-7-3,9-7-2,3-4-2,-1-9-1,2-6-7,4-4-53,5-9-118,-4-8-187,-5-3-295</inkml:trace>
  <inkml:trace contextRef="#ctx0" brushRef="#br0" timeOffset="30016.03">14442 6962 985,'0'0'105,"0"0"-98,53-113 38,-21 67 3,-2 2-42,-5 2-2,-10 12 1,-9 5-5,-6 6 3,0 5 0,-21 6-3,-5 6-4,1 2-9,0 0 8,10 0-11,9 14-3,6 3 13,0 10-9,12-1 2,24 0 4,9-3 5,4-1 8,-4 0-3,-10 2 2,-10 0 7,-12 0-1,-10-2 0,-3 6 0,-3 0 3,-24 2-2,-4-6-8,1-6-2,9-5-32,7-10-58,9-3-112,5 0-11,0-23-174</inkml:trace>
  <inkml:trace contextRef="#ctx0" brushRef="#br0" timeOffset="30249.12">15064 6613 1007,'0'0'148,"0"0"-145,0 0 51,0 0 0,0 107-36,7-57-6,3-3-5,-2-3-3,-2 4-2,-2-7 0,-1-5-2,-3-6-7,0-8-31,0-3-50,0-6-73,-5-3-119,-11-8-40</inkml:trace>
  <inkml:trace contextRef="#ctx0" brushRef="#br0" timeOffset="30422.69">14917 6960 806,'0'0'82,"0"0"-78,0 0 24,129-90-28,-73 60-2,0-3-66,-4-4-32,-2 0-6,-7-1-70,-10 6-125</inkml:trace>
  <inkml:trace contextRef="#ctx0" brushRef="#br0" timeOffset="30803.44">15382 6578 401,'0'0'270,"0"0"-218,0 0 47,0 0 43,0 0-60,0 0-17,5 127-22,4-85-7,-4 2-14,-1-6-7,-2-6-7,0-10-2,-1-5 0,-1-10-1,0-5-4,4-2 5,0 0 0,5-14 14,7-16-16,4 2-3,2 3-1,3 6 2,1 4-1,1 4-1,0 10 2,-5 1 4,1 0 5,-8 0 3,-9 16-5,-6 7 2,0 8 6,-5-2-2,-19 4-4,-5-4-2,-2-6-7,2-3 0,1-12 0,6-2-2,1-4-5,3-2-22,3 0-29,-1-21-63,5-10-165,5-8-260</inkml:trace>
  <inkml:trace contextRef="#ctx0" brushRef="#br0" timeOffset="31075.79">15654 6488 962,'0'0'78,"0"0"-61,145 23 68,-93 11-32,-6 10-10,-11 8-2,-7 15-4,-19 3-12,-9 6 5,-5 2-4,-28-4-2,-6-6-7,0-3-4,4-14-10,0-6 1,12-17-3,4-10-1,4-10 0,4-8-43,2-7-30,2-35-103,-2-16-327</inkml:trace>
  <inkml:trace contextRef="#ctx0" brushRef="#br0" timeOffset="31771.79">16005 5252 704,'0'0'215,"0"0"-162,0 0 13,0 0 30,178 52-42,-96-2-9,9 17-12,3 23-5,-7 9 9,-2 15-10,-9 11 8,-13 4-18,-18 4 9,-22 5-11,-23-8-5,0-2 4,-45-4 5,-7-8-1,-9-5-4,3-19 0,9-17-2,5-20-8,9-15-2,12-18-2,2-14-11,4-8-40,-3-4-33,-7-24-72,-7-10-336</inkml:trace>
  <inkml:trace contextRef="#ctx0" brushRef="#br0" timeOffset="32415.03">10978 6145 107,'0'0'546,"0"0"-496,0 0-17,-146-3 42,92 15-24,-8 25-8,-6 21 24,3 29-2,-2 44-5,2 38-6,12 32 7,13 10-13,20-2-2,20-21-19,6-23-5,37-26-9,11-28-7,13-22 2,6-21 2,8-14-10,-4-21 2,-5-10-2,-17-14-13,-18-9-63,-12-7-164,-20-29-362</inkml:trace>
  <inkml:trace contextRef="#ctx0" brushRef="#br0" timeOffset="33696.07">16240 3124 236,'0'0'229,"0"0"-152,0 0 10,0 0-5,0 0-32,0 0-15,0 0 21,-48 68 0,48-68 9,0 0-3,17-21 5,20-12-19,5-9-14,3-8-19,-1-2-4,-4-7-6,-7-1 0,-6 6 1,-9 8-2,-9 14 0,-9 15 4,0 8 3,-5 1 5,-13 8-15,-6 0 0,-8 4-1,2 21-1,-1 1 1,8 6-5,9 3 4,14-1-3,0 4-4,14-3 6,24-6-3,14 3 5,6-1 0,6-1 2,-4 0 1,-13-4-3,-12 0 2,-12 0-2,-19 0 1,-4 4 1,-13 6 3,-27 0-2,-14 1-3,-1-6-2,5-8-49,10-10-30,7-8-47,4-5-89,4-2-154</inkml:trace>
  <inkml:trace contextRef="#ctx0" brushRef="#br0" timeOffset="34091">16169 3252 695,'0'0'194,"0"0"-126,0 0-42,77-122-12,-35 76-10,-3-4-1,2-4-1,-10-3 4,-9 2 2,-12 6 10,-8 11-2,-2 12 5,0 11 7,-14 13-11,-8 2-15,-5 5 1,-6 25-6,4 7 3,9 7-8,11 0 3,9-3-2,19 1 6,26-3 1,11-4 0,2 2 15,3-7 0,-14 0 6,-10-2-5,-17-3-7,-17 4-4,-3 1 0,-28 4 2,-20 9-4,-12-2-3,-1 4-28,5 1-75,7-5-178,10-2-193</inkml:trace>
  <inkml:trace contextRef="#ctx0" brushRef="#br0" timeOffset="35007.32">17716 5721 726,'0'0'128,"0"0"-107,0 0 96,-124-10-56,88 34-41,-1 11 1,0 4 8,6 1-10,11-3 1,13-7-14,7-9-2,5-7 4,25-10-7,13-4 2,7-16 0,-3-23-3,3-10-7,-12-1-2,-11 2 9,-11-1 0,-11 4 1,-5-6 0,0-3 3,-10 2 3,-5 3 12,-1 17 12,3 15 8,9 13 10,-1 4-6,5 0-29,0 9-14,0 20-2,0 15 2,0 8 0,5 0 0,7-2 1,5 1-1,-4 0 2,3 4-4,1-1-24,3 2-56,5-1-108,-6-7-224</inkml:trace>
  <inkml:trace contextRef="#ctx0" brushRef="#br0" timeOffset="35360.07">18057 6006 210,'0'0'774,"0"0"-751,54-135 1,-16 80 61,2-6-59,2 3-21,-8 6-1,-12 7 0,-11 16-2,-11 10 3,0 12-1,-4 4 2,-21 3-5,-3 0-1,3 18-2,3 5 2,13 2 0,9-1-4,9 5-2,31-1 3,13 4 3,2 2 0,2 0 4,-11 2 6,-17 0 3,-13-2 9,-16 3-4,0-2 10,-27-3-1,-8-2-10,-1-6-12,4-5-5,3-7 0,2-6-46,-1-6-127,2 0-343</inkml:trace>
  <inkml:trace contextRef="#ctx0" brushRef="#br0" timeOffset="36329.78">7491 9807 375,'0'0'351,"0"0"-247,0 0-77,0 0 34,0 0 7,0 0-20,0 0-23,169 23-15,-99-23 4,-1 0-9,0-2-5,-11-7-80,-13 1-161,-19 0-125</inkml:trace>
  <inkml:trace contextRef="#ctx0" brushRef="#br0" timeOffset="36509.88">7680 10159 583,'0'0'79,"0"0"-64,0 0 47,0 0 9,130 9-1,-61-9-35,0-14-25,-7 0-10,-6 1-123,-11-6-150,-14 1-238</inkml:trace>
  <inkml:trace contextRef="#ctx0" brushRef="#br0" timeOffset="39664.99">9740 10226 407,'0'0'560,"0"0"-521,58-137-21,-17 74 65,3 1-53,1 2-19,-5 3 1,-11 1-8,-12 0 0,-7-2-3,-10 0 2,0 3 6,-2 6-9,-21 8 2,-4 13-2,-4 10 2,-1 8 1,2 10-3,3 0 3,3 13-3,10 25 0,9 13 1,5 14 4,0 3 8,10 0-1,12-5 0,2-7 0,0-4-4,-1-5-4,2-8-3,-6-9-2,2-6-9,-1-4-53,-3-12-100,4-8-112,-1 0-56</inkml:trace>
  <inkml:trace contextRef="#ctx0" brushRef="#br0" timeOffset="39973.62">10234 9830 5,'0'0'752,"0"0"-692,0 0-55,0 0 51,0 0-23,0 116-15,0-80-1,4-7-12,8-6-3,5-9-1,2-6 3,5-8-4,4 0 5,-3-13 3,-3-19 0,-6 1-2,-6-5 2,-7-2 9,-3 0 20,0 3 11,-9 5-9,-14 8-6,-3 8-19,-5 7 0,2 4-11,2 3-3,2 0-4,9 10-28,8 7-42,8-1-58,0-1-87,8-7-123</inkml:trace>
  <inkml:trace contextRef="#ctx0" brushRef="#br0" timeOffset="40467.49">10706 9711 747,'0'0'92,"0"0"-86,0 0 67,-132 50-35,106-18-27,7 5-6,11-3-4,8-3-2,0 0 1,0-11-11,24-6-43,10-14 1,10 0 35,5-19 6,-1-15 12,-9-1 3,-12 0 5,-12 5 13,-7 2 35,-6 9 1,-2 6 1,0 9 9,0 4-3,0 0-37,0 18-19,0 24-8,0 23 0,17 18 9,8 16 6,2 7-1,2 8 0,-10 2 1,-5 0-10,-14-10-2,0-14 3,-29-22-1,-11-18 9,-7-23 8,-1-16 5,-2-13-8,4-13-6,6-31-10,12-9 0,11-12-3,11-2 0,6 2-1,10 3-11,19 6-5,9 0-27,6-4-27,3-5-71,5-7-148,-6-1-177</inkml:trace>
  <inkml:trace contextRef="#ctx0" brushRef="#br0" timeOffset="40678.83">11196 9457 757,'0'0'151,"0"0"-114,0 0 33,0 0-4,-56 107-13,34-38-3,6 5-2,8-2-16,3-5-11,5-3-11,0-2-9,9-2 3,9-10-4,2-5-39,0-18-97,-2-13-185,-3-11-195</inkml:trace>
  <inkml:trace contextRef="#ctx0" brushRef="#br0" timeOffset="41036.63">11370 9898 917,'0'0'49,"0"0"-33,44-117 21,-15 74-24,-2 4-10,-7 5-1,-9 5 1,-9 10-2,-2 7 2,0 4 0,-4 8-3,-13 0-22,-4 0-11,6 10-31,1 5-25,12 2 37,2 0 7,7 2 24,26 0 21,6 1 3,3-3 2,-3-1 27,-4 2 18,-7 1-5,-10 3-2,-9 2-5,-9 6 0,0 3-21,-27 6-2,-4-1-7,-3-4-8,7-12-52,14-10-94,7-12-32,6-2-127</inkml:trace>
  <inkml:trace contextRef="#ctx0" brushRef="#br0" timeOffset="41249.87">11914 9552 900,'0'0'152,"0"0"-150,0 0-1,0 0 61,31 116-24,-20-70-22,-1-3-10,-2 0-5,-1-6 1,-5 4-2,-2-3-29,0-1-63,0 2-116,-11-7-80</inkml:trace>
  <inkml:trace contextRef="#ctx0" brushRef="#br0" timeOffset="41429.37">11831 9847 831,'0'0'136,"0"0"-121,0 0 13,0 0-17,101-105-8,-46 77-3,-1-4-19,2 6-87,-5-1-38,-7 5-24,-1 0-133</inkml:trace>
  <inkml:trace contextRef="#ctx0" brushRef="#br0" timeOffset="41802.92">12483 9520 547,'0'0'225,"0"0"-186,0 0 89,-114 99-49,87-53-45,7 3-4,4-6-11,8-2-14,8-11-2,0-7-3,10-13 0,15-7 0,6-3-11,3-15-1,-1-11 6,-5-6 4,-4-2 2,-11 0 1,-7 0 1,-4 1 14,-2 6 23,0 8-6,0 10 10,0 5 10,0 4-4,0 0-29,0 0-15,0 8-5,2 16-4,15 6 4,3 2 2,7-6-2,3 0-1,2-2-18,-6-4-44,-4-6-61,-7-5-123,-13-9-94,-2 0-187</inkml:trace>
  <inkml:trace contextRef="#ctx0" brushRef="#br0" timeOffset="42094.98">12438 9374 700,'0'0'83,"0"0"-74,0 0 38,156-50 4,-98 50-30,-5 27 15,-5 12 11,-9 11-2,-10 7 14,-10 5-9,-13 8-8,-6 0 0,-2 0-4,-25-4-16,-4-6-12,5-4-7,2-5 1,6-13-4,7-9 0,3-12-8,8-9-63,0-8-95,0-8-152,4-26-202</inkml:trace>
  <inkml:trace contextRef="#ctx0" brushRef="#br0" timeOffset="42345.64">13423 9717 1113,'0'0'41,"0"0"-32,160-58 49,-95 40 8,-5-1-54,-6 2-4,-10-1 1,-10 0-2,-8 4-3,-9-2-4,-9 2-15,-8-3-71,0-1-256</inkml:trace>
  <inkml:trace contextRef="#ctx0" brushRef="#br0" timeOffset="44209.53">14631 9589 420,'0'0'105,"0"0"-51,0 0 38,0 0-18,0 0-16,0 0 8,0 0 4,74-48-25,-41 8-20,-1-4-2,-6-2-4,-8 0-8,-11-7 3,-7-1-6,0-6-7,-13 4 5,-7 8-4,-5 15 2,2 15-2,8 13 0,1 5 8,6 0 1,3 18-11,5 20-2,0 10 2,0 6 0,3-1 3,14-4 2,3 1-2,3-6-3,2 0 0,0-6 0,2-4-24,0-10-75,2-7-88,-2-14-55,-2-3-76</inkml:trace>
  <inkml:trace contextRef="#ctx0" brushRef="#br0" timeOffset="44524.96">15066 9319 635,'0'0'103,"0"0"-102,0 0 22,0 0 10,-17 120-16,17-85-17,0-3 2,15-9-2,4-8 2,4-7-5,2-8 3,2 0-8,-1-5 3,-2-22 5,-6-4 4,-1-5 4,-11-6 7,-5 1 42,-1 1 27,0 6-40,-17 8-8,-8 8-8,-3 8-17,1 8-1,0 2-10,5 0 0,4 2-27,7 10-46,11 2-71,0-1-9,14-6-88,17-5-87</inkml:trace>
  <inkml:trace contextRef="#ctx0" brushRef="#br0" timeOffset="44997.05">15551 9162 777,'0'0'50,"0"0"-42,0 0 31,-113 20 38,89 10-65,4 5-6,2-1-5,9-3 2,7-7-3,2-4-4,0-6-4,13-6 1,12-8 6,6 0-5,0-1 6,2-20 0,-4 5 13,-8 2-6,-10 7-3,-5 4 9,-6 3 11,4 0 1,6 26-12,5 20 28,8 19 7,1 14-17,7 16-8,-4 7-5,-7 6-11,-7-1-1,-13-3-1,0-16-3,-20-14 1,-15-19 2,-5-23 19,-7-15 4,1-17-11,5-13-2,5-34-1,14-21-6,15-14-8,7-8 0,9 0 0,29 8-11,11 7-17,5 5-46,-1 4-85,-4 1-195,-8 0-347</inkml:trace>
  <inkml:trace contextRef="#ctx0" brushRef="#br0" timeOffset="45203.8">16089 8874 1004,'0'0'26,"0"0"-19,-123 87 6,99-29 74,6 10-54,10-1 0,5-7-4,3-4-22,0-7-4,15-1-3,15-4-13,7-5-110,1-8-148,0-13-208</inkml:trace>
  <inkml:trace contextRef="#ctx0" brushRef="#br0" timeOffset="45545.7">16364 9293 891,'0'0'19,"0"0"-1,1-127 44,13 89-47,-3 9-7,-6 12-5,-5 4-1,0 8 0,0 5-2,-11 0-1,1 0-21,0 0 12,0 11 1,10 6-3,0-1-14,11 2 13,26 0 8,7-5 5,5 2 3,-3-3-2,-7 2-1,-14 2 0,-10 0 0,-15 3 1,0 2 7,-9 2 0,-20 3-4,-2-5-4,4-5-21,5-7-93,9-9-6,5 0-81,8-7-82</inkml:trace>
  <inkml:trace contextRef="#ctx0" brushRef="#br0" timeOffset="45758.04">16865 8959 830,'0'0'157,"0"0"-146,0 0 17,0 0 5,0 0 37,29 105-31,-20-61-21,-2 0-12,-1 0-3,1-2 2,-4 1-5,0-5-28,2-1-61,-3-3-82,-2-6-92,0-10-111</inkml:trace>
  <inkml:trace contextRef="#ctx0" brushRef="#br0" timeOffset="46265.29">16850 9226 648,'0'0'0,"0"0"0,0 0-5,137-93 4,-87 66-130,-10 1-56,-5-3-12,-10 3 187,-12 3 12,-6 0 167,-7 8-19,0 4 37,0 5-44,0 3 6,0 3-63,0 0-56,0 23-24,0 12-2,1 6 17,7 1-11,-2 1-3,-1-5-4,2-4-1,-7-8 2,2-8 1,0-8-3,-2-8 1,3-2-1,5 0 0,8-7 0,8-12 4,4-3-2,6 3 0,1 4-1,-7 9 1,-1 6-2,-3 0 1,-5 0 10,-9 12 1,-1 4 9,-9 2 8,0 3-1,-2 0-3,-20-1-2,-2 0-12,-3-4-6,2-4-4,-2-4-1,0-6-36,0-2-52,2 0-58,-5-15-156,4-16-278</inkml:trace>
  <inkml:trace contextRef="#ctx0" brushRef="#br0" timeOffset="46523.59">17391 8793 245,'0'0'756,"0"0"-740,117 32 26,-62 3 50,-2 6-48,-10 7-15,-6 6-7,-14 7 3,-12-3-1,-11 2-1,0 0-2,-24-4-5,-5-1-8,0-14-7,2-4 2,8-13-3,6-12 0,9-5-4,2-7-41,0 0-40,2-3-74,0-25-233</inkml:trace>
  <inkml:trace contextRef="#ctx0" brushRef="#br0" timeOffset="47173.51">17552 8349 1048,'0'0'21,"0"0"-14,0 0 15,122-38-3,-44 37-10,5-2-7,-3 3 3,-11 0-3,-12 0-1,-17-6 0,-14 5 2,-16-3 17,-6 4 15,-4 0 2,0 0 2,0 0-3,0 0-5,0-3-11,0 3-10,0 0-2,0 0 6,0 0-4,0 0-4,0 0-4,0 0-1,0 0 0,0 0-1,0 14 0,0 4 1,0 11 4,0 3-1,4 8-3,7 12 4,9 10-1,-1 15 5,6 4-1,4 10-7,-2 6 7,-2 12-1,-8 4-4,-3-6 1,-8-3 2,-6-7-1,0-10 3,-22-7 5,-11-7-2,-8-10-1,-6-5 3,-3-12-6,-6-8-1,2-9-3,1-17-2,4-7-1,0-5 0,4 0-25,3-5-29,4-9-38,2-2-104,0 0-306</inkml:trace>
  <inkml:trace contextRef="#ctx0" brushRef="#br0" timeOffset="48291.8">10039 9078 548,'0'0'46,"0"0"-31,0 0 78,0 0 18,0 0-6,0 0-14,11-85-40,-35 75-25,-9 5 7,-11 5-5,-4 0-8,-5 0-6,-3 21-5,0 9 1,2 6 3,4 5 0,4 3-1,8 9 0,14 8-2,11 7 8,9 11 3,4 7 2,4 10 4,19 5 1,0 8-3,2 7-5,-9 8-3,-3-1-4,-6-2-2,-5-7-3,-2-8-2,0-9 1,0-15-2,-5-21 4,1-18 0,1-15-3,3-10 1,0-8-6,14-5 1,27-5 2,19 0-2,13-11 0,8-11-2,1 4-1,-4 6-5,-11 10-49,-9 2-44,-15 0-121,-28 0-356</inkml:trace>
  <inkml:trace contextRef="#ctx0" brushRef="#br0" timeOffset="49445.58">18786 10166 764,'0'0'155,"0"0"-138,0 0 36,0 0 30,0 0-62,54-102-14,-9 42 5,-3-3-3,-5 3-3,-10 2 0,-16 7 0,-11 5 0,0 14-1,-11 11 5,-11 9-7,-5 12 0,0 0-2,3 12-1,4 18-1,11 9 0,9 0-2,0 3 1,34 0 0,12-5 2,10-3 0,-2 0 0,-7 0 9,-9-2-4,-20 1 0,-10 2-4,-8-3 3,-4 0 1,-23 3-2,-11-9-3,2-8-47,1-12-44,3-6-139,8-32-138</inkml:trace>
  <inkml:trace contextRef="#ctx0" brushRef="#br0" timeOffset="50061.03">18851 7632 561,'0'0'116,"0"0"-29,0 0-1,0 0-70,0 0-4,0 0 55,-13 126-17,-8-84-21,0-6 2,-6-2 2,-4-4-10,-5-3-4,2-5-7,8-9-10,7-4 5,7-9-4,7 0 5,2 0 0,3-2-6,0-10-2,8 2-3,16 2 3,9 4-1,8 1 0,3 2 1,5 1 0,0-6 0,-2-3 1,-7-3 1,-11-2 1,-9 1 2,-11-1 2,-7-3 11,-2-2 16,-2-6-7,-25-2 1,-9 8-13,1-1 3,4 10-13,6 4-5,6 6-2,5 0-8,-1 15-64,-1 8-94,0-6-311</inkml:trace>
  <inkml:trace contextRef="#ctx0" brushRef="#br0" timeOffset="51007.14">8887 12923 488,'0'0'254,"0"0"-117,0 0-41,0 0-15,0 0-26,0 0-26,0 0 5,151-44-6,-95 29-20,-4-2-8,-8 5 0,-1 2-70,-9 6-103,-10 2-151,-16 2-222</inkml:trace>
  <inkml:trace contextRef="#ctx0" brushRef="#br0" timeOffset="51173">9081 13101 783,'0'0'67,"0"0"-37,0 0 39,0 0-41,0 0-11,144-39 1,-70 25-18,6 0-16,3 2-241,-5-8-167</inkml:trace>
  <inkml:trace contextRef="#ctx0" brushRef="#br0" timeOffset="51665.84">10590 12823 1071,'0'0'40,"0"0"-40,0 0-4,0 0 4,0 0 9,0 0 3,91-76 2,-50 34-6,-4-6 0,-4-4 4,-8-5-5,-14-4 0,-9 3-3,-2-3 1,-6 7-2,-19 6 0,-4 8-3,0 12 0,10 10-1,-1 11 0,9 7-1,-3 0 2,1 16-1,-1 17-1,5 7 0,5 6 2,4 0 0,0 2 1,8-2 5,15-2 3,8-1-4,5-3-4,-1-5 0,1-3-1,-5-3-15,-2-5-104,-7-7-140,-3-14-105</inkml:trace>
  <inkml:trace contextRef="#ctx0" brushRef="#br0" timeOffset="51972.57">10978 12530 417,'0'0'278,"0"0"-194,0 0-46,0 0-13,0 0-12,0 0 3,-5 115-8,5-85-3,0-5-3,10-10 3,10-4-5,1-11 0,7 0 2,0 0 3,-1-19 4,2-8-4,-2-6 3,-9-5 1,-7 2 8,-11-4 29,0 6 13,-9 3-19,-18 9-10,-6 10-6,-3 8-14,-2 4-10,4 0-1,7 11-27,10 5-53,13 3-91,4-1-53,0-6-155</inkml:trace>
  <inkml:trace contextRef="#ctx0" brushRef="#br0" timeOffset="52475.71">11474 12397 940,'0'0'37,"0"0"-29,0 0-3,-130 37 15,109-3-12,4 4-6,6 1-1,5-3-1,6-8 0,0-8 0,21-10-3,13-10 2,7 0 2,2-14 2,-1-18-2,-7-2-1,-5-3 5,-12 5-1,-7 4 13,-6 9 22,-3 5 21,-2 7-9,0 7-1,0 0-20,2 26-30,10 29-4,12 26 4,3 24 13,3 15-8,4 10 0,-8 20-2,-6 3-3,-14 0 2,-6-17 0,-23-27-1,-24-31 0,-10-29 6,-7-23 13,-4-26 7,5-7-9,1-46 5,8-21-11,19-16-6,14-17-5,21-2 0,10 0-1,38 12-4,10 8 4,7 15-31,-5 12-32,-11 7-104,-12 4-389</inkml:trace>
  <inkml:trace contextRef="#ctx0" brushRef="#br0" timeOffset="53307.38">13196 12101 594,'0'0'147,"0"0"-63,0 0 15,0 0-53,0 0-34,8-104-3,4 66-5,1-3-1,-10 4 3,-3 9 9,0 8 10,0 13 22,-16 6-19,-8 1-26,5 6-2,4 14-2,8 4-6,7 5-10,0 0-19,29 2 14,11 1 23,8-9 0,-2-3 1,-9-4 2,-8-3 0,-12-1-2,-13 1 2,-4 6-2,0 9 8,-23 5-6,-4 3-3,6-7-28,5-7-93,12-10-63,4-12-65,0 0-131</inkml:trace>
  <inkml:trace contextRef="#ctx0" brushRef="#br0" timeOffset="53543.22">13717 11747 616,'0'0'200,"0"0"-173,0 0-7,0 0 14,0 0-9,14 120 45,-8-64-12,3-3-19,3-4 1,-1 1-19,2-6-15,-1-1-4,2-1-2,-2-4-24,-8-1-83,-1-8-133,-3-3-75,0-9-157</inkml:trace>
  <inkml:trace contextRef="#ctx0" brushRef="#br0" timeOffset="53707.99">13573 12198 781,'0'0'63,"0"0"-47,0 0-11,93-116 32,-17 77-23,4-1-9,0 8-5,-10 5-41,-14 10-143,-19 5-173</inkml:trace>
  <inkml:trace contextRef="#ctx0" brushRef="#br0" timeOffset="54134.06">14316 11811 737,'0'0'122,"0"0"-106,0 0 9,0 0 11,0 0-26,-124 107-5,102-68 0,8-3-5,6-2 1,8-7 6,0-6-7,7-9-1,22-6 0,2-6 1,6 0 8,-1-11-4,-3-20 1,-4-1 9,-4-6 2,-7 1 29,-9 6 7,-5 7 3,-4 12-7,0 7-4,0 5-7,0 0-6,0 0-20,0 3-11,0 20 0,0 9 0,0-3 0,0-7 2,21-6 2,18-8-4,15-8 0,6 0 3,5-17-2,-3-9 0,-8-3 2,-14 7-6,-18 6-26,-13 2-40,-9 5-47,-15 9-98,-30 0-141,-13 9-143</inkml:trace>
  <inkml:trace contextRef="#ctx0" brushRef="#br0" timeOffset="54425.22">13011 12689 877,'0'0'61,"0"0"-59,0 0 3,124 78 55,33-78 36,34-18-26,14-24-42,7-6-15,7-8 11,-7-9 12,-16-2-10,-12-4-3,-28-1-3,-24 4-11,-29 14 6,-37 11-13,-30 21 0,-22 14-2,-14 8-22,-10 0-45,-32 14-50,-20 23-90,-13 11-78,-12 8-65</inkml:trace>
  <inkml:trace contextRef="#ctx0" brushRef="#br0" timeOffset="54831.7">13664 13592 440,'0'0'296,"0"0"-220,0 0-14,0 0 69,0 0-50,0 0-33,96-159-14,-52 79-8,-3-1-10,-13 12-4,-12 20-3,-14 17 2,-2 16-6,-8 11-5,-19 5 0,-5 0-1,1 12-3,11 8 1,7 3-2,13 1-10,0 3 4,17-5 2,20-2 3,9-3 6,3 0 0,-9 2 0,-9 5 1,-12 3-1,-15 7-2,-4 2 0,-4 3-3,-20-2-13,0-7-52,4-12-20,7-10-62,9-8-23,4-4-193</inkml:trace>
  <inkml:trace contextRef="#ctx0" brushRef="#br0" timeOffset="55043.37">14364 13058 99,'0'0'996,"0"0"-930,0 0-65,0 0 12,0 0 27,36 142-23,-23-86-14,1-3 0,-6-4-3,-1 2 0,-3-3-1,-4-4-14,0-4-69,0-6-109,0-9-102,-19-10-105</inkml:trace>
  <inkml:trace contextRef="#ctx0" brushRef="#br0" timeOffset="55194.13">14256 13503 670,'0'0'115,"0"0"-83,0 0-10,88-138 1,-19 80-23,5 0-8,-8 0-90,-5 5-22,-18 9-112,-11 8-104</inkml:trace>
  <inkml:trace contextRef="#ctx0" brushRef="#br0" timeOffset="55520.77">14730 12992 129,'0'0'253,"0"0"-82,0 0-24,0 0 22,0 0-64,0 0-74,6 2-24,1 38 48,-5 4-8,4 4-19,0 6-15,-5-4 0,2 3-6,-1-11-4,-2-14 0,2-9 0,0-10-1,5-9 0,7-4-2,6-27 5,12-6-3,5 0 0,1 5 1,-4 13-1,5 6-2,-6 10 6,-5 3 10,-4 0 5,-11 0 3,-10 16-6,-3 3-2,-8 12 18,-25 7-13,-11-1-15,-6 0-5,4-7-1,-1-8-5,7-2-39,-1-13-58,4-4-67,-3-3-230</inkml:trace>
  <inkml:trace contextRef="#ctx0" brushRef="#br0" timeOffset="55993.34">12576 11918 521,'0'0'154,"0"0"-82,0 0 59,0 0-41,0 0-49,0 0-25,-78 150-6,61-10 69,0 30 6,9 16-6,4 3-20,4-5-9,4 1-4,29-14-19,17-14-15,14-20-3,5-26-8,12-21-1,10-18 0,5-20-1,-1-16-16,-1-17-55,-7-19-77,-7-19-263</inkml:trace>
  <inkml:trace contextRef="#ctx0" brushRef="#br0" timeOffset="56435.71">14915 11497 903,'0'0'68,"0"0"-59,129-12-6,-42 63 33,8 28 41,1 27-8,-13 13-15,-17 20-19,-18 8-11,-19 3-3,-18 3-5,-11-9 9,-9-8 0,-26-8 4,-6-11-9,-3-16 3,3-23-5,10-13-10,11-21-6,8-18-2,10-14 0,2-9-33,0-3-29,0-20-33,0-35-97,10-23-377</inkml:trace>
  <inkml:trace contextRef="#ctx0" brushRef="#br0" timeOffset="56975.12">15702 11364 1003,'0'0'12,"0"0"-10,0 0-2,129-45 10,-65 44 7,5-2-7,-1 3-8,-4 0-1,-6 0-1,-9 0 9,-14-4-3,-12 4 11,-13-1 15,-2 1 7,-8 0-1,0 0-1,0 0-4,0 1-17,2 30-9,9 15 11,7 28 6,5 24-4,0 14-6,9 18 0,4 7-5,0 4 5,-1 3 0,-2 3 1,-10-7-1,-10-9-6,-13-12 2,0-8 0,-33-12-1,-21-8-1,-11-13-1,-12-8 1,-4-15 0,7-13 2,7-18-7,12-21-2,13-3-2,9-1 0,14-18-33,13 5-29,6-2-12,13 3-67,27 7-155,12 6-63,9 1-104</inkml:trace>
  <inkml:trace contextRef="#ctx0" brushRef="#br0" timeOffset="57441.5">16680 14002 580,'0'0'40,"0"0"-12,0 0 50,0 0 32,0 0-16,0 0-22,96-44-12,-67 0-3,-5-4-7,-1-8-10,-6-4-22,-3 4-1,-7 9-3,-5 22 1,-2 10-5,0 9 2,-5 6-8,-13 0 0,7 0-4,3 14-3,8 4 2,0 4-4,4 3 5,25 3-3,9 2-2,6 4 5,3-1 2,-1 2-2,-7-3 2,-8-4 0,-16-4 7,-12 0 9,-3 3-7,-18-3 8,-15-2-10,-6-5-9,6-5-1,2-7-47,4-5-87,3-5-200,2-32-310</inkml:trace>
  <inkml:trace contextRef="#ctx0" brushRef="#br0" timeOffset="58093.61">16785 10944 851,'0'0'94,"0"0"-75,0 0 10,0 0-6,0 0 17,0 0 4,26 120-9,-31-87-12,-21 1-5,-5-2 0,-7-2-7,3-8-5,6-6-3,6-7 3,14-3-2,5-6 2,4 0 0,0 0-3,2 0-3,25-15-2,11 1 1,6 2 2,3 7-1,-3-4 0,-1 0 0,-7 0 1,-5-5 3,-7-2 7,-5-2 14,-6-4 6,-7 0-2,-4 2-4,-2 0-2,0 4-13,-2 4-2,-11 3-3,-5 6-5,0 1-3,3 2-19,0 0-40,9 0-77,4 0-291</inkml:trace>
  <inkml:trace contextRef="#ctx0" brushRef="#br0" timeOffset="60523.63">10806 11560 588,'0'0'143,"0"0"-64,0 0 1,-121 6-14,71 20-35,-8-3-11,-5 4-3,-1-5 4,5-4-5,2-2 4,9-2 2,9-1 0,5-5-4,11-2-1,9-2 0,2 0 1,7-4-2,3 0-1,2 0-5,0 1-2,0 2 2,-2 11-3,2 10-1,-2 16-4,2 20 22,0 15-4,0 16 3,4 16 3,12 4-6,1 6 0,3-1-1,6 5 2,1 1-7,0 1-1,1 5-3,-4 5-1,-6-3-3,0-4-3,-6-7 0,-6-13-2,-4-12 1,-2-14-2,0-17 2,0-19-1,0-10 3,0-10-3,0-5 2,0-2-3,0-2 0,9 2 1,9 5 0,11-3 4,7 2 2,11-3-1,6-4 1,5-7-3,4-2-3,2-3-1,2-2-21,-3 0-52,-9 0-77,-13-10-430</inkml:trace>
  <inkml:trace contextRef="#ctx0" brushRef="#br0" timeOffset="114962.12">9212 16022 736,'0'0'86,"0"0"-66,0 0 136,0 0-45,0 0-51,0 0-13,0 0-8,-16 14-6,41-14-7,16-2 12,11-15-15,4 0-14,5-2-7,-8 6-1,-10-1-1,-5 5-25,-14 9-63,-8 0-112,-10 0-125,-6 5-80</inkml:trace>
  <inkml:trace contextRef="#ctx0" brushRef="#br0" timeOffset="115151.06">9293 16378 1055,'0'0'82,"0"0"-82,0 0 2,0 0 40,114-46-9,-35 26-22,2 10-11,-6 3-27,-6 5-159,-6-7-236</inkml:trace>
  <inkml:trace contextRef="#ctx0" brushRef="#br0" timeOffset="115710.1">10327 15994 827,'0'0'135,"0"0"-94,0 0-15,0 0 26,73-139-35,-46 95-12,-4-9-1,-10 0 1,-13-10-2,0 1-1,-5 4 1,-19 9-1,-5 8 1,-3 13 6,1 10 9,2 15 1,6-2 0,9 5-3,1 5-9,5 12 0,6 15-1,2 9 7,0-2-7,10 1 11,9 6 0,4-2-12,1 5 0,1-5-2,-1-4 2,-1 1-5,-1 2-39,0-5-79,-4-8-140,2-16-181</inkml:trace>
  <inkml:trace contextRef="#ctx0" brushRef="#br0" timeOffset="116049.33">10677 15744 838,'0'0'58,"0"0"-51,0 0 26,0 0-7,-5 118-19,7-93-1,16-3-3,4-8-3,1-1 1,4-13-1,0 0 0,-1 0 16,-1-18-8,-5-9 7,0-9 9,-7 2 15,-6-3 1,-7 6-6,0-1-9,-11 2 2,-16 4-2,-7 8-16,-1 9-6,-5 9-3,1 0 2,5 0-2,6 13 0,13 1-3,6 0-46,9 7-50,0-4-48,12 1-109,23-9-197</inkml:trace>
  <inkml:trace contextRef="#ctx0" brushRef="#br0" timeOffset="116520">11279 15575 893,'0'0'82,"0"0"-25,0 0 47,0 0-71,0 0-21,-116 72-7,87-28 9,7-4 1,10-4-15,12-6 11,0-6-11,5-6 0,17-6 0,7-12-1,2 0 2,0-3 7,-2-20-1,-4-5-6,-8-2 0,-3-2 2,-9 0 7,-3 12-7,-2 6 12,0 8 20,0 6 4,0 0-22,0 14-17,6 30-6,13 28 6,3 26 13,0 24-8,-4 7 7,-5-13-9,-11-18 0,-2-27 1,0-17 14,-19-10 2,-10-8 5,-7-14-9,0-12 2,-2-10-6,0 0-5,3-32-3,-2-21-4,9-22-11,12-2-31,16-3-18,2 0-19,36 12-149,14-2-228</inkml:trace>
  <inkml:trace contextRef="#ctx0" brushRef="#br0" timeOffset="116843.22">12130 15057 1079,'0'0'95,"0"0"-62,0 0 51,0 0-49,-147 164-20,107-34 7,-5 31 5,7 27-3,7 30-3,14 0 1,17-3-2,4-26-12,45-38-3,18-26 4,13-35-7,-2-23 3,-5-24 1,-10-21-1,-18-8 3,-14-14-8,-11 0 0,-4 0-26,-3-14-37,0-2-59,-4-7-171</inkml:trace>
  <inkml:trace contextRef="#ctx0" brushRef="#br0" timeOffset="117885.97">12362 15641 300,'0'0'657,"0"0"-619,0 0-24,0 0 39,0 0-37,0 0-8,49-62 4,-16 23 3,1-2 3,0-17 2,-1 0 0,-4 0-2,-7 12-3,-11 11-8,-11 17-3,0 10 8,-13 3-10,-9 5-2,-7 5-5,0 21 1,9 6-1,4-4-7,11-4-10,5-1 14,0 4 5,18-5 3,16-4 2,3 0 2,11-4 11,-4-2 13,-11 2-10,-6-6-5,-13 7-9,-14 6 4,0 6-6,-25 6 0,-10 6 4,1-7-6,5-4-32,7-7-34,9-9-57,8-12-156,5 0-136</inkml:trace>
  <inkml:trace contextRef="#ctx0" brushRef="#br0" timeOffset="118252.99">13378 14843 959,'0'0'97,"0"0"-59,0 0 71,-116 0-56,81 44-42,0 19 3,7 18 6,4 12 8,9-5 0,8 2 2,7-9-5,0-10-8,20-13-9,9-5-4,2-13 0,2-7-4,4-2 0,0-13-3,-1-2-32,-1-10-53,-1-6-131,-3-4-337</inkml:trace>
  <inkml:trace contextRef="#ctx0" brushRef="#br0" timeOffset="118853.7">13634 15071 369,'0'0'172,"0"0"-12,0 0 28,0 0-37,0 0-71,0 0-26,0-17-14,6 41 1,0 7 15,0 7-17,1 2-16,0 1-7,0-3-12,-1-6-3,-1-5 0,-3-1-1,0-3-13,0-5-34,-2-4-45,4-2-95,2-8-117,-2-4-85</inkml:trace>
  <inkml:trace contextRef="#ctx0" brushRef="#br0" timeOffset="119238.31">14135 14967 602,'0'0'139,"0"0"-116,0 0-7,0 0 57,10 111-29,-3-65 5,4-2 7,-4 0-18,2-4 0,-2-1-13,-1-5-7,1 1-10,-1-9-5,-1-6-3,-2 0 0,-3-5-44,2-6-32,-2-1-77,0-8-46,0 0-86</inkml:trace>
  <inkml:trace contextRef="#ctx0" brushRef="#br0" timeOffset="119500.55">14007 15325 643,'0'0'160,"0"0"-74,0 0 6,0 0-76,0 0 7,114-63 17,-61 41-12,3-5-5,-2 5-11,-5 3-6,-11 2-6,-7 7-2,-6 1-44,-8 5-111,-4-3-97,-4 1-70</inkml:trace>
  <inkml:trace contextRef="#ctx0" brushRef="#br0" timeOffset="120073.99">14909 14865 400,'0'0'149,"0"0"-85,0 0 65,0 0-12,0 0-40,0 0-34,-32-19-19,12 19 1,-1 0 3,2 15 3,0 5-12,1 8-7,3 0-1,3 4-8,7 2 4,5-6-7,0-4 0,0-1 1,5-8-1,9-3-6,1-5 6,4-7 0,3 0 2,1-3 1,3-19 2,0-4 0,-1-8-4,-2 0 1,-8 3 0,-1 5-1,-8 6-1,-4 8 7,-2 7-1,0 3 14,0 0 23,0 2-14,0 0-14,0 0-8,0 0-7,0 18-1,0 10 1,0 0 3,0-2 1,3-1-3,13-11-1,3 3 1,8-7-1,2-5-1,0-5-5,2 0-18,-2 0-44,-2-17-69,-4-5-70,-4-6-12,-4-4-57</inkml:trace>
  <inkml:trace contextRef="#ctx0" brushRef="#br0" timeOffset="120338.34">15360 14730 153,'0'0'237,"0"0"-108,0 0 5,0 0-12,0 0-46,0 0-14,9-26-14,-9 54-11,0 12 58,0 13-24,0 9-29,0 8-5,-9 4 2,-2-4-16,2-6-2,3-8-5,1-7-5,2-11-3,1-4-5,2-13 0,0-1-3,0-8-2,0-5-46,0-5-44,0-2-194,5-4-105</inkml:trace>
  <inkml:trace contextRef="#ctx0" brushRef="#br0" timeOffset="120818.88">15577 15351 737,'0'0'97,"0"0"-87,0 0 48,0 0-11,98-111-33,-79 80 5,-5 4 14,-1-8-6,-8 1 11,0 8 1,-5-4-15,0 10-5,0 3-6,0 8-1,-3 6-9,-6-2-3,-2 5 1,-3 0-1,3 0-2,3 12-2,8 4-11,0 2-3,0-1 2,8-5 12,17-1 2,4-5 2,6 0 1,5-2 4,-1-4-3,-1 8-1,-5 3-1,-6-3 6,-7 5 0,-7 1 5,-4-1 11,-9 5 5,0 1-3,0 5 4,-18 5-5,-4 0-13,-1 0-7,1-5-1,5-2-2,0-5-1,3-5-21,2-5-51,-2-5-48,4-2-92,-4-9-82</inkml:trace>
  <inkml:trace contextRef="#ctx0" brushRef="#br0" timeOffset="121068.33">16033 14566 1018,'0'0'48,"114"14"-7,-40 24 64,-5 12-49,-11 12-30,-16 6 5,-15 3-5,-16 5-9,-11-10-8,-3 2-1,-23-6-3,-8 1-3,-1-9-2,-1-1-12,3-7-74,-1-20-180,-3-9-388</inkml:trace>
  <inkml:trace contextRef="#ctx0" brushRef="#br0" timeOffset="121650.98">12877 16295 556,'0'0'175,"0"0"-159,0 0 22,0 0 83,0 0-53,0 0-35,-9-2-15,73-1 87,39-15-39,40-14-16,47-17-14,44-9-2,37-13-6,48-1-3,40 0-9,20 5 1,1 6-7,-27 2-8,-40 7 9,-53 10 3,-50 3 2,-52 7-6,-56 6-9,-39 8 0,-34 8-1,-22-2 6,-7 0-6,-7-3-20,-26 0-55,-17 3-58,-1 2-188,-2-8-518</inkml:trace>
  <inkml:trace contextRef="#ctx0" brushRef="#br0" timeOffset="127038.22">12714 17057 355,'0'0'196,"0"0"-154,0 0 24,0 0 23,0 0-35,0 0 4,0 0 24,0 0-14,-7 1-7,7-1-4,0-6-12,9-15-13,11-11-9,1-3-10,-2 0 0,-3-2-9,-5-3 2,-4 10-6,-7 10 5,0 2-1,0 6-4,-10 7 1,-2 1-1,-2 4-3,-1 0-12,-1 9-2,3 9-9,4-4 6,9 2 12,0-2 0,9 0 1,21-2 7,7 2-2,10 0 2,1 0 0,4 2 2,-8 7-1,-7-6 1,-14 5-2,-4-3 0,-17 4 0,-2 3 5,0 0-2,-25-4-3,0 2-29,-3-7-32,12-7-27,-2-10-102,9 0-22,5-10-204</inkml:trace>
  <inkml:trace contextRef="#ctx0" brushRef="#br0" timeOffset="127315.98">13473 16441 816,'0'0'115,"0"0"-65,0 0 69,0 0-85,0 0-34,-86 116 17,73-28 23,7 16 11,6 9 0,0-2-9,4-14-13,25-13-17,9-15 2,6-15-14,6-15 3,5-4-7,1-24-2,-2-11-47,-8 0-67,-11-29-245</inkml:trace>
  <inkml:trace contextRef="#ctx0" brushRef="#br0" timeOffset="127896.41">14018 16566 580,'0'0'156,"0"0"-63,0 0 72,0 0-77,0 0-35,0 0-2,-25-31-16,25 31-18,0 8-3,0 24-3,8 8 46,9 4-22,0 1-16,-1 0-9,-2-4-7,-1-6 4,-3 0-7,-4-3-21,3-9-47,-3-6-79,0-8-119,2-9-135</inkml:trace>
  <inkml:trace contextRef="#ctx0" brushRef="#br0" timeOffset="128209.71">14543 16431 667,'0'0'164,"0"0"-144,0 0 44,0 0-2,0 0-11,0 0 12,35 126-20,-24-85-16,0-2-8,-3-3-17,1-4 1,1-1-6,-3-5-3,-3-2-44,1-2-54,-5-5-145,0-5-97</inkml:trace>
  <inkml:trace contextRef="#ctx0" brushRef="#br0" timeOffset="128383.82">14433 16709 882,'0'0'1,"0"0"28,0 0-32,181-116 3,-108 77-97,-7 5-38,-12-1-196</inkml:trace>
  <inkml:trace contextRef="#ctx0" brushRef="#br0" timeOffset="128824.2">14939 16152 920,'0'0'90,"0"0"-88,0 0 7,0 0 39,24 129-37,1-85 3,-4 0-14,1-9 7,-5-8-6,-5-3 13,-6-12-11,-1-6 1,-3-6-2,-2 0 0,0 0 1,2 0 6,2 0 2,6-14-8,0-14 0,8 1-3,2-2 0,3 5 2,1 5 1,-2 3-3,2 11 6,-1 1-3,2 4 2,-2 0-3,-6 0 2,-6 18-1,-6 3 4,-5 2 4,0 5 1,-20 2 1,-14 2-8,-3-6 0,0-3-3,4-11-2,2 3 0,11-10-6,4-5-59,9 0-31,7-13-175,0-15-204</inkml:trace>
  <inkml:trace contextRef="#ctx0" brushRef="#br0" timeOffset="129066.29">15507 15998 1030,'0'0'100,"0"0"-98,0 0 51,0 154 10,0-83-42,0-6 3,0-7-1,0-3-2,2-6-7,4-4-8,0 0-5,-2-10 1,1 5-2,-4-4-11,-1-4-66,0 3-123,0-9-178</inkml:trace>
  <inkml:trace contextRef="#ctx0" brushRef="#br0" timeOffset="129476.49">15757 16656 856,'0'0'117,"0"0"-105,49-131 43,-20 79 16,-4-2-68,-3 0 5,-9 9-1,-11 9-2,-2 10-3,0 12 7,0 0-5,-10 14-4,-9 0-7,0 5 3,-4 22-14,5-1 17,9-2-9,7 3 5,2-10-1,5 2-1,19-7 5,8-2 2,7-6 9,4-4 14,-1 3-1,0-3-3,-5 7-7,-6 1 5,-5 6-3,-12 2-9,-10 4-3,-4 6 0,0 4 8,-25 2-5,1-3-1,0 0-4,3-11 0,3 0-47,7-10-32,-2-4-50,6-4-117,3 0-107</inkml:trace>
  <inkml:trace contextRef="#ctx0" brushRef="#br0" timeOffset="129835.94">16118 16075 252,'0'0'4,"0"0"20,0 0-21,0 0 74,145-97 28,-112 90 68,4 7-11,2 0-21,1 23-6,0 12-29,1 23-41,-10 7-7,-6 18-24,-12 7 0,-13-4-11,0 6-8,-11-9-3,-18-6 9,-2-14 12,0-13-11,4-15 11,4-9-8,5-7-17,7-13-7,9-2-2,0-4-37,-1 0-45,-3-32-82,-3-30-448</inkml:trace>
  <inkml:trace contextRef="#ctx0" brushRef="#br0" timeOffset="130504.93">16965 14783 792,'0'0'82,"0"0"-40,0 0 16,0 0 24,178-11-50,-91 58 8,5 21 3,6 20 3,-7 20-6,-8 13-4,-21 9-4,-19 9-17,-23-1 1,-20-11 0,0-8-3,-23-13 16,-14-7 4,-3-11-5,0-15-9,3-20-9,10-18-2,10-12-7,1-6-1,1-7-17,-5-6-60,-12-4-82,-14 0-365</inkml:trace>
  <inkml:trace contextRef="#ctx0" brushRef="#br0" timeOffset="131314.11">13050 16790 487,'0'0'162,"0"0"-56,0 0 68,0 0-64,0 0-44,0 0-7,14 4-19,-14 39 29,0 15-10,-4 8-10,-16 4-21,-7-8-7,-2-1-9,-5-3-1,-1-3-7,1-6-2,6-10 1,1-11-3,11-10-10,5-10-35,7-2-29,-1-6-50,1-14-84,-4-36-268</inkml:trace>
  <inkml:trace contextRef="#ctx0" brushRef="#br0" timeOffset="131756.18">12487 15480 203,'0'0'115,"0"0"20,0 0 34,0 0-35,0 0-35,0 0-43,11-22 16,5 63 39,-3 8-13,-11 8-31,-2 7-25,-4-2-12,-25 4-9,-11 6-8,-3-9-3,-1-1-10,4-16 2,13-11-2,11-14-3,16-7-50,12-14-79,36-12-184,25-42-261</inkml:trace>
  <inkml:trace contextRef="#ctx0" brushRef="#br0" timeOffset="132876.17">17451 14119 723,'0'0'42,"0"0"-35,168 0 25,-81-12 76,6 1-74,5-9-6,-5 1-1,-8-1-8,-16 4 6,-15-3 3,-16 9 3,-11 0-4,-14 7-6,-7 0-1,-3 2 0,-3 1 0,0 0 3,0 0 9,0 0-6,0 0-5,0 0-4,0 0-4,0 0-2,0 0-4,0 0-1,0 0-1,0 17 1,0 13-4,0 14 4,0 10 11,0 9-6,7 7 0,9 9 2,-2 9-1,9 9-1,2 12-1,6-1-3,7 1-3,4-2-1,0-10-2,5 11 2,2 7 0,3 3 1,3-2 4,1 5-6,0-1 3,-5 0-3,-7 1 4,-13-9-2,-12-2-1,-13-11-1,-6-9 1,0-18 4,-25-10-1,-10-10 3,-7-8 4,-9-1-1,-5-9-4,-2-10-2,2-8-3,7-11-1,6-5 3,11 0-5,12 0-18,8-9-21,12-5-28,2 2-59,27-7-165,12 6-579</inkml:trace>
  <inkml:trace contextRef="#ctx0" brushRef="#br0" timeOffset="133415.92">19431 16994 750,'0'0'235,"0"0"-190,0 0 32,53-120 4,-33 71-52,-1-4-13,0-1 4,-5 6-7,-3 5-6,-7 14 2,-4 10-4,0 6 3,0 4-8,-7 1 4,-3 6-4,-2 2-1,1 0-1,7 0 1,4 2 0,0 15-5,11 0-16,15 1 11,10 0 10,-1 4 1,4 0 0,-1 6 1,-7-1 1,-4 4-2,-10-4 2,-7 1 9,-10 2-4,0-2 2,-16-2-1,-13-4-2,0-8-2,3-2 1,0-12-5,0 0-9,-2-7-47,2-34-98,-5-17-214</inkml:trace>
  <inkml:trace contextRef="#ctx0" brushRef="#br0" timeOffset="134150.73">18833 13619 588,'0'0'108,"0"0"-90,0 0 9,0 0 26,-4 116-10,-12-75 20,-9-3-14,-6-1-17,-3-8 3,-1-3-11,2-3-5,1-8-7,8-4-3,7-8-4,5-3-4,8 0 3,4-8 4,0-10 0,0 0-7,17 0 8,8 5-8,4 6 0,7-1 1,4 0 0,6-1-1,6-5 3,-1-7-3,2-2 3,-6-3-2,-7-1 4,-13 1 1,-15 3 3,-12 4 10,0-2 17,-27 3 3,-8 4-11,-4 7-20,-1 7-3,7 0-3,4 0-3,6 15-1,8 13 0,3 8-31,4 1-115,-5 1-236</inkml:trace>
  <inkml:trace contextRef="#ctx0" brushRef="#br0" timeOffset="136086.5">10380 15003 257,'0'0'107,"0"0"7,0 0-7,0 0-25,0 0 43,0 0-9,-2-53-49,2 53-20,-2 0 14,-5 0-11,-6 0-20,-12 0-9,-8 17-12,-15 4-5,-7 2-2,-10 9-1,-1-2-1,-5 2 2,6-4-1,5-6 0,13-4 1,13-5 4,14-5-6,9-2 2,7-6 1,4 0 1,0 4 0,0 0-2,0 6 2,0 0-2,9 6-1,4 6 4,2 6-2,4 8 7,0 8-1,3 8 7,4 9-6,3 9 6,4-2 0,2 7-3,2 2 2,9 1-8,-2 4 3,4 10-5,-5 7-1,3 10 1,-4 0 6,0-6-10,1 2 0,-8-12 5,-4-4-6,-2-9 0,-8-8 1,-4-6 1,-3-8-2,-5 0 1,-3-8 0,-2-1-1,2-6 2,-2-2 1,-1-9-3,0-6 1,0-16 0,0-6-1,4-4-4,5 0 4,8 4 2,11-4 0,7 0 2,13 0-1,7 0-2,9 0-1,9 0 1,7 0 0,3 0-2,5 0-12,-2 7-58,-17 5-97,-23-3-363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45:42.0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2710 698 678,'0'0'136,"0"0"-93,0 0 84,0 0-50,0 0-24,0 0-4,0 0-24,0-31-6,0 31 10,0 0 0,0 0-2,0 0-9,-2 0-9,2 0-2,0 0-5,0 0-1,0 0-1,0 0 0,0 0-2,0 0 0,0 0-3,0 0-2,0 0-7,-2 0 5,0 9 1,-2-1-4,2-3-7,2 0-5,0-1-7,-2 1-10,2-2-10,0-1-19,0 0-15,0-2-95,0 0-20,0 0-141</inkml:trace>
  <inkml:trace contextRef="#ctx0" brushRef="#br0" timeOffset="1439.45">2790 685 779,'0'0'143,"0"0"-39,0 0-18,0 0-48,0 0-21,0 0-6,0 0-11,0 35 2,-5 5 22,3 8 17,-2 7-17,2 0 2,2-1-4,0-6-9,0-4-8,0-7-4,0-5 0,0-6-1,0-5 0,0-2-1,0-3-26,0-5-19,0-4-21,0-1-42,0-4-75,0-2-80,-6 0 38</inkml:trace>
  <inkml:trace contextRef="#ctx0" brushRef="#br0" timeOffset="2002.44">2758 834 621,'0'0'34,"0"0"28,0 0 39,0 0-58,0 0 3,0 0-13,6-76-20,9 64 3,7 4 6,0 4-7,5 4-1,2 0-5,0 12-9,2 15 3,-4 12 4,-2 5-3,-7 0-2,-7 0 3,-7-5-2,-2-4 1,-2-2-1,0-11 2,0-7-2,0-8 0,0-3 1,0-4 2,0 0 4,-2-18 8,-2-24-8,2-18-9,2-13-2,0 5 0,10 3 1,14 16 0,-3 13-5,-2 14 5,1 9 0,-1 13-2,5 0 2,-1 11 0,1 16 3,1 4 9,-9 8-3,-1 5 2,-4-1-3,-7 3-1,-1 4-6,-1 0 0,-2 4-1,0 4-85,0-5-150,0-15-205</inkml:trace>
  <inkml:trace contextRef="#ctx0" brushRef="#br0" timeOffset="2497.37">3450 1291 443,'0'0'563,"0"0"-548,44-111 49,-10 62-15,-3-4-34,-5 3-8,-8 5 0,-11 2-2,-7 12 2,0 8 2,-4 14 19,-11 6-13,-6 3-11,1 0-2,-4 22-4,1 10 1,7 9-1,8 0 1,8 5 1,0-3-1,0-7 2,20-7 0,11-8-1,9-9 1,7-12 1,2 0-1,0-12 1,0-20-1,-8-2-1,-11-9 0,-5-5-11,-14-4 2,-7-3 6,-4 2 3,0 11 4,-4 9 8,-4 18 20,5 7 6,-2 4 0,3 4-8,0 0-30,2 2-1,0 26-12,0 7 12,0 8 1,0-3 3,7 1-3,4 0-2,0 7-6,-2 3-41,-4 5-26,-5-1-66,0-4-150,0-12-62</inkml:trace>
  <inkml:trace contextRef="#ctx0" brushRef="#br0" timeOffset="2967.43">3805 1039 461,'0'0'45,"0"0"-43,97-107 17,-45 67 8,-1 2 9,-4 3-5,-7 8-22,-9 3-7,-9 9 8,-15 8 25,-7 1 85,0 1 34,0 4-64,0 1-33,0 0-24,0 0-27,-7 18-6,1 15 0,2 18 0,4 11 1,0 2 6,0 1 1,0-5-7,4-12 1,2-6 0,1-13 0,-5-12-1,-2-7 1,2-10-2,-2 0 8,5-4-1,4-26 11,2-9-16,3 0-2,1 3 4,1 11-7,1 13 3,4 6 0,-1 6-6,-1 0 0,4 13 4,-3 6 1,-5 8 0,-6 5-1,-4 2 1,-5-2-22,0-5-70,0-12-85,5-13-46,2-2-32,10-14-62</inkml:trace>
  <inkml:trace contextRef="#ctx0" brushRef="#br0" timeOffset="3245.39">4580 1025 382,'0'0'269,"0"0"-186,0 0-16,0 0 62,-13 104-53,4-66-47,2-2-16,4 0-8,3-11-3,0-5-1,12-8 0,12-12 0,8 0 1,8-15 7,0-17 2,-5-2 0,-7-1 11,-8-2-9,-14 4 4,-6 1 0,0 5 4,-23 4-4,-8 10-11,-4 8-6,-1 5-7,1 0-47,1 10-36,11 7-83,15-3-139,8-9-174</inkml:trace>
  <inkml:trace contextRef="#ctx0" brushRef="#br0" timeOffset="3645.41">5057 1051 920,'0'0'37,"0"0"27,0 0-4,0 0-28,-125 112-20,107-76-5,7 0-5,7-4-1,4-8-1,0-5-17,15-8-35,14-9 2,10-2-51,3-2 101,-6-30 6,-1-5 9,-15-9-6,-11-5-3,-9-7 3,0-5 9,0-1 19,-7 4 14,-6 15 13,2 14 2,6 16 1,-1 10-5,1 5-18,5 0-30,0 0-14,0 28-12,0 18 7,13 13 5,1 2 2,1 5-1,-1 1-1,-1-2-20,-2-4-67,5-15-113,1-17-181,4-24-296</inkml:trace>
  <inkml:trace contextRef="#ctx0" brushRef="#br0" timeOffset="3919.4">5728 1037 864,'0'0'205,"0"0"-187,0 0 18,-21 136 3,21-100-31,0-7-4,6-10-4,15-12 0,6-4 3,2-3-3,2-8 9,-2-18 1,-6-6 3,-8-6 10,-10 2 11,-5 1-4,-2 6-7,-22 7-17,-15 9-6,-3 10-6,-2 3-26,-6 0-51,11 12-86,12-3-216</inkml:trace>
  <inkml:trace contextRef="#ctx0" brushRef="#br0" timeOffset="4235.82">6074 1041 362,'0'0'333,"0"0"-244,91 132 96,-65-53-99,-3 18 2,-5 19-40,-7 13-19,-3 6-6,0-9-14,-2-14-6,12-19 2,6-27-2,10-23-1,4-18 0,0-21 1,0-4 1,-7-22 2,-6-28 1,-17-21-4,-8-17 3,-25-12-5,-25 6-1,-10 15-1,-5 21 1,1 23 1,-7 12 0,9 5-1,7 4-13,8-4-51,16-11-126,4-8-322</inkml:trace>
  <inkml:trace contextRef="#ctx0" brushRef="#br0" timeOffset="4747.44">6687 1201 687,'0'0'304,"0"0"-249,0 0-18,0 0 12,102-128-32,-62 82 0,-6 3-12,-12 3 1,-16 8-1,-6 8 4,0 8-8,-2 7-1,-15 6-1,-4 3-7,2 0 1,1 8 0,7 12-4,8 1-15,3 2-6,7 3 0,23 2 26,5 1 6,2-2 2,-5 0-2,-8-1 0,-9 0 1,-15-1 1,0 4 3,-10 1-5,-15-4-4,0-5-78,8-12-159,8-9-96</inkml:trace>
  <inkml:trace contextRef="#ctx0" brushRef="#br0" timeOffset="5030.06">7171 969 491,'0'0'410,"0"0"-398,0 0-7,0 0 10,-21 107-13,21-81 1,0-6-3,18-7 0,4-9 0,3-4 0,4 0 32,-4-15 32,-1-8-2,-8-9-5,-6 0-15,-7-3-8,-3 3-12,0 9-15,-16 6-7,-9 10-3,-1 7-22,-6 0-43,1 25-66,5 11-126,6 10-121</inkml:trace>
  <inkml:trace contextRef="#ctx0" brushRef="#br0" timeOffset="5589.45">7387 1321 515,'0'0'81,"0"0"69,160-92-12,-104 40-92,-10-4-16,-9-9-21,-18-3-1,-14-6-5,-5 6 1,0 10 3,-10 10 26,-10 16 36,3 4-15,-1 7-16,3 7-13,6 7-5,-2 2-5,8 3-10,-4 2-5,3 2-8,-5 24 4,0 11-1,3 9 5,4 5-1,2 10 1,0 1 0,2-6-1,15-3 0,3-12 0,5-6-8,1-7 6,6-12-6,4-8-2,1-8 0,4 0-8,1-17 2,-9-10-12,-1-8-2,-12-7-4,-9 4 22,-5 6 12,-6 12 1,0 13 19,0 4 35,0 3-18,0 3-36,0 24 0,0 16 0,0-2 0,0 0 0,10-7 0,11-14 1,6-6 1,2-10 7,0-4 6,0 0 13,-4-20 4,-5-9-8,-5-8-11,-10-9-7,-5 2-6,0 1-20,0 6-59,-8 14-62,1 6-233,4 5-276</inkml:trace>
  <inkml:trace contextRef="#ctx0" brushRef="#br0" timeOffset="6074.45">8321 856 669,'0'0'188,"0"0"-148,0 0 46,9 111-43,-6-72-19,2-1-5,4 1-15,0-9 4,0-10 0,4-7-6,2-6 1,9-7 3,0 0 3,9-12 3,-1-16-2,-4-11-4,0-1-6,-13-4-2,-4 6-2,-5 9 4,-6 9 0,0 17 4,0 3 12,0 0 4,0 0-20,0 14-9,0 14 8,0 2 1,0-1 0,0-7 0,0-8 1,0-7 0,0-7-1,0 0 2,0 0 3,0-14 2,14-10-1,4-3-4,4 0-2,-6 10-1,4 5 1,-5 3 0,-2 7-2,4 2 0,-5 0-6,2 20 4,-3 6 4,-7 9 0,-4 2 0,0 4-1,-2-2-37,-15-3-88,-3-11-180,4-11-114</inkml:trace>
  <inkml:trace contextRef="#ctx0" brushRef="#br0" timeOffset="6547.39">9114 894 777,'0'0'312,"0"0"-292,0 0-3,0 0-9,-132 64-4,113-24-4,3-1 4,9-5-4,5-4 0,2-9-2,0-4 1,15-5-8,20-12-16,3 0 6,7-5 2,-4-20 17,-10-4 5,-9-3-4,-12-3 3,-6 3 5,-4 6 18,0 11 3,0 7 19,0 8 11,0 4-43,0 38-17,0 28 0,6 25 2,15 13 27,-8 14 3,1 7-5,-12-1-9,-2-12-8,-4-22-4,-21-19 11,-9-26 17,-2-28-2,-8-21 5,-3-6-1,-4-41-19,2-8-11,9-6-6,6 3 0,10 10-12,3 0-30,6-2-38,-1-5-50,-6-6-198</inkml:trace>
  <inkml:trace contextRef="#ctx0" brushRef="#br0" timeOffset="6689.17">8347 689 907,'0'0'310,"0"0"-310,0 0-32,0 0-196,0 0-594</inkml:trace>
  <inkml:trace contextRef="#ctx0" brushRef="#br0" timeOffset="7040.43">10115 800 1136,'0'0'70,"0"0"-67,0 0-3,0 0 0,32 102 2,-24-57 1,-1 2-3,-7 3-80,0-4-105,-5-5-147,-17-12-99</inkml:trace>
  <inkml:trace contextRef="#ctx0" brushRef="#br0" timeOffset="7214.68">9781 886 1004,'0'0'76,"0"0"-70,84-134 2,-8 92-6,5 9 1,-10 15-3,-15 16-44,-21 2-205,-22 39-83,-13 14-85</inkml:trace>
  <inkml:trace contextRef="#ctx0" brushRef="#br0" timeOffset="7335.3">9901 1321 522,'0'0'155,"0"0"-54,0 0-2,0 0-88,0 0-9,0 0-2,165 21-2,-101-60-201,-10-3-188</inkml:trace>
  <inkml:trace contextRef="#ctx0" brushRef="#br0" timeOffset="7897.46">10310 1002 846,'0'0'110,"0"0"-80,0 0-13,0 0 7,0 120-5,0-82 1,8-4-7,-1-7-4,-1-9-7,-3-5 3,-1-13 0,0 0-2,0 0-1,7-11 5,5-21 9,1-14-16,3-2-15,0 6-3,-3 8 10,1 13 4,-1 9 2,2 11 1,-3 1-10,3 0 2,-4 18-6,-3 10 15,1 9 0,-2 6 0,1-3 1,-3-5-1,4-10-6,0-9-13,1-11-1,7-5-11,-1 0-39,2-23 31,-2-9 2,-3-8-19,-5-4 20,-2 4 14,-6 8 22,-2 11 2,0 16 47,0 5 56,0 0-54,0 3-51,0 23-6,0 8 6,2 3 7,10-4-1,4-4-2,12-7 18,1-8 20,2-8 16,-4-6 15,-4 0-21,-8-2-10,1-21-2,-5-4-15,-7-9-17,-4 0-8,0 0-42,0 5-107,-4 11-156,-3 13-201</inkml:trace>
  <inkml:trace contextRef="#ctx0" brushRef="#br0" timeOffset="8877.43">11164 1163 878,'0'0'144,"0"0"-136,0 0-1,57-112-7,-51 88 7,-4 7-7,-2 3 3,0 12 16,-5 2 17,-7 0-16,-4 2-7,-1 22-11,1 4-2,5 2 3,3 9-1,8-5-2,0-2-4,6-2 4,15-8 0,4-10-1,6-7 1,6-5 1,-2 0 5,3-23 1,-7-9-1,-2-6 0,-7-8-2,-9-3-1,-8 1-3,-5 8-3,0 12-11,-5 12 4,-8 12-7,2 4-28,0 0-9,7 0-35,4 4-56,0 8 10,12-1-2,18-1 68,5-3 36,0 5 33,0 6 1,-6-2 59,-8 5 32,-5 3-27,-7 1 6,-7 8-3,-2-3-15,0-1-10,2-8-7,1-7-22,4-8-8,2-6-3,8 0 11,8-10 34,4-18 9,4-10-31,-4-6-12,-4-2-9,-9 1 0,-12 9-2,-4 9 0,0 8-3,0 9-2,-16 4-9,7 6-1,1 0-4,6 6-1,2 18-14,0 6 16,8 4 15,17-3 0,4-4 1,0 1 43,-3-1 20,-8-3-14,-9 0-12,-7-4-8,-2-1-11,-2 1-5,-20-3-6,-5-5-8,5 0-34,4-4-72,11-2-60,7-2-106,4-4-18,29 0 146,15-18 90,12-10 54,5-5 35,1-2 14,-8-3 86,-10 2 37,-15 5-26,-16 9 21,-9 5-72,-8 6 11,0 8-12,-27 3-37,-9 0-46,-7 26 7,-2 8 5,11-1-2,7 4-6,11-3 2,14-8-2,2 0-9,8-6 2,29-5-3,13-4-3,13-11 1,9 0-3,-1 0-66,-7-23-107,-19-14-530</inkml:trace>
  <inkml:trace contextRef="#ctx0" brushRef="#br0" timeOffset="9321.35">13416 892 1040,'0'0'103,"0"0"-55,0 0-34,0 0-12,0 136 2,0-59 27,0-2-3,0-8-18,-4-9-2,2-14 4,2-12-5,0-10 6,0-11-11,20-8 1,9-3-3,5 0 0,9-14-37,3-9-71,0-8-180,-1-5-324</inkml:trace>
  <inkml:trace contextRef="#ctx0" brushRef="#br0" timeOffset="10048.36">13933 1018 1022,'0'0'133,"0"0"-82,0 0 13,-119 10-47,84 21-17,4 5 3,7 5-3,6-2 0,10 1-1,3-6-2,5-4 2,0-8 0,21-8-31,19-12-18,0-2 19,8-14 4,-10-20-1,-6 0-1,-9-2 18,-9 0 11,-8 9 5,-6 10 12,0 7 17,0 7-3,0 3 3,0 0-27,0 0-7,0 9-7,0 9 3,0 4-1,12-6 5,6-2-13,2-8-12,7-6 2,4 0 7,-4 0-2,-5-14-21,-2-4 28,-9 0 11,-4 1 4,-5 10 17,-2 3 22,0 4 6,0 0-6,0 0-38,0 30-5,0 21 0,0 14 6,4 13 0,1 6 5,1 6-3,-1-3-6,-5-5 1,0-14-1,0-15 0,0-19-2,-7-18 4,-3-16-4,-4-9-1,-1-32-23,-2-22-10,4-16 18,5-23 10,3-11-2,5-6-4,2 11-11,25 22 22,13 24 1,2 21 0,8 19 21,-4 14 3,-1 8-7,-9 18-10,-12 17 0,-15 6-1,-9 3-1,-11 0 5,-26-5 3,-3-6-7,5-6-5,2-10-1,4-15-10,9-2-59,7-14-40,6-25-216,7-15-234</inkml:trace>
  <inkml:trace contextRef="#ctx0" brushRef="#br0" timeOffset="10233.04">14524 768 1072,'0'0'29,"0"0"0,23 134 44,-14-69-39,2 0-19,0-7-8,-7 0-7,1-7 5,-5-9-5,0-6-21,0-12-57,0-12-113,0-12-195</inkml:trace>
  <inkml:trace contextRef="#ctx0" brushRef="#br0" timeOffset="10627.44">14961 967 879,'0'0'193,"0"0"-144,0 0 29,0 0-49,0 0-26,0 0-2,-127 81 0,98-41-1,6-1 0,6-6 0,9 1 0,2-11-1,6-2 0,0-7-27,14-11-7,9-3-15,8 0-4,-1-8-15,2-18 14,-4-8 6,-5-5 48,-11 0 1,-7 4 30,-5 12 32,0 6 39,0 11-6,0 6-19,0 0-31,0 0-28,0 14-17,0 17 1,0 9 0,0 4 0,10-2-1,8-3-3,4-10-40,8-11-67,5-18-112,0 0-142</inkml:trace>
  <inkml:trace contextRef="#ctx0" brushRef="#br0" timeOffset="11017">15378 974 822,'0'0'196,"0"0"-121,0 0-22,0 0-21,-110 114-22,87-69-2,7-1-1,5-6-6,11-4 0,0-8 1,8-12-2,26-12-3,15-2-12,7-12 6,2-22 2,-10-2-19,-10 2-1,-16 0 19,-13 6 8,-9 3 4,0 11 12,0 9 36,-4 5-9,-13 2-19,-8 26-12,2 9 3,1 7 6,7 2 5,11-5-13,4-3-2,0-6-4,10-10-4,26-8 6,11-14-1,13 0 2,5-19-1,-7-12-9,-14-5-8,-13-2-53,-20-2-101,-11-6-539</inkml:trace>
  <inkml:trace contextRef="#ctx0" brushRef="#br0" timeOffset="11377.36">16495 756 953,'0'0'134,"0"0"-123,0 0 6,0 0 0,-12 134 6,18-77-5,7-2-10,-5-1-5,2-5-1,-6 1-2,-3-4-41,-1-2-124,0-10-208</inkml:trace>
  <inkml:trace contextRef="#ctx0" brushRef="#br0" timeOffset="11690.4">16324 1081 936,'0'0'92,"0"0"-91,0 0 20,171-76-10,-109 76 2,-4 8-4,-9 21-6,-15 12-3,-10 3 1,-8 0 1,-10 0 5,-6-10 6,0-6-6,0-9-3,0-10 3,0-4-3,0-5 2,-2 0 11,0-21 26,2-19-33,0-10-10,21-6-2,12-4-1,2 11-2,1 11-20,-3 11-52,-2 8-46,-4 4-208,-4 4-306</inkml:trace>
  <inkml:trace contextRef="#ctx0" brushRef="#br0" timeOffset="12629.41">17308 916 702,'0'0'441,"0"0"-421,0 0 22,0 0-15,-131 89-21,107-55-4,1-2-2,7-1 1,6-2-1,3-7-10,7 0-8,0-6-14,0-2-34,13-6-18,12-8 23,6 0 0,4-8 16,-1-17 34,-5-7 11,-9-6 8,-7-1 17,-5 0 39,-8 8 0,0 11 18,0 11 8,0 6-33,0 3-14,0 0-27,0 0-16,0 17-7,0 15 7,0 5 0,0-2-1,6-1-1,13-3-4,6-6-9,2-8-12,6-9-4,3-8 7,0 0-8,0-11 15,-7-16-2,-8-5 12,-7-6 2,-7-7 0,-5-1 4,-2 2 1,0 8 2,0 13-1,0 14 11,0 5 7,0 4-18,0 8-1,0 22-10,0 11 10,-7 0 1,3-7 1,2-5 0,0-12 0,2-8-2,0-7 2,0-2 4,0 0-1,0-11 9,6-19-3,12-5-9,2-2-2,0 7-10,-6 7 5,1 12-1,-2 10 5,-1 1-5,1 1-5,-2 25 5,1 8 6,-4 5 0,1 2 1,-3 0 0,4-7-1,1-6 0,-5-15 1,4-6-1,1-7 0,2 0 0,5-12 10,4-18-8,-1-9 1,2-4-6,-4-4 3,-4 5-30,-6 10 5,-6 13 8,-1 10 6,-2 7 3,2 2 4,7 0-41,9 0-43,6 14 73,2 4 13,-1 7 2,-5 2 12,-4 0 48,-9 2 3,-7 2-5,0-1-16,-10-2-20,-13-1-5,-9-4-11,3-8-6,5-6-59,3-9-68,11 0-103,10-28-121</inkml:trace>
  <inkml:trace contextRef="#ctx0" brushRef="#br0" timeOffset="13844.36">18271 834 806,'0'0'176,"0"0"-150,0 0 62,0 0-19,63 154-19,-52-76-18,-4 9-10,-3 9-10,-4 9-8,0-1 2,0-2-3,0-14-1,0-14-2,18-16 0,4-19 0,7-18 0,7-19 0,4-2-1,4-23-2,-3-16 1,-10-5-4,-11-7 3,-17-7 1,-3-3 0,-18-3-8,-24 6 10,-6 7 0,-5 9 0,-4 6 3,9 5-2,5 2-1,13 0 1,16 0-1,9-5-5,5-2-19,5-4-15,22-1-2,11 5 5,-3 0 18,6 6 9,-1 2 9,-2 2 0,-5 4 2,-9 5 12,-5 8-3,-11 3-7,-5 1 12,-1 5 4,-2 0 1,0 0 3,0 0-8,0 0-7,0 0-7,-5 20-2,-9 3 0,1 6 0,5 3 1,6-2 0,2-7-1,0-5 0,13-4 0,9-7 0,5-7 0,0 0-1,-3-4-1,-4-17-6,-4-5-8,-3-2-6,-2 6-2,-1 6 12,-4 8 9,3 6-1,2 2-7,7 0-4,2 9 6,3 17 1,-2 1 6,-1 4 2,-4-9 3,-2-9 23,-8-4 9,1-7-10,-7 0-3,2-2 1,3 0 5,1-13 6,5-19-16,5-8-16,1-2-2,6 5-9,-2 4-20,-2 8-6,-1 11-4,-7 7 1,3 7 10,-1 0-8,3 8-1,0 16 34,3 4 3,-3 0 0,-5 0 10,-2-2 25,-4-1 5,1-7-6,-2-5-14,-1-4-8,-1-6-5,0-3-4,1 0 1,1 0 6,2-12 3,8-17-4,6-8-8,2 5-1,-3 11-2,-4 9 0,-5 7 1,4 5-1,-1 0-2,3 10-3,-1 18 4,-5 9 3,-3 0 3,-5-4-3,0-6 2,-2-4 6,0-14-8,0-2 2,0-7 1,0 0-3,4-5 13,3-22-4,7-16-7,5-3-4,4 2-4,1 8 4,-2 14-5,0 10 7,-1 10-1,-1 2 1,1 6-1,-5 20 1,1 10 5,-8 6-2,-9 4 9,0-4-10,0-3 0,-9-5-2,-5-15-6,7-7-51,5-12-151,2 0-324</inkml:trace>
  <inkml:trace contextRef="#ctx0" brushRef="#br0" timeOffset="13970.38">20049 1090 629,'0'0'591,"0"0"-591,0 0-5,0 0-33,0 0-291</inkml:trace>
  <inkml:trace contextRef="#ctx0" brushRef="#br0" timeOffset="14848.51">5862 1580 478,'0'0'116,"0"0"-31,0 0 50,0 0-17,0 0-67,0 0-26,107 33 58,13-22-14,38-8-19,35-3-2,25 0-9,23 0-7,21 0-9,10-11-1,-2-9 8,-9-4-12,-27 2 5,-31 0-11,-42 8 1,-53 6-5,-45 4-5,-34 1-3,-25 3-5,-4 0-16,-13 0-19,-28 0-25,-16 0-83,-19 0-79,-10 5-193</inkml:trace>
  <inkml:trace contextRef="#ctx0" brushRef="#br0" timeOffset="15150.97">6629 1764 818,'0'0'83,"0"0"-63,0 0 32,0 0-36,118 9 39,-9-2 31,32 2-42,20-2-10,16-1 0,18-6-1,5 0 4,5 0-5,-5-4 0,-19-10-14,-24 5-8,-36 0-8,-28 3-2,-35 4 0,-25 2-12,-16 0-60,-5 0-47,3 0-202,16-2-138</inkml:trace>
  <inkml:trace contextRef="#ctx0" brushRef="#br0" timeOffset="15630.04">10923 1508 833,'0'0'80,"0"0"-46,0 0-23,0 0 21,186 42 33,-58-30 10,32-8-40,25-4-2,20-2-1,-1-19 1,-15 1 10,-29 3-6,-38 0-23,-37 8-14,-36 1 0,-26 1-5,-23 0-21,-1-3-29,-47 3-50,-26 1-71,-20 6-121,-22 0 76,-13 0-151</inkml:trace>
  <inkml:trace contextRef="#ctx0" brushRef="#br0" timeOffset="15839.41">11179 1685 311,'0'0'80,"0"0"-8,0 0 61,0 0-13,0 0 15,156 93-15,-61-89-5,23-4-32,20 0-10,14-16-13,5-6-8,-11-2-27,-26 6-9,-30 6-12,-42 7-4,-22 2-1,-18 1-45,-8 2-94,-4-4-325</inkml:trace>
  <inkml:trace contextRef="#ctx0" brushRef="#br0" timeOffset="16357.41">14367 1627 674,'0'0'254,"0"0"-224,0 0 24,0 0 0,0 0-31,0 0 26,222 53-2,-64-48-11,32-5-12,26-3 15,15-15 2,-7-2-1,-22 3-15,-32 3-1,-43-1-14,-44 7-2,-39 2-7,-26-2 2,-18 1-3,-16-7-19,-36 1-40,-19 3-42,-16 8-43,-11 2-107,-8 0-189</inkml:trace>
  <inkml:trace contextRef="#ctx0" brushRef="#br0" timeOffset="16582.79">14616 1859 674,'0'0'195,"0"0"-164,0 0 27,195 4 74,-38-4-54,33-14-24,19-4-9,-1 0 3,-15 1-5,-24 3-8,-39 7-22,-45 2-9,-34 3-4,-31 0-27,-16 0-55,-4-4-99,-4-6-230</inkml:trace>
  <inkml:trace contextRef="#ctx0" brushRef="#br0" timeOffset="16999.13">17515 1606 313,'0'0'85,"0"0"96,0 0-14,0 0-5,143 21-39,-53-21-32,21 0-42,23-3-14,9-13-5,6 0 3,-2 4-5,-9 4-7,-20 2-13,-23 4-5,-27 0-2,-32 0-2,-23-1-28,-13 1-18,-6-1-35,-44 1-55,-23 0-218,-25 2-9</inkml:trace>
  <inkml:trace contextRef="#ctx0" brushRef="#br0" timeOffset="17206.41">17531 1778 665,'0'0'99,"0"0"-96,0 0 61,163 73 69,-22-68-29,28-2-46,21-3-28,5 0-15,-4 0 16,-18-8 6,-26 4-20,-45-3-17,-42 2-15,-37-2-104,-23-5-147,-35-2-188</inkml:trace>
  <inkml:trace contextRef="#ctx0" brushRef="#br0" timeOffset="18178.42">6977 3087 446,'0'0'108,"0"0"-20,0 0 4,0 0-28,0 0 9,0 0-8,0 0-7,-3-15 4,1 15-22,0 6-27,2 20-9,-3 18-4,3 13 13,-4 6 17,-2 2 12,0-6-6,0 0-14,4-8-18,-4 2-1,6-9-3,0-5-22,0-10-158,0-12-238</inkml:trace>
  <inkml:trace contextRef="#ctx0" brushRef="#br0" timeOffset="18336.44">7181 3604 1078,'0'0'70,"0"0"-50,0 0 14,0 0-30,0 0-4,0 0-109,-10-15-310</inkml:trace>
  <inkml:trace contextRef="#ctx0" brushRef="#br0" timeOffset="18736.42">8305 3007 677,'0'0'162,"0"0"-28,0 0 6,0 0-68,0 0-49,0 0-21,4 83 1,6-9 26,1 4 13,-1 1-31,0-8-6,-4 2-2,-6 1-2,0-6-1,0-4-17,-16-8-65,-5-17-67,-5-13-90,0-22-99</inkml:trace>
  <inkml:trace contextRef="#ctx0" brushRef="#br0" timeOffset="18950.41">8338 3030 595,'0'0'92,"0"0"-7,127-60 34,-80 60-64,-9 10-22,-15 22-4,-15 11-7,-8 8-2,-8 2-5,-26 2 3,-9-6-16,4-10 13,1-7-15,5-7-78,12-12-44,12-4-98,9-9-52</inkml:trace>
  <inkml:trace contextRef="#ctx0" brushRef="#br0" timeOffset="20007.64">8969 3323 613,'0'0'330,"0"0"-301,0 0 31,0 0 2,-129 14-41,100 8-6,-2 8-6,0 4-3,0-1-3,7 2-3,7-3 0,6 0 0,11-4-1,0-2-37,2-10-45,24-10 2,6-6 6,4-4 17,-3-22 6,-2-4 23,-6-7 29,-5 0 2,-7 2 6,-6-2 15,-5 8 30,-2 10 14,0 11-1,0 6 2,0 2-11,0 0-54,0 20-2,0 11-1,0 13 2,0-6 1,0 5-2,10-5-1,11-10 0,4-2 0,6-13 0,2-13 0,2 0 3,-2-24-1,-2-17 6,-9-3-5,-8 0-3,-12-4 8,-2 1-2,0 10-6,-4 5 0,-16 11-3,6 12-14,5 4-4,4 3-27,5 0-27,0 2-42,0 0-16,0 0 15,14 0 51,8 4 53,10 6 14,6 0 1,-5 2 1,-3 1 12,-4 5 32,-12 4 6,-5 4 12,-3 6 9,-6 2-1,0 2 17,0 1-41,0-2-15,0-9-15,5-8-11,14-8-4,5-10 3,12 0 4,9-18 0,7-26 0,-2-2-3,-3-8-5,-13-2 1,-12-6-3,-11-5-5,-11-4 5,0 4 0,-9 7 2,-13 9 5,-6 14 15,6 10 16,3 14 2,0 9-2,7 4-14,-2 14-24,3 28-1,3 18 1,4 14 0,4 7 1,0 0 0,9-2 0,10-9-1,7-12 0,5-9 0,5-18 0,2-15-4,4-14-3,-2-2-15,3-23-1,-5-14-13,-10-5-11,-5-3 17,-12 4 23,-9 10 7,-2 12 0,0 13 52,0 6 3,0 0-16,0 0-30,0 1-9,0 19-2,0 9 2,0 5-1,0-1-4,0 4-37,0-3-51,7-4-29,7-10-123,1-12-47,5-8-125</inkml:trace>
  <inkml:trace contextRef="#ctx0" brushRef="#br0" timeOffset="20638.48">10294 3395 802,'0'0'188,"0"0"-114,0 0-20,0 0-35,0 0-17,0 0-1,-139 134 2,112-86-2,7-1 1,7-12-2,11-5-2,2-7-2,2-10 2,23-11-32,5-2-25,8-7-1,2-24-23,-1-5-21,-8-4 36,-4-7 60,-14 6 8,-4 11 35,-6 10 61,-3 13 26,0 6-18,0 1-35,0 0-36,0 21-27,-1 14 1,-1 5-4,2 2 3,0 1-3,11-11-5,13-11 3,15-9-1,0-12 2,9 0-2,-2-25-16,2-24-1,-5-3-2,-9-4-9,-12 0 10,-11-2 8,-9-9 10,-2-5 1,0 6 1,0 10 5,0 20 17,-6 17 31,-1 16-11,-2 3-9,-1 12-27,0 34-6,-3 18-2,4 17 5,4 10 0,5 0 3,0-3-3,3-11-5,19-19 2,14-17 1,9-18-2,5-19 2,4-4 1,-2-15-4,-13-17-32,-14 1-33,-14-2-56,-11 11-99,0-1-76,-36 9-265</inkml:trace>
  <inkml:trace contextRef="#ctx0" brushRef="#br0" timeOffset="20819.26">9474 3509 1056,'0'0'0,"0"0"-27,0 0 6,146-128-206,-63 89-10</inkml:trace>
  <inkml:trace contextRef="#ctx0" brushRef="#br0" timeOffset="20928.39">9962 3212 519,'0'0'460,"0"0"-401,0 0 14,0 0-58,0 0-15,0 0-118,0-34-363</inkml:trace>
  <inkml:trace contextRef="#ctx0" brushRef="#br0" timeOffset="21711.3">11731 3191 786,'0'0'164,"0"0"-70,0 0-5,0 0-67,0 0-20,11 140 26,-11-34 16,0 17-26,-2 10-3,-13 5-2,1-5-4,7-16-5,7-18-4,0-22 1,5-25 0,15-28-1,3-24-2,8 0 2,0-37 3,2-12 3,-4-11-5,-14-5 0,-15 0 0,0-2-1,-26 7 0,-22 10-20,-3 10-7,-2 5-17,6 8-67,10-5-10,12-6-47,16-7-2,9-3-85,5 0 45,24 2 153,8 8 57,1 8 159,2 2-11,1 12 36,3 5-47,6 8-14,0 3-20,0 5-15,-8 22-19,-10 8-34,-15 5-17,-13 9 0,-4 1 7,0-1-17,-17-11 10,1-10-6,3-14-4,9-13-1,4-1 0,0-25 7,0-26-5,19-9-9,8 2 0,4 9-1,0 14-1,-2 5-3,0 10-10,-6 6-13,-6 6-38,-1 4-59,1 4-100,4 0-19,1 0-88</inkml:trace>
  <inkml:trace contextRef="#ctx0" brushRef="#br0" timeOffset="23292.05">12676 3337 614,'0'0'113,"0"0"51,0 0-54,0 0-69,0 0-12,0 0-15,-133 27 4,96 0 2,6 5-10,10 4 0,5-2-3,9-2-4,7-2-3,0-5-2,0-8-13,23-7-30,6-10-19,6 0-1,6-15 27,-2-18 11,-3-3 27,-10-4 0,-6 2 8,-3 0 29,-11 5 15,-2 14 10,-4 9 4,0 6-7,0 4-19,0 0-16,0 6-24,-2 18-2,-4 8 2,2 0 0,4 1 3,0-2-3,0-10-2,15-10-4,14-8-10,6-3 10,10-3-16,2-17-6,0-10-13,-5 2 13,-1-7 4,-8 1 12,0 6 12,-10 5 1,-8 9 11,-11 4 21,-4 3 24,0 6-11,-8 1-17,-17 4-24,-2 22-3,2 7-2,6 6 1,5-1-1,9-6 0,5 0 0,0-10-1,0-6-1,27-8-6,13-8-7,12-5 7,6-20-9,2-11-9,-4-4-4,-12-2 8,-11-6 6,-8-9 12,-9-3 4,-15-7 2,-1 2-1,0 5 15,0 16 10,0 14 14,-1 16 3,-6 12-4,-2 2-13,-2 14-20,0 25-4,-1 16-2,6 5 5,6 1-5,0 0 0,0-5 2,0-3-2,13-10-1,10-9 0,4-10-12,13-17 2,7-7 3,3-7 4,2-19 2,-7-6-8,-9-2 5,-12 4 4,-9 6 2,-9 10-1,-6 9 2,0 5 7,0 0 9,0 1-12,-6 28-6,-8 2 0,8 6 1,4-1-1,2-6-1,0-6 0,7-6 1,17-15-1,5-3-3,12-1-5,1-25 0,-2-6 0,-4 0 3,-14 0 5,-4 4 0,-12 5 2,-3 10 1,-3 5 25,0 8-2,0 0-11,-3 5-9,-15 19-5,0 13-1,5 2 1,5 0 1,8-5-1,0-8-5,11-8 5,15-6 0,5-12 0,3 0-3,2-14-8,-7-12 10,-7-6-7,-9-5 7,-8-1 2,-5-4 0,0 6-1,-16 6 0,-10 9-3,-1 10 3,-4 9-1,0 2-4,6 0-7,4 8-11,11 2 1,8 2-31,2 0-3,0-6-23,21 2 3,16-8 16,5 0 29,1 0 26,-2 0 2,-3 0 3,-7 4 15,-2 10 24,-10 4-4,-6 3-7,-7 0-6,-6 2 1,0-5 0,0-4 2,0-8-11,0-4-13,0-2 0,0 0 8,2-17 8,20-18-14,10-1-2,1 0 1,6 1-1,-8 11 2,0 4-3,0 10 4,-5 6 14,-1 4-1,-5 8-12,-5 22-2,-9 8 6,-6 8 18,0 2 0,0-1-7,-8-6-5,6-9 2,2-9-10,0-9-1,8-11-5,15-3 8,6 0-7,5-11 3,2-11-5,-7-3-6,-12 2-31,-10-1-47,-7-1-90,-13 0-212</inkml:trace>
  <inkml:trace contextRef="#ctx0" brushRef="#br0" timeOffset="23458.46">13212 3230 780,'0'0'0,"137"-71"-57,-53 36 31,-6 5-307</inkml:trace>
  <inkml:trace contextRef="#ctx0" brushRef="#br0" timeOffset="23553.96">13652 2999 370,'0'0'589,"0"0"-486,0 0 8,0 0-44,0 0-67,0 0-19,-31-80-346</inkml:trace>
  <inkml:trace contextRef="#ctx0" brushRef="#br0" timeOffset="24717.75">15389 3148 847,'0'0'126,"0"0"-125,0 0 44,-9 115-11,9-77-26,0-5 0,-2-4-5,0-8 0,2-10 0,0-6 3,0-5-2,0 0 2,0 0-1,0-8 14,2-15-6,16-13-12,6-1-1,3 4 0,2 7-3,-4 6 0,-1 15 2,-1 5 1,-4 0-3,2 18 3,-8 12 0,-2 2 5,-4 4-2,-5-8-2,-2 0 2,0-7 0,0-9-1,0-4 4,0-8-4,0 0 4,0-22 3,0-12-9,4-7-9,17 0 3,1 6 2,0 7-2,0 10 3,1 10-3,2 8 4,-4 0-7,-3 8 9,-5 23-6,-5 0 4,-6 10 2,-2-1 2,0-7-2,0 2 0,2-10-6,5-11 5,11-8-27,5-6-5,18-9 24,6-19 8,-2-6-2,1-5-1,-10 1 0,-10-1 4,-9 1 4,-14 7-1,-3 9 23,0 9 24,-10 10-15,-8 3-7,-4 0-19,4 14-1,0 14-2,4 4-2,5 1-4,9 2 1,0-8 0,0-1-1,25-7 0,6-6-1,12-8 2,10-5-3,5 0-5,2-8-8,-6-13-1,-10-12 1,-11-3 15,-12-3 1,-10-7 3,-11 3 5,0 1 29,0 10-4,-7 10 18,-4 11-7,0 10-6,0 1-9,-2 6-20,-1 26-10,5 8 1,5 8-2,4-2 2,0 0-2,7 1 1,13 1-7,-5 0-32,1 1-18,-8 0-53,-1-7-118,-5-17-159</inkml:trace>
  <inkml:trace contextRef="#ctx0" brushRef="#br0" timeOffset="25183.09">16424 3238 725,'0'0'78,"0"0"-71,0 0 11,98-122-7,-38 93-11,0 2 0,-4 5-23,-10 5 9,-16 8 14,-14 4 2,-14 5 6,-2-1 62,0-3 26,0-1-43,-10 2-29,-1 1 25,3 2-2,-2 0-18,-1 20-26,-2 16-2,4 10 7,4 6-3,3 0-4,2-2 1,0-7 1,0-13-2,0-14-1,0-6 1,0-10-1,0 0 0,7 0 2,11-21 2,7-9 2,4 2-2,-2 2-3,-4 10-1,0 7 3,-1 9-2,-3 0 5,1 0-2,-1 20 1,-6 1 1,-5 5-3,-8 3-2,0-1-1,0 0-12,-8-2-61,-7-11-120,8-7-194,7-8-177</inkml:trace>
  <inkml:trace contextRef="#ctx0" brushRef="#br0" timeOffset="25475.36">17079 3254 587,'0'0'122,"0"0"-23,0 0-45,0 0 27,0 0-12,0 0-50,18 133-8,-18-103-9,9-2-2,4-11 0,11-14-12,10-3 4,6-2 8,0-24 3,-4-1 2,-7-4 6,-9-1 19,-11-1 16,-9-1 6,0 0-16,-9 2-12,-15 9-14,-3 6 5,0 5-13,-2 9 0,1 3-4,2 0-13,2 0-54,8 19-70,8-3-169,8-4-134</inkml:trace>
  <inkml:trace contextRef="#ctx0" brushRef="#br0" timeOffset="25925.34">17777 3136 749,'0'0'116,"0"0"-55,0 0 2,0 0-26,0 0-17,-125 108-8,100-60-8,3 5-4,11-3 3,6-3-3,5-8 0,5-11-19,22-14-24,11-14 0,6 0 12,-2-32 29,-4-6 2,-9-6 5,-11-6-2,-9-7 18,-9-8 14,0-10 2,0-7-10,-11-2 0,-5 15-7,3 19 28,4 24 27,4 17-14,3 9-13,-2 21-45,-3 35-1,5 24-2,2 13 16,0-1 1,17-10 8,18-7-6,7-18-3,11-13-4,3-18-7,1-13 0,-1-13-4,-11-5-1,-9-24-24,-9-8-50,-12-4-83,-11-2-353</inkml:trace>
  <inkml:trace contextRef="#ctx0" brushRef="#br0" timeOffset="26061.39">18601 3349 1202,'0'0'33,"0"0"-33,0 0-57,0 0-258</inkml:trace>
  <inkml:trace contextRef="#ctx0" brushRef="#br0" timeOffset="29704.38">6798 4732 681,'0'0'76,"0"0"-71,0 0 78,0 0-26,0 0-22,0 0 13,11 109-20,-17-92-8,-12-1-3,-1-4 9,-2-2-1,1-3-8,-1-6-6,4-1-4,3 0 6,1-9-2,7-14-4,6 1-3,0-4-4,0 0 0,15 3 0,7 0 1,4 7 1,4 6-1,-1 8-1,-2 2 1,-1 2-4,-4 21 3,-3 8-1,-6 5 1,-7 6 1,-6 4 0,0 5 6,-13 2-5,-16 5 4,-9-3 2,-2 1-8,0-8 7,0-9-6,5-10 0,3-10 1,12-11 0,7-8 5,10 0-4,3-13 3,0-5-3,3-1-2,16 3-1,4 7 5,2 6 2,4 3-3,2 0 1,2 17-3,-2 8 3,-6-4-2,-1-4-2,-8-3 0,-4-6-1,5 2-2,-4-4-70,3-6-128,-2 0-275</inkml:trace>
  <inkml:trace contextRef="#ctx0" brushRef="#br0" timeOffset="29854.33">7281 5275 549,'0'0'672,"0"0"-651,0 0 10,0 0-13,0 0-9,0 0-9,-2-18-60,25 4-239,17-12-486</inkml:trace>
  <inkml:trace contextRef="#ctx0" brushRef="#br0" timeOffset="30784.37">8305 4955 538,'0'0'220,"0"0"-73,0 0 12,0 0-58,0 0-42,0 0-6,-15-56-30,-6 56-13,-5 5-4,-8 23-4,-1 13-1,-1 11-1,5 4 0,4 6 0,11-4 0,10-7 0,6-12-1,2-10 0,27-15-12,11-11-16,5-3 15,5-12 1,-5-24-1,-5-4 4,-9-1 7,-6 4 3,-9 7 0,-7 10 1,-7 10 13,-2 3 10,0 7 1,0 0-14,0 0-6,0 11-5,-2 17-2,-2 13 2,-1 4-1,5-4 1,0-6 0,9-6-2,16-15-1,8-8-2,2-6 5,5-18 1,1-18 1,-8-10-1,-6 0 0,-14 1 2,-11 1 0,-2 3 2,0 9 1,-22 9-1,-2 15-2,-10 8-3,-6 0-6,0 5 6,5 14-22,6 5-36,10-6-53,13 0-79,6-4-114,0-6-72</inkml:trace>
  <inkml:trace contextRef="#ctx0" brushRef="#br0" timeOffset="31359.37">8747 5078 730,'0'0'81,"0"0"-6,0 0 43,23 111-68,-15-67-19,-4-2-4,-2-5-10,1-13-9,-1-11-5,0-4 0,-2-9 1,0 0 1,0 0 13,4-14-8,8-23-4,5-9-6,6-4 1,4 6-1,4 4-6,4 12 0,3 7 6,-3 12 0,-3 9 0,-6 0-5,-9 9 1,-4 17 0,-7 11 3,-1 6 1,-5 1 0,0-5 3,0-4-1,0-15-3,0-8 2,13-12-1,5 0 0,9-22-1,5-15-3,-3-5-8,-6 0 1,-5 4 8,-7 4 1,-3 7 2,-4 16 1,-4 5 8,0 6 13,0 0-13,0 24-7,0 13-2,-4 2 9,4 2-8,0-8 0,4-4 1,15-9 4,2-6-3,1-10 18,3-4 6,-1-9-5,-3-19-2,-1-8-13,-5 1-4,-10-3-3,4 6-24,-7 3-55,2 3-90,7 4-154,4 0-123</inkml:trace>
  <inkml:trace contextRef="#ctx0" brushRef="#br0" timeOffset="31617.32">9705 4973 489,'0'0'154,"0"0"-12,0 0 12,0 128-79,2-86-30,4 0-23,8-3-16,1-6 1,6-12-7,5-13 2,8-8 0,-1-8 12,3-21-6,-9-7 2,-9-4 2,-9 6 14,-9-4 6,0 6 6,-13 6-15,-14 6-14,0 10-5,-4 4-4,4 4-8,4 0-54,4-2-101,3-7-220</inkml:trace>
  <inkml:trace contextRef="#ctx0" brushRef="#br0" timeOffset="33497.88">9894 5395 57,'0'0'827,"0"0"-800,0 0-16,0 0 19,115-136-24,-81 85-2,-2-4-3,-10-1 6,-9 0-4,-5 3-3,-8 2 8,0 13 9,0 10 10,-3 13 9,-6 8-19,2 4 2,-4 3-11,3 0 0,-4 3-6,-3 25-2,1 11 2,3 12 0,9-1 2,2 4 7,0 4-5,2-2-4,18-6-1,7-11 0,6-15-1,6-20 0,4-4-6,1-13-6,0-20-14,-9-2-8,-6-4 20,-11 7 4,-9 7 10,-7 4 2,-2 9 11,0 7 35,0 5-7,0 0-1,-8 0-24,-1 8-16,2 10 1,7 5 3,0 0-5,0 2 2,0 2-2,13-3-5,5 0-14,4-8 2,3-13 1,1-3-8,6-8 9,-3-19 6,-2 1 5,-8-2 5,-9 1 0,-8 6 4,-2 5 32,0 6 7,0 10-2,0 0-7,0 0-21,0 9-11,-9 8-1,6 5-1,3 4 0,0-2 0,3 1-1,17-2 1,7-6-6,4-11-2,9-6-13,9-5-4,3-27-3,0-7-4,-4-7-4,-17-3 12,-9-1 10,-15 0 13,-7-2 1,0-6 3,-2 8 14,-14 7 3,-3 13 11,4 20 13,5 8-12,-4 2-14,-1 12-16,1 24 0,1 8 0,6 10-1,7 1 1,0 3 0,0-2 1,7 2-2,13-1-1,0-10 3,1-6-3,7-20-24,3-14-5,5-7 18,7-18-9,-1-21-9,-7-2 15,-4 0 6,-8 11 7,-11 9 2,-7 8 15,-5 6 27,0 7 3,0 0-13,0 7-20,-6 23-11,-5 13 1,3 1-3,8-1-1,0-9 1,6-10 0,15-11-1,8-13-7,8-2 2,0-26-6,1-10-5,-6-1 5,-6 2 7,-8 6 5,-7 7 0,-9 10 3,0 9 15,-2 5 11,0 0-10,0 0-11,0 14-8,0 11 0,-6 6 0,6-5 3,0-1-3,0-6-1,6-5 0,13-6-5,0-8-6,5 0 3,4-16 1,-4-12-5,-3-5 6,-11-1 0,-5-3 3,-5 3 3,0 5 1,-13 7-1,-8 10 1,-1 10-4,-1 2-1,4 0-14,1 0-6,9 4-12,5 4-25,4-2-30,0-6-86,19 0 48,16 0 21,4 0-30,8 0 53,0 0 78,2 0 8,-5 9 44,-8 14 40,-10 3 3,-9 9-6,-11-3-28,-4-3 5,-2-7 16,0-10 0,0-5-14,0-7-15,0-19 31,13-16-23,9-13-50,10 2-3,1 5 2,3 7-2,-6 12 0,-2 12 4,-6 10 4,-3 0-2,-6 14 5,-5 16 9,-5 10 16,-3 6 2,0 11-10,0 2-11,-3 0-6,-1-10 0,4-10-1,0-13 1,2-14-5,20-10-2,6-2 0,3 0 1,1-16-5,0-6-2,-7-2-35,-10-4-31,-13 2-53,-2 0-138,-8-3-96</inkml:trace>
  <inkml:trace contextRef="#ctx0" brushRef="#br0" timeOffset="33665.45">10886 5055 862,'0'0'0,"0"0"-158,0 0 91,157-100-233</inkml:trace>
  <inkml:trace contextRef="#ctx0" brushRef="#br0" timeOffset="33766.03">11343 4809 829,'0'0'225,"0"0"-179,0 0 12,0 0-39,0 0-19,0 0-49,-44-27-262</inkml:trace>
  <inkml:trace contextRef="#ctx0" brushRef="#br0" timeOffset="34122.82">12938 4821 665,'0'0'98,"0"0"35,0 0-10,0 0-70,0 0-26,0 0 44,15 109-35,-7-64-18,2 3-14,-4 0-1,1-2-3,-5 4-44,-2-6-96,0-10-149,0-5-97</inkml:trace>
  <inkml:trace contextRef="#ctx0" brushRef="#br0" timeOffset="35231.69">12815 4991 628,'0'0'61,"0"0"-54,0 0 29,98-124-24,-38 88-9,7 3 0,-1 3 0,-8 8 0,-12 5-4,-21 5 3,-11 9 1,-9 1-1,-5 2 37,0-2 69,0 2-16,0 0-43,-7 0-26,-1 0-6,-2 12-6,1 22-9,3 12 1,2 8 4,4 4-3,0 3-2,0-9 2,0-6-2,0-10 1,0-12 1,0-10-1,0-8 6,2-6-6,6-3 4,4-23 10,12-15-11,5-3-5,-2 5-2,0 8-5,-5 11 0,-3 10 6,0 10-4,-4 0-1,-1 6-1,-3 22 1,-5 6 5,-1 5 0,0 7 1,-3 3 0,2-6-1,5-6 0,3-13-16,5-15-33,7-9-1,8-14 31,3-23 14,3-7 4,-4 0 1,-6 0 1,-5 4 3,-9 8-3,-8 8 10,-6 10 36,0 8 9,0 6-11,0 0-14,-16 4-24,1 16-3,1 9-1,5 4 0,4-1-3,5 2 2,0-3 0,0-3-2,14-7-3,11-9 3,6-10 4,7-2-2,4-14-2,0-11-14,-3-10 3,-9 0 2,-5 0 5,-7 1 4,-7 8 1,-4 8 2,-4 8 17,-3 10 12,0 0-3,-3 0-13,-10 16-16,0 10-1,3 2 1,8 2 3,2-2-3,0 0 0,0-12 0,17-4-5,11-12 5,3 0 2,2-6-2,-4-16 2,-10 1-2,-6-5-3,-13-1 1,0 3-6,0 2 7,-19 2-6,2 6 5,0 4 1,9 4-6,4 1-7,4 0 0,0 2-11,12 2-5,18 1 20,0 0 10,2 0-3,2 16 0,-3 6 3,-2 2 0,-4 0 2,-3 0 6,-7-2 10,-5-10 8,-6-5-3,-4-7-5,0 0 11,0 0 29,5-21 5,-1-7-49,5-8-11,3 4-3,0 4-1,2 6-15,1 8-44,1 6-61,2 4-247,2 4-419</inkml:trace>
  <inkml:trace contextRef="#ctx0" brushRef="#br0" timeOffset="35996.95">14624 5129 717,'0'0'224,"0"0"-187,0 0-13,0 0-9,0 0-8,0 0-2,106-80-3,-100 62-1,-6 7 2,0 4 3,0 2 25,-20 5-4,0 0-13,0 3-9,0 11 17,7 7-1,6 4-7,2 5-11,5 8-1,0 0 3,0-2-4,0-6-1,12-7 0,12-11 1,3-8 0,7-4-1,1-4 3,-2-20 1,-1-6-2,-3-7-1,-7 0 1,-5 4 2,-4 3-3,-3 12 1,-8 6 0,0 8 19,-2 4 9,0 0-20,0 13-9,0 13-1,0 6 4,0-3 1,-2-7-5,2-3 1,-2-12 0,2-7-1,0 0 5,0-2-5,0-22 3,13-8-3,4-2-8,7 4 0,-5 10 3,-5 7 5,3 10 0,-3 3-5,1 3-1,1 20 4,-3 12 2,-4 2 0,-4-3 2,-5 0-1,0-12 4,0-10-2,0-6-1,0-3 1,0-3-1,0 0 14,0 0-16,0-24 0,4-5 3,21 0-3,4 4 0,7 9-1,1 6-1,-1 10 4,-1 0 0,-2 0 1,-10 2 0,-2 2 7,-8 4 2,-6-2-1,0 0-6,-3 2-2,0-4-3,3 1 2,0-4-5,0-1-20,8 0-37,3-1-102,-1-14-239</inkml:trace>
  <inkml:trace contextRef="#ctx0" brushRef="#br0" timeOffset="36154.75">15931 5217 1268,'0'0'128,"0"0"-99,0 0-12,0 0-17,0 0-2,0 0-89,-18-47-216</inkml:trace>
  <inkml:trace contextRef="#ctx0" brushRef="#br0" timeOffset="51824.67">20162 3144 1065,'0'0'44,"0"0"-34,0 0 83,0 0-50,0 0-39,0 0-2,0 0 5,0 0 16,20 138 3,-9-83 8,-5 0-6,-3 6-4,-3-5-9,0-6-1,0-5-4,0-11-3,2-9-4,9-4 0,5-9 0,11-5-2,8-4 1,5-3-2,5 0-6,-7 0-41,-7 0-32,-6 0-42,-7-21-187,-3-2-255</inkml:trace>
  <inkml:trace contextRef="#ctx0" brushRef="#br0" timeOffset="52078.18">20751 3192 910,'0'0'85,"0"0"-84,138-50 60,-65 30 15,2 2-61,-3 6 1,-9 4-15,-22 4-1,-11 4-12,-16 0-75,-14 0-42,0 0-149,-14 0-60</inkml:trace>
  <inkml:trace contextRef="#ctx0" brushRef="#br0" timeOffset="52409.27">20819 3205 116,'0'0'956,"0"0"-934,0 0 5,0 0 44,0 0-35,-56 150 2,56-87 7,0 14-18,0 9 2,0 13-2,0 1-2,0-2 1,-4-9-14,-4-14-4,7-14-6,1-15 8,0-13 4,0-8-6,11-9 1,7-8-6,9-6 2,11-2 4,9 0-9,11 0 0,-3-8-5,-1-2-48,-7 2-53,-9 1-94,-11-6-433</inkml:trace>
  <inkml:trace contextRef="#ctx0" brushRef="#br0" timeOffset="53234.43">21806 3607 814,'0'0'0,"0"0"-17,0 0 17,0 0 0,0 0-34,0 0-111,-13-2-103</inkml:trace>
  <inkml:trace contextRef="#ctx0" brushRef="#br0" timeOffset="53583.71">23390 3483 390,'0'0'643,"0"0"-629,0 0-10,0 0 65,0 0-13,0 0-37,0 0-10,0 0-9,0 0-20,-9 0-94,-7-7-148,1-4-137</inkml:trace>
  <inkml:trace contextRef="#ctx0" brushRef="#br0" timeOffset="53787.6">24032 3645 822,'0'0'0,"0"0"-82,0 0 82,0 0-3,0 0-28,0 0-206</inkml:trace>
  <inkml:trace contextRef="#ctx0" brushRef="#br0" timeOffset="54382.97">22041 3156 748,'0'0'118,"0"0"-63,0 0 102,0 0-100,0 0-26,0 0-9,-105-40 2,85 42-10,3 28-6,-4 16-6,6 10 1,3 8 3,6 1 1,6-3-1,0 2-4,0-6-1,0 6-1,-2-2-1,-9-2-56,-10 3-88,-1-9-192,-3-14-99</inkml:trace>
  <inkml:trace contextRef="#ctx0" brushRef="#br0" timeOffset="54682.18">21622 3754 621,'0'0'28,"0"0"-2,102-109 94,-35 76-86,14 1-25,8-2 1,0 2-10,-2-1 0,-9 1-11,-20 1 9,-21 5 2,-18 6 4,-13 0 18,-6 5 71,0 1 15,0 5-26,0 8-17,0 1-12,-4 0-28,-5 10-21,-6 19-4,1 10 0,2 5 0,6-3 2,4 4-3,2 1 1,0-4-57,2-1-64,11-14-154,3-13-151</inkml:trace>
  <inkml:trace contextRef="#ctx0" brushRef="#br0" timeOffset="54906.78">22588 3250 941,'0'0'93,"0"0"-39,0 0 6,0 0-53,0 0 8,0 137 25,-8-75-23,2-2-10,4-3-5,2-8-2,0-7 3,2-11-3,13-10-50,-1-6-55,0-12-86,-10 0-89,-4-3-157</inkml:trace>
  <inkml:trace contextRef="#ctx0" brushRef="#br0" timeOffset="55013.14">22467 3604 546,'0'0'23,"0"0"-23,0 0-6,0 0-42,129-123-196</inkml:trace>
  <inkml:trace contextRef="#ctx0" brushRef="#br0" timeOffset="55206.32">22749 3310 747,'0'0'75,"0"0"9,0 0 19,0 0-46,0 0-17,121 72 14,-94-29-30,-12 3 1,-5 3-14,-10 4-3,0 3-5,-20-4-3,-14-3-22,-1-12-73,6-15-80,6-13-139,15-9-295</inkml:trace>
  <inkml:trace contextRef="#ctx0" brushRef="#br0" timeOffset="55640.94">23350 3427 1,'0'0'1126,"0"0"-1111,0 0 20,0 0 43,0 0-61,0 0-11,-119 10-6,91 21-1,3 3 1,7-2-2,11-3-3,7-5-17,0-7-27,14-12 2,17-5 24,7 0 19,-3-17-1,-3-2 5,-10-1 1,-9 6 4,-10 6-5,-3 6 11,0 2 12,0 2-9,0 36-14,11 18 3,-4 12 30,-1 6-1,-2 1-9,-4-8 1,0-6 4,-23-8-11,-14-12-1,-5-10-5,-3-8-4,4-12-2,7-11-5,5-7-1,8-27-24,5-16-34,13-12-57,3-14-95,6-4-125,26-2-92</inkml:trace>
  <inkml:trace contextRef="#ctx0" brushRef="#br0" timeOffset="55820.93">23398 3396 522,'0'0'196,"0"0"-40,0 0 24,0 0-101,0 0-43,116 34 0,-111 17 6,-5 9-16,0 4-12,0-3-12,0-7 2,0-12-4,0-11-8,2-10-48,8-10-79,-4-11-165,3 0-171</inkml:trace>
  <inkml:trace contextRef="#ctx0" brushRef="#br0" timeOffset="56124.18">23612 3363 168,'0'0'255,"0"0"-250,0 0 43,0 0 8,0 0-53,0 0-3,23-32-52,-23 32-62,0 0 0,0-3 0</inkml:trace>
  <inkml:trace contextRef="#ctx0" brushRef="#br0" timeOffset="56314.54">23612 3363 10,'21'-44'166,"-21"39"-15,0 4 41,0-2 8,-2 3-3,-1 0-83,-8 11-68,-7 28-24,-4 22 15,-5 9 16,5-1-21,11 0-16,6-13-7,5-11-6,10-16 0,30-13 1,6-9-1,6-7-3,-1 0-17,-7-25-41,-8-5-70,-9-8-143,-13-3-164</inkml:trace>
  <inkml:trace contextRef="#ctx0" brushRef="#br0" timeOffset="56496.13">23840 3323 712,'0'0'205,"0"0"-182,0 0 44,0 0-12,-41 114-15,37-66-3,4 1-26,0 0-3,0-5-6,12-4-4,1-8-13,1-7-91,-6-11-153,-3-9-148</inkml:trace>
  <inkml:trace contextRef="#ctx0" brushRef="#br0" timeOffset="56638.82">23791 3617 950,'0'0'8,"0"0"-4,0 0-8,101-104-22,-51 79-198,-8 0-122</inkml:trace>
  <inkml:trace contextRef="#ctx0" brushRef="#br0" timeOffset="56817.49">24069 3342 692,'0'0'202,"0"0"-140,0 0 33,0 0-52,0 0-24,118 30-2,-84 11 0,-7 1-9,-11 3 1,-12 1-1,-4 0-5,-4 1-3,-27-5-48,-10-3-75,-3-17-172,-4-17-217</inkml:trace>
  <inkml:trace contextRef="#ctx0" brushRef="#br0" timeOffset="57143.39">24042 3212 950,'0'0'3,"0"0"30,181-50-5,-100 47 23,3 3-21,1 5 5,-14 16-12,-9 11-7,-19 5-4,-9 5 18,-12 11 5,-6 5 4,-8 10-1,-3 14-7,-3 6-10,0 2-9,-2-1 11,0-7-10,-9-8-1,-20-6 3,-8-11 10,-11-13-19,-4-11-3,-5-4 0,0-15-3,-4-8-23,1-6-60,-6-6-122,-4-24-629</inkml:trace>
  <inkml:trace contextRef="#ctx0" brushRef="#br0" timeOffset="87395.45">2851 6878 476,'0'0'190,"0"0"-53,0 0-3,0 0-70,0 0-19,0 0-7,0 0-23,0-22-8,0 22 4,-1 0 5,-1 12 0,2 12 2,0 5 4,0 8-5,0 7-2,0 2 0,0 5 1,-2 0-3,-3-1-1,1-1-3,-1-2-3,-1-3-1,-1-1-2,-1-6 2,5-5 1,-1-6-6,4-9 2,0-2-2,0-10 1,0 0-2,0-4 0,7-1 1,17 0 5,9 0-2,0 0 3,3-4-5,-1-2-2,4 2-12,1 3-47,1-2-76,0-3-154,-11-1-177</inkml:trace>
  <inkml:trace contextRef="#ctx0" brushRef="#br0" timeOffset="87733.21">3131 6742 709,'0'0'131,"0"0"-21,0 0-29,0 0-59,0 0-15,0 0-1,107-13-5,-74 13-1,1 0-39,2 0-123,0 0-54,-3-8-95</inkml:trace>
  <inkml:trace contextRef="#ctx0" brushRef="#br0" timeOffset="87934.72">3691 6459 282,'0'0'506,"0"0"-466,0 0 6,0 0-13,0 0 10,0 0 20,2 106-18,-2-70-27,0-1-11,0 0-5,2-3-2,2 0-7,10-3-86,-3-9-158,-2-11-105</inkml:trace>
  <inkml:trace contextRef="#ctx0" brushRef="#br0" timeOffset="88226.09">4016 6671 903,'0'0'69,"0"0"-64,0 0 5,0 0 10,148-42 17,-75 28 4,5-2-4,-6 0-15,-4-1-13,-16 8-4,-13 1-5,-14 4-8,-9 2-67,-9 2-91,-7 0-88,-5 2-22,-24 12-74</inkml:trace>
  <inkml:trace contextRef="#ctx0" brushRef="#br0" timeOffset="88603.61">4085 6728 726,'0'0'180,"0"0"-140,0 0 71,0 0-74,0 0-33,0 0 7,-22 160 19,29-76 12,8 10-8,1 8 2,4 17-6,-4 7-6,-1 11-8,-3 2-10,-10-9 6,-2-9-10,0-8 1,0-13 0,0-11 0,0-11 0,-2-8 3,-4-7-4,6-12-2,0-9 2,0-8-2,19-4 0,7-9-1,8-7-2,11-9 3,8-5 0,5 0 4,0-19-4,-1-9-17,0-6-60,-4-11-124,-9-14-292</inkml:trace>
  <inkml:trace contextRef="#ctx0" brushRef="#br0" timeOffset="89016.96">5723 6738 966,'0'0'65,"0"0"-29,0 0 14,0 0-45,0 0 2,0 122 26,0-58-7,0 2-9,0-10-13,0-3-4,0-3 0,3-10-59,-1-2-106,-2-9-119,0-8-74</inkml:trace>
  <inkml:trace contextRef="#ctx0" brushRef="#br0" timeOffset="89354.12">5115 7546 597,'0'0'139,"0"0"-123,0 0 40,0 0-40,116 29 39,-2-12 36,30 1-28,29-6-31,32-12 1,24 0 13,21-30-3,8-9 3,3-4-17,-8-2 14,-15 7-13,-29 4-16,-38 15-13,-48 6 1,-47 12-2,-36 1-2,-26 0-20,-14 0-27,-2 0-4,-44 7-33,-20 12-113,-26 4-150</inkml:trace>
  <inkml:trace contextRef="#ctx0" brushRef="#br0" timeOffset="89910.02">5250 8412 897,'0'0'28,"0"0"6,0 0 24,148-147-24,-101 105-12,-11 2-12,-15 2-5,-11 4-2,-10 4 0,0 6 3,-15 8-6,-10 7-14,-5 8-4,2 1 3,-1 0 2,4 10 5,10 7-5,5 3-5,10-3-3,0 5 10,34-3 8,9 2 1,3 1 2,-3-2 4,-3 2-2,-13-1-1,-7 0 1,-11 5 2,-9 0-2,0 5 0,-2 1 1,-19-6 2,4-4-5,-3-4-17,3-9-98,7-2-61,5-7-52,5 0-153</inkml:trace>
  <inkml:trace contextRef="#ctx0" brushRef="#br0" timeOffset="90188.07">5933 8069 974,'0'0'44,"0"0"-44,0 0-4,0 0-16,0 0 20,0 0 26,23 101-7,-21-68-3,0-1-2,0 3-5,-2-5-5,2 2-2,-2 0-2,0-1 0,0 4-32,0-5-77,0-5-92,0-11-55,-2-14-125</inkml:trace>
  <inkml:trace contextRef="#ctx0" brushRef="#br0" timeOffset="90344.81">5803 8333 741,'0'0'112,"0"0"-109,0 0-5,114-76 2,-52 50-17,-3 6-165,-16 3-122</inkml:trace>
  <inkml:trace contextRef="#ctx0" brushRef="#br0" timeOffset="90547.17">6239 8064 906,'0'0'79,"0"0"-77,0 0 3,0 0 22,6 115 1,0-77-10,4-2-11,-3 0-5,0-2-1,1-1 3,-3-3-4,-1-6-72,-4-7-162,0-14-104</inkml:trace>
  <inkml:trace contextRef="#ctx0" brushRef="#br0" timeOffset="90792.91">6359 8025 980,'0'0'38,"0"0"-25,157-17 57,-89 17-18,-8 15-7,-9 19-16,-15 4-12,-18 10-10,-16 3-6,-2 4 1,-20 10 0,-16-3 2,-11 2-4,-6-2-56,-7-12-44,-12-8-118,-9-14-116</inkml:trace>
  <inkml:trace contextRef="#ctx0" brushRef="#br0" timeOffset="91057.65">5175 7907 872,'0'0'68,"0"0"-57,-131 144 59,96-71-6,16 8-3,13 7-22,6 2-20,15-1-13,25-6-3,18-16-3,20-11-30,20-15-137,14-25-157</inkml:trace>
  <inkml:trace contextRef="#ctx0" brushRef="#br0" timeOffset="91477.2">7378 7846 878,'0'0'125,"0"0"-60,0 0-12,0 0-27,-109 115 11,71-45-9,1 0 12,11 2-11,10-12-14,8-5-9,8-3-3,0-9-3,0 1 0,11-6-10,18-9-64,2-7-80,6-16-148,-8-6-241</inkml:trace>
  <inkml:trace contextRef="#ctx0" brushRef="#br0" timeOffset="91831.32">7443 8555 874,'0'0'66,"0"0"-21,50-107 0,-16 49-15,6-7-1,-2 1-5,-7 2-12,-10 14-7,-19 14 0,-2 10 6,0 12 4,-19 6-15,0 6-1,-3 0-3,1 8-3,8 13-7,4 4-8,9-3-5,0 2-3,9-2 14,20-2 10,9 1 5,2-6 1,-7-1 0,-6 1 2,-9-4 9,-11 2 0,-7 3-3,0 6 2,-9 8-1,-16-2-9,2 0-1,3-8-57,5-10-133,4-10-49,4 0-206</inkml:trace>
  <inkml:trace contextRef="#ctx0" brushRef="#br0" timeOffset="92054.3">8132 8058 991,'0'0'136,"0"0"-94,0 0-6,0 0-27,0 0 3,0 0 10,0 125-10,3-85-5,-3 0-7,0 0 2,0 1-2,3-3-1,-1-4-31,3-6-84,-3-4-92,-2-12-107,0-7-198</inkml:trace>
  <inkml:trace contextRef="#ctx0" brushRef="#br0" timeOffset="92203.61">8024 8342 939,'0'0'86,"0"0"-83,0 0 1,0 0-1,161-114-3,-99 87-85,-8 1-212,-12 0-139</inkml:trace>
  <inkml:trace contextRef="#ctx0" brushRef="#br0" timeOffset="92779.96">8583 8055 658,'0'0'184,"0"0"-173,0 0 44,0 0-22,0 0-20,-31 110-5,12-96 2,-4-6 3,1-8-8,1 0 2,2 0 8,4-8-1,7-12-12,8-3 2,0-6-4,5 3 1,17 0-4,5 0 5,4 3-2,5 2 1,-1 1 0,1 9-1,-3 7 0,-4 4 1,-4 0 2,-3 12 1,-3 15 7,-4 4 1,-7 7 9,-3 3-8,-5 1 4,0 0 4,-5 4-4,-16 0 5,-6 1-9,-6-4-4,-1-4-1,-2-7-7,5-6 1,2-14 3,6-6-3,8-6-1,6 0 3,7 0 3,2-8-7,0 0-2,2-3 2,21-1 0,6 11 1,3 1-1,5 0-1,-2 6 1,1 8 1,-5-4 1,-4 0 8,-3-10 8,-3 0 4,-4 0 0,-1-6-1,-7-8-14,-1-5 0,-1-2-7,0-1-25,-2-7-56,-5 0-122,0-5-227</inkml:trace>
  <inkml:trace contextRef="#ctx0" brushRef="#br0" timeOffset="93042.4">8896 7967 312,'0'0'530,"0"0"-499,167-6 100,-96 30-14,-9 14-49,-12 12-25,-19 6-17,-17 4 2,-14 8-10,0 3 5,-25-1 1,-8-4-9,-6-10-3,1-10-6,3-16-5,6-9-2,4-11-3,8-10-25,5-3-37,4-39-77,8-32-45</inkml:trace>
  <inkml:trace contextRef="#ctx0" brushRef="#br0" timeOffset="93573.18">9023 6803 423,'0'0'591,"0"0"-586,120-3-2,-24 1 23,15-10 1,15-7-1,5-1 12,-2-3-29,-9 2 0,-20 3-8,-21 6 11,-26 4 9,-26 5-15,-14 0 0,-11 3 1,-2 0-4,0 12 15,0 25 6,0 16 7,-4 11-7,-2 17 1,1 7-7,5 18-8,0 16 8,0 9-4,15 11 0,12 1 1,4-6-3,3 1-2,-7-10-1,-13-8-1,-14-2-3,0-9 1,-33-12 2,-15-8 3,-14-16 2,-15-15-7,-4-14 2,-9-18-5,-1-12-1,4-9-2,11-5-5,13 0-35,16 0-38,13-3-44,9-7-157,3-4-390</inkml:trace>
  <inkml:trace contextRef="#ctx0" brushRef="#br0" timeOffset="123686.05">6473 9825 920,'0'0'72,"0"0"10,0 0 30,0 0-61,0 0-29,0 0-14,-14 102 11,12-25 2,2 5 3,0-6-13,0-7 6,0-7-5,0-10-6,0-4-5,0-6 0,0 2-1,0-4-4,0 1-38,-13-5-54,-3-13-182,-7-13-178</inkml:trace>
  <inkml:trace contextRef="#ctx0" brushRef="#br0" timeOffset="123918.11">6348 9902 1028,'0'0'28,"0"0"-27,0 0 37,142-102 2,-86 100-11,-2 2 3,-14 0-6,-11 20-15,-13 8-8,-14 7 0,-2 10 1,-11 5-3,-14 6-1,-11-2 0,3-8-23,4-5-49,5-14-80,10-10-103,10-5-121</inkml:trace>
  <inkml:trace contextRef="#ctx0" brushRef="#br0" timeOffset="124337.38">7032 10154 780,'0'0'146,"0"0"-122,0 0 69,0 0-48,0 0-20,0 0-7,-106 61-4,79-27-7,4 4 2,3-4-5,7-2-1,6-4-1,5-6-2,2-4-2,0-2-1,3-9-19,16-4-24,1-3 22,0 0 23,0-24 1,-4-6 2,-1-10 4,-1-2-1,-10-2 5,1 1 15,-5 13 6,0 11 12,0 10-9,0 7 4,0 2-13,0 0-25,0 7-3,2 16 1,3 7 2,6 7 2,-2-4-1,1 4-1,0 4-25,-1-6-77,1-5-65,-3-8-226</inkml:trace>
  <inkml:trace contextRef="#ctx0" brushRef="#br0" timeOffset="124617.11">7235 10247 740,'0'0'39,"0"0"-18,0 0 50,0 0-11,124 88-17,-112-51 13,-3-10-16,-9-3-7,0-3 4,0-6-4,0-5-3,-2-10-6,-1 0 7,1 0 6,0-25-20,0-16-17,2-9-1,0-4-6,18 2-19,9 5-39,2 7-62,-6 8-140,2 8-144</inkml:trace>
  <inkml:trace contextRef="#ctx0" brushRef="#br0" timeOffset="124818.36">7616 9950 868,'0'0'154,"0"0"-62,0 0-34,0 0-46,0 0-4,0 0 20,31 130-1,-21-74-6,-4 1-6,1-3-8,-3-4-5,0-4-2,1-4-2,-2-6-59,-1-8-69,0-8-147,-2-13-84</inkml:trace>
  <inkml:trace contextRef="#ctx0" brushRef="#br0" timeOffset="124990.92">7841 10243 681,'0'0'202,"0"0"-191,0 0 23,0 0 13,0 0-20,67 117-16,-58-82-8,-5 2-3,-4-2-63,2-5-122,1-8-1,0-12-69</inkml:trace>
  <inkml:trace contextRef="#ctx0" brushRef="#br0" timeOffset="125611.03">8249 10254 555,'0'0'449,"0"0"-424,0 0 13,0 0 7,0 0-22,0 0-4,-107 106-7,97-77-10,7-3 2,3-9-4,0-2-4,0-9 4,2-6-10,18 0-16,3-2 6,1-19 19,2-10 1,-5 1 5,-3 0-1,-5 5 2,-7 4 5,-1 7 7,-5 8 11,0 6 2,0 0-9,0 4-22,3 20 2,3 6-2,5 2 8,3 0-4,5-6-4,4-8 2,2-10 1,6-8-3,0 0 4,7-29 1,-1-10-5,-3-12-10,-7-4 1,-9-6 1,-12-7 4,-6 0 4,0 3 2,0 10-1,-2 23 1,-4 14 26,-2 14 2,2 4 9,1 0-26,1 37-11,-1 16 1,4 24 6,1-4-1,0 6 4,0-9-1,6-14-3,14-8 3,2-13-11,7-12 2,2-11 0,3-6 1,0-6 1,-5 0-4,-5-18-11,-4-5-31,-11 0-20,-9-3-39,0 0-118,-24-1-203</inkml:trace>
  <inkml:trace contextRef="#ctx0" brushRef="#br0" timeOffset="125756.96">7628 10407 870,'0'0'0,"0"0"-227,64-142 190,-6 85-281</inkml:trace>
  <inkml:trace contextRef="#ctx0" brushRef="#br0" timeOffset="125880.28">8013 9968 1071,'0'0'110,"0"0"-81,0 0 41,0 0-54,0 0-16,0 0-28,-26-41-178,47 33-424</inkml:trace>
  <inkml:trace contextRef="#ctx0" brushRef="#br0" timeOffset="126609.03">9499 10026 1076,'0'0'67,"0"0"-46,0 0 40,0 0-33,0 0-20,-100 123 3,80-72-3,5-4-4,6-7 0,2-11-2,7-6-2,0-9-1,9-2 0,13-10-5,6-2-9,12 0-4,2-27-4,5-2 0,-7-9 8,-8 4 1,-12 5 7,-6 8 7,-9 10 3,-5 6 8,0 5 18,0 0-21,0 13-8,0 11 0,0 5 3,0 0-3,0-6 0,1-7-1,12-2 1,0-12 3,9-2 1,5 0 1,2-24-4,-2-7 5,-10 2-6,-5-3 7,-12 1-1,0 2 3,0 0 3,-10 12-6,-5 6-6,-3 10-1,2 1-12,1 0-32,2 7-63,5 7-140,8 3-67,0-9-155</inkml:trace>
  <inkml:trace contextRef="#ctx0" brushRef="#br0" timeOffset="127179.06">9981 10094 644,'0'0'142,"0"0"-108,0 0 73,0 0-51,4 121-22,-4-89-8,0-2-10,0-10-2,0-3 1,0-15-4,0 1 10,0-3-5,2 0 3,6-18 8,3-18-13,3-7-13,3-3 2,3 6 1,3 5 3,-4 3 6,2 13-2,-2 9 6,-1 8-6,3 2-5,-6 18-4,1 18 5,-7 14-2,-5 2 2,-2-2-6,-2-3 4,0-10-4,2-8-1,0-14 1,0-8 0,8-7-1,3 0 2,7-30 6,8-14-2,0-8-6,-7-3 2,0 7-2,-10 11-6,-2 10 6,-6 10 0,-1 12 1,2 3-1,1 2-2,6 0-9,4 20 9,8 8 2,2 4 0,-3-3 7,0 0 4,-6-5 4,-10 1-2,-3 1-3,-3 0-1,0 1-3,-13-2-6,-8-6-1,-2-5-10,5-14-43,8 0-36,1 0-63,9-23-192,0-7-114</inkml:trace>
  <inkml:trace contextRef="#ctx0" brushRef="#br0" timeOffset="127330.08">10652 10082 210,'0'0'567,"0"0"-508,0 0-24,0 0 26,0 0-32,0 0-26,5 82-3,-5-64-23,0-4-154,0-7-21,0-7-124</inkml:trace>
  <inkml:trace contextRef="#ctx0" brushRef="#br0" timeOffset="130235.05">7271 11003 854,'0'0'84,"0"0"-70,0 0 63,0 0-1,0 0-61,0 0-6,-58 130 0,58-54-3,0 11-2,0-4 5,0-6-2,0-11 0,0-16-5,0-12 0,0-12 0,0-10 1,0-9-2,4-7-1,8 0 0,-4-7 0,1-23 15,-3-12-7,-6-4-3,0-3 2,0-2-2,-17 3-5,3 4 0,6 6-6,5 6-2,3 7-17,0 9-4,3 11 5,17 2-7,11 3-1,4 0 14,3 17 15,-4 10 1,-6 3 2,-9 1 0,-8-4 0,-5-3 0,-6-5 0,0-5 0,0-8 1,0-5 1,0-1 6,0-1 4,0-27-12,0-12-24,0-6 2,0 2-8,18 3 3,9 9 14,3 8-24,5 9-4,-4 15-58,2 0-28,-2 5-85,-1 13-135</inkml:trace>
  <inkml:trace contextRef="#ctx0" brushRef="#br0" timeOffset="131675.7">7868 11168 755,'0'0'106,"0"0"-81,0 0 51,0 0-42,0 0-28,-130 58-6,115-21 2,2 4-4,8-10 2,5-1 0,0-7-5,2-11 0,23-5-9,2-7-21,5 0-11,0-14 21,-5-14 10,-4-4 15,-10-1 4,-4-2 7,-4 3 23,-5 8 19,0 6 1,0 9-8,0 7-5,0 2-27,0 0-14,0 20-2,-5 6 2,5 1 0,0-1-1,0-1-1,11-10 0,9-1 1,4-10-10,7-4-24,6 0 0,-3-18 13,3-9-1,-4-5 4,-6-2 18,-10 2 1,-5 6 4,-5 6 3,-7 11 19,0 3 22,0 6 1,0 0-38,-7 0-11,-5 22 0,1 8-2,5-1 1,2 4-1,4-5 2,0-3-4,0-6-1,10-8-24,13-8-21,4-3 4,1-3-15,4-23-16,-1-11 35,-4-4-12,-5-5 43,-6 2 11,-12-5 1,-4 1 23,0 2 34,0 8 16,-4 13-3,-7 12-28,6 8-5,-2 5-17,5 0-21,-1 20-11,2 16 11,-1 9 1,2 3 1,0 1-2,2 4 0,13-5 0,5-4 0,3-10-5,2-12-17,-2-8-1,6-14 2,0 0 21,0-4 0,-2-21 5,-5-4 0,-3-3 4,-6 4 9,-7 1 0,1 10-3,-5 9 8,-2 4 0,0 4-6,0 0-17,0 6-6,0 17 6,0 11 3,0-2-3,7-3 2,4-7-2,3-4 0,7-8-14,2-7-15,0-3 13,4-7 2,-6-14 5,2-6 3,-7 0 6,-5 2 0,-7 5 0,-2 10 2,-2 6 7,0 4 12,0 0-21,0 14-9,0 11 9,-2 4 9,2-3-9,0-3-1,0-4 1,0-7-1,7-4-1,9-8 2,3 0 0,-1 0 0,-2-10 0,-3-8-1,-6-5-4,-7-4-2,0 1-14,0 2-5,-9 10-7,-2 6 0,4 2-14,3 6-10,1 0-2,3 0 20,0 0 1,0 0-2,19 0 37,10 0 3,0 2 13,4 10 10,-12 4 5,2 6 20,-9 2-7,-7-2-9,-5 0 26,-2-6-15,0-6-5,0-8-20,0-2 1,0-5 40,0-25-13,0-15-42,13 1 0,9 1 3,1 11 2,-1 13 3,2 7 8,-1 12-8,1 0-8,-5 8 1,-4 21 4,-1 9 0,-7 5 6,-4 6-7,-1-6-3,-2-4 6,0-7-10,0-6 0,-2-2-1,-12-6-9,1-4-63,-11-4-53,-7-8-176,-11-2-122</inkml:trace>
  <inkml:trace contextRef="#ctx0" brushRef="#br0" timeOffset="131812.96">8280 11217 834,'0'0'0,"0"0"-255,70-116 223,1 72-168</inkml:trace>
  <inkml:trace contextRef="#ctx0" brushRef="#br0" timeOffset="131937.01">8691 10904 239,'0'0'642,"0"0"-482,0 0-37,0 0-41,0 0-45,0 0-22,-41-36-15,41 36-5,0 0-110,24-8-305,22-10-338</inkml:trace>
  <inkml:trace contextRef="#ctx0" brushRef="#br0" timeOffset="132755.99">10635 10189 500,'0'0'232,"0"0"-114,0 0-51,0 0-46,0 0 21,0 0 22,15 137-34,-6-98-22,0-3-2,-3-2-6,-3-4-2,1-2-100,-4-8-163,0-11-139</inkml:trace>
  <inkml:trace contextRef="#ctx0" brushRef="#br0" timeOffset="132900.02">10635 10018 674,'0'0'11,"0"0"-1,0 0 45,0 0-55,0 0-91,0 0-56,107-33-120</inkml:trace>
  <inkml:trace contextRef="#ctx0" brushRef="#br0" timeOffset="133797">11272 10124 622,'0'0'79,"0"0"-13,0 0 61,0 0-93,0 0-2,-134 38-10,103-4 0,2 3-7,3 0-1,7 0-10,7-5 6,8-6-10,4-8-1,0-4-1,21-8-1,8-6-7,4 0-1,5-17 4,-5-9-12,2-8 15,-10-3 4,-2-8 2,-7-5-1,-10-4 4,-3-6-5,-3 6 5,0 2-3,0 10-1,-7 12 5,0 9 6,6 9 9,-5 7 5,4 5 1,0 0-7,0 0-20,0 10-11,2 20 9,0 10 3,0 10-1,2 11 6,10-3-6,3 2-3,3-11 3,3-8 3,5-11-3,4-12-1,6-8-3,0-10 4,2 0 5,0-14-3,-5-12-2,-6-4 0,-7-2 1,-9 2 2,-7 5-2,-4 10 6,0 6-4,0 7-2,0 2 9,0 0-10,0 16-6,-2 16 4,-2 6 2,2-1-1,2-5 3,0-6 1,15-5-1,7-6-2,7-10 1,5-5 0,-1 0 4,0-15 1,-4-16 0,-8-2 0,-8-1-2,-10-6-1,-3-5-1,0 1 3,-10 2-5,-1 14-5,3 12 4,0 10-9,4 6-4,4-2-20,0 2-37,0 0-17,0 0 6,4 10 20,17 6 48,6 6 14,0 2 4,-1 11 32,-2 2 36,-6 5-1,-5 6 18,-6-4-31,-7 5-20,0-7-10,0-8-4,5-8-4,6-10-14,3-9-2,6-7-4,16 0-11,12-23-101,17-23-239</inkml:trace>
  <inkml:trace contextRef="#ctx0" brushRef="#br0" timeOffset="134137.08">13858 9682 975,'0'0'67,"0"0"-48,0 0 24,0 0-9,-13 105 1,13-55-2,0-1-22,9-1-6,-3 0-2,3 2-3,0-6-31,0-2-45,2-8-102,-2-10-127,-4-6-137</inkml:trace>
  <inkml:trace contextRef="#ctx0" brushRef="#br0" timeOffset="134526.09">13062 10391 592,'0'0'90,"0"0"-80,0 0 77,0 0-31,0 0 48,158 34 26,-36-34-51,29 0-25,25 0-21,17 0-11,20-12 5,27-6 1,19-3-7,15 4-2,-5-3-7,-10-1 4,-29 6 0,-37-4 4,-32 5-10,-38 0 14,-23-1-12,-27 2 6,-21 4 6,-17 0-5,-17 1-3,-9 6-14,-7 0 4,-2 0-6,-7 2-21,-46 0-44,-38 0-37,-38 28-64,-37 15-150,-21 6-235</inkml:trace>
  <inkml:trace contextRef="#ctx0" brushRef="#br0" timeOffset="135059.04">13476 11229 829,'0'0'132,"0"0"-106,0 0 78,0 0-33,0 0-29,0 0-12,23-40-10,10-1-8,-2-4 1,3-7-5,-1-5-2,-6-1-3,-7 8 0,-15 12-3,-5 12 3,0 14-6,-9 9 3,-14 3-6,-8 3-10,2 17 0,0 4 8,10 0-3,9-2 3,10 0 0,0 2-10,20-3 1,18-2 6,9-1 6,-2-4 5,0 5 2,-10-1-2,-8 3 1,-10 8-1,-12-1 3,-5 4-2,0 0 1,-5-3 0,-10-2-1,-3-5-1,5-8-20,3-6-36,6-8-49,4 0-65,0-20-113,0-14-209</inkml:trace>
  <inkml:trace contextRef="#ctx0" brushRef="#br0" timeOffset="135302.09">14119 10865 620,'0'0'427,"0"0"-415,0 0-3,0 0 26,0 0-7,0 129 2,9-88 0,-2-5-9,3 0-1,0-1-11,-9-6-2,2 1-2,-3-5-5,0-2-5,0-3-31,0-5-43,0-2-127,0 0-78,-9-9-67</inkml:trace>
  <inkml:trace contextRef="#ctx0" brushRef="#br0" timeOffset="135689.16">13929 11217 824,'0'0'31,"0"0"-26,116-74-10,-58 48 5,0-1 0,2 4-45,-10 0-34,-8 4 12,-7-2-5,-10 3 32,-5 7 4,-9-4 15,-2 10 21,-7-2 19,-2 3 71,0 4 7,0 0 18,0 0-2,0 0-47,0 0-16,0 9-9,0 10 34,0 10-25,0 0-10,4 8-8,6-3-18,0 0 3,-3-1-10,3-4-6,-2 0-1,1-8 0,-5-3-5,1-4-32,-5-6-46,0-6-123,0-2-113,0-2-27</inkml:trace>
  <inkml:trace contextRef="#ctx0" brushRef="#br0" timeOffset="135947.99">14435 10830 879,'0'0'89,"0"0"-82,116-58 40,-56 50 33,7 8-18,0 0 4,-7 18-21,-11 18-14,-13 9-2,-17 4-18,-13 6 16,-6-1-11,-3 1-9,-21-2 3,-7-7-9,-3-6-1,1-4-20,-6-8-44,-4-2-39,-9-10-151,-15-7-252</inkml:trace>
  <inkml:trace contextRef="#ctx0" brushRef="#br0" timeOffset="136251.23">13291 10768 317,'0'0'730,"0"0"-722,-158 30-7,94 16 83,3 14-57,6 17 20,17 6 8,20 8-19,18 0-8,3-5-10,45-8-4,19-10-4,19-8-7,13-14-3,4-12-16,6-14-67,-4-20-106,-7-3-292</inkml:trace>
  <inkml:trace contextRef="#ctx0" brushRef="#br0" timeOffset="136725.81">15398 10880 387,'0'0'337,"0"0"-274,0 0 98,0 0 4,0 0-105,0 0 1,-88 26-25,50 23-6,-5 11-3,4 1 2,15-6-12,13-6-5,11-8-10,0-9-2,7-6-2,20-5-5,8-6-40,3-2-32,5-8-118,-5-1-234</inkml:trace>
  <inkml:trace contextRef="#ctx0" brushRef="#br0" timeOffset="137114.01">15550 11325 889,'0'0'63,"0"0"-55,11-114 44,9 66 6,5-2-31,-1-2 12,-8 9-12,-11 8-10,-2 10-5,-3 10 6,0 2 0,-3 5-17,-9 8-1,-2 0-7,-3 0 7,3 6-3,6 9-7,3 4 0,5 8-13,0-1-11,22 0 7,12-3 9,4-4 10,2-1 6,-4-6 1,-4 4 2,-9 0-2,-9 0 1,-8 5 0,-6 2 1,0 3 9,0-2-6,-18 0 2,-1 1-1,0-10-5,9-4-31,0-9-76,8-2-67,2-4-5,0-24-188</inkml:trace>
  <inkml:trace contextRef="#ctx0" brushRef="#br0" timeOffset="137382.21">16096 10904 794,'0'0'143,"0"0"-130,0 0 52,0 0-43,0 0 29,0 0 14,0 107-31,0-67-9,0-4-1,0-1-6,0 0-5,0-7-6,0 2-3,0-2-3,0-2-2,4-2-2,1-3-24,1-7-38,1-3-60,-2-4-99,-1-6-44,-4-1-154</inkml:trace>
  <inkml:trace contextRef="#ctx0" brushRef="#br0" timeOffset="137652.08">15973 11139 634,'0'0'134,"0"0"-130,0 0 26,0 0 23,0 0 21,157-38-13,-103 24-31,-2 0-4,-9 5-4,-16-4-18,-10 6-4,-10 4-2,-4-3-56,1 0-80,-4-5-102,0-3-130</inkml:trace>
  <inkml:trace contextRef="#ctx0" brushRef="#br0" timeOffset="138343.03">16565 10897 672,'0'0'81,"0"0"-81,0 0 89,0 0-53,0 0-3,0 0-15,-37 74-7,19-66-9,3-2 5,-1-2 1,2-4-5,1 0 4,4 0-5,3 0-2,6-10-8,0-7-10,0 1-1,6-2-3,13 0 14,-2 2 3,3 7 5,1 1 3,-4 3-2,3 1 6,-1 4 2,0 0 3,-1 0-7,2 10 6,-6 9 0,-4 1 5,2 2-2,-8 1 1,-1 1 9,-3 3-7,0-3-3,0 3 2,-11 2-5,-5 0-3,-8 0-4,3 0 0,-3-8-2,1-7 0,3-3-1,5-6-1,1-3-1,3 0-6,7-2 6,2 0-1,2 0-3,0 0-5,0-4-5,0-4 8,8 0 4,7 2 0,6 2 3,1 2 0,3 2 1,-3 0 7,-1 0 3,1 0-2,-7 0 6,-1 4 2,-6 3-1,6 2 12,-1-1-1,0-4-5,7-1-6,1-2 4,-2-1 3,2 0-7,-3 0-13,-5 0 2,-7-1-3,2-8-2,-4 1-15,-4-6-64,0-4-80,0-3-213</inkml:trace>
  <inkml:trace contextRef="#ctx0" brushRef="#br0" timeOffset="138665.03">16742 10778 274,'0'0'797,"0"0"-780,0 0-3,0 0 40,174-14-20,-105 38 16,-2 12-19,-7 12-1,-8 10-12,-19 13-5,-18 9-10,-15 7 9,0 0-7,-21-3 0,-13-11 11,1-14 15,2-10 4,4-14-10,4-10-9,6-7-1,7-12-10,4 0-2,2-2-3,-1-3-2,0-1-30,-1 0-19,3-14-38,3-29-101,0-23-423</inkml:trace>
  <inkml:trace contextRef="#ctx0" brushRef="#br0" timeOffset="139203.71">17313 9886 638,'0'0'145,"0"0"-32,0 0 7,0 0-62,0 0 26,0 0-8,73 0-42,-39 0-2,5 0 2,0-5-15,-6-7-4,-1 1-3,-10 0-7,-5 1-3,-5 6 0,-5 1-2,-5-2-12,-2 5-22,0 0-25,0 0-59,-9 12-180,-16 5-147</inkml:trace>
  <inkml:trace contextRef="#ctx0" brushRef="#br0" timeOffset="139430.77">17348 10168 93,'0'0'813,"0"0"-770,0 0-1,0 0 43,0 0-22,0 0 15,160 3-28,-103-15-16,-12 2-5,-12 3-4,-9 3-11,-14 1-10,-6 3-4,-4-3-2,0 3 0,0 0-26,2 0-44,2 0-129,-2-4-252</inkml:trace>
  <inkml:trace contextRef="#ctx0" brushRef="#br0" timeOffset="143217.94">19270 9196 432,'0'0'133,"0"0"-82,0 0 124,0 0-74,0 0-62,0 0 15,0 0 0,0-27-15,0 27 2,0 0-2,0 0-17,0 22-11,-5 19 6,-12 20 9,-3 6-5,-3 4-7,3-1-3,0-2-1,2-8-4,3-7-5,6-14 4,1-15-5,8-9 0,0-12-1,0-3-3,0 0-23,0 0-15,0-10-30,0-17-58,3-10-142,13-3 3,-3-4-24</inkml:trace>
  <inkml:trace contextRef="#ctx0" brushRef="#br0" timeOffset="143692.73">19353 9194 298,'0'0'67,"0"0"-28,0 0 65,0 0-59,0 0-4,0 0-5,0-28 3,0 28 21,0 0 9,0 0 15,0 0-23,0 0-15,0 0-21,3 0-13,2 0-6,5 0 12,1 14 4,-1 6 3,2 6-1,-3 6 0,0 3-1,-3 4-1,1 6 0,0 1-6,2 0-3,2 0-1,0-4-6,0-4 1,1 0-5,-4-6-1,-1-3 0,-2-4-1,2-4 1,-5-8-1,0-3 0,-2-4-4,0-6-17,2 0-36,-2 0-38,0 0-43,0 0-115,-14-6-125</inkml:trace>
  <inkml:trace contextRef="#ctx0" brushRef="#br0" timeOffset="144057.18">19214 9523 463,'0'0'89,"0"0"-32,0 0 86,0 0-74,0 0-34,0 0-12,-4-8 5,33 8 25,6 0 13,6-9-18,5-3-7,4 3-13,1-2-3,-4 6-8,-4-4-7,-14 6-1,-13 1-5,-9 2-4,-7 0-12,0 0-35,0 0-52,0 0-50,0 0-157</inkml:trace>
  <inkml:trace contextRef="#ctx0" brushRef="#br0" timeOffset="144568.07">18358 10222 789,'0'0'136,"0"0"-135,0 0 99,0 0-15,0 0-39,0 0 1,14-14-32,53 6 5,35-3 2,23 3 4,24-5-11,19 5-3,14 4 7,19-5-2,9 0-7,3-5 8,-1-4-1,-11-2-4,-27-2 5,-30 1 0,-34-2-7,-34 7-3,-31 2-4,-21 6-3,-15 4 1,-7 2 0,-2 0-2,0-4-15,0-2-22,-23 6-42,-19 2-49,-22 0-133,-21 27-277</inkml:trace>
  <inkml:trace contextRef="#ctx0" brushRef="#br0" timeOffset="145162.2">18430 11035 715,'0'0'204,"0"0"-155,0 0 84,0 0-79,0 0-39,0 0 2,115-123-7,-72 76-8,-3-4-1,-13 5 4,-9 6 0,-17 8-2,-1 12-3,0 4 1,-21 6-2,-2 5-6,-4 5-15,4 0-2,-4 0-2,6 15-2,5 9 8,8-2 3,8 7-10,0 0-11,22 0 6,18-6 8,7 0 24,-1-6 0,-2-1 4,-9 0 14,-10 2-2,-12 2 3,-7 2-6,-6 5 1,0-3-6,-8 4 3,-19 0-7,-1-5 0,4-2-4,2-10-26,6-4-24,10-7-49,6 0-84,0-21-152</inkml:trace>
  <inkml:trace contextRef="#ctx0" brushRef="#br0" timeOffset="145468.58">19126 10638 829,'0'0'131,"0"0"-124,0 0 39,0 0-38,0 0-3,0 0 33,26 94-5,-23-56 1,3 4-15,-6-3 7,0 2-3,0-5-5,0 3-11,0-5-3,0-5 3,0-4-7,0-7-2,0-6-12,0 0-36,0-6-90,0 1-62,0-7-36,-11 0-93</inkml:trace>
  <inkml:trace contextRef="#ctx0" brushRef="#br0" timeOffset="145724.13">18996 10940 608,'0'0'113,"0"0"-108,0 0 46,0 0-25,0 0-18,0 0-3,105-41-3,-67 30 2,2 0 14,-5-2 12,-1 3-9,-7 0-12,-3 0-9,-2 2-52,-1 0-86,-7-3-44,3 0-77</inkml:trace>
  <inkml:trace contextRef="#ctx0" brushRef="#br0" timeOffset="146047.29">19500 10689 388,'0'0'365,"0"0"-349,0 0 66,0 0 3,0 0-73,0 0-1,-3-7-4,3 9 5,0 15 29,0 6 19,0 2-4,0 8-15,0 1-3,0 1-13,0 2-3,0-3-4,0 1-7,0 1-1,0-6 2,0-4-8,0-6 0,0-8-3,0-3 1,0-3-2,0-3-5,0-3-25,0 0-32,0-10-83,0-20-287</inkml:trace>
  <inkml:trace contextRef="#ctx0" brushRef="#br0" timeOffset="146362.9">19581 10497 927,'0'0'41,"0"0"-27,136-33 69,-62 30-46,0 3 1,2 3-3,-11 23-3,-8 13-13,-9 12 3,-20 5-6,-9 6 11,-13-2-7,-6-4 11,0-5-9,-18 1 4,-7-7-10,-4-3-6,0-3-8,0-9 0,3-6-2,2-8-17,-3-4-42,-2-6-42,-9-6-137,-16 0-228</inkml:trace>
  <inkml:trace contextRef="#ctx0" brushRef="#br0" timeOffset="146758.04">18528 10507 483,'0'0'151,"0"0"-75,0 0 69,0 0-50,-116 0-63,80 39 18,-1 16 13,-1 20-8,8 10-7,9 10 4,2-1-7,13-1-5,6-9-18,0-10-3,15-10-13,18-14-5,15-7 0,1-15-1,2-13-8,4-4-39,-5-11-62,-4 0-158,-1-29-312</inkml:trace>
  <inkml:trace contextRef="#ctx0" brushRef="#br0" timeOffset="147242.74">21577 9535 540,'0'0'207,"0"0"-138,0 0 28,0 0-58,0 0-1,0 0 60,12 145-31,-12-90-13,2-6-24,0-1-11,0-6-8,3-6-11,-1-5 2,0-7-2,1-7-8,-3-5-46,1-2-62,-3-3-106,0-7-68,-8 0-128</inkml:trace>
  <inkml:trace contextRef="#ctx0" brushRef="#br0" timeOffset="147418.54">21370 9898 794,'0'0'137,"0"0"-90,0 0 42,0 0-40,147-61-8,-77 39-12,-2-2-21,-9 0-8,-8 6-40,-5 0-86,-4-2-194,-3 0-176</inkml:trace>
  <inkml:trace contextRef="#ctx0" brushRef="#br0" timeOffset="147701.33">22589 9240 936,'0'0'34,"0"0"-32,0 0 32,0 0-5,0 0 33,0 128-4,0-87-29,0-2-9,0-1-11,0-4-5,0-3-2,0-7-4,0-4-38,0-5-57,0-6-80,0-4-84,0-5-107</inkml:trace>
  <inkml:trace contextRef="#ctx0" brushRef="#br0" timeOffset="148219.02">22518 9264 814,'0'0'22,"0"0"-7,0 0 34,116-114 7,-69 97-33,-1 8 4,-3 7-7,-3 2-18,-10 0 2,-6 14-2,-11 7 3,-11 2-5,-2 3 0,-4 3 5,-27 6-1,-7 2 1,-1-5-3,4-6-1,11-9 7,5-7-8,11-5-2,6-5 2,2 0 0,0 0 0,0 0 0,0 0 0,9-5-1,11-6 1,4 4 3,5 5 2,2 2-4,4 0 1,0 6 7,-4 13-2,-9 2 9,-13 5-8,-9-3 16,0 3 3,-12 4 1,-21-2 13,-11 6-6,-10-4-17,0-4 0,1-2-7,4-7 2,8-10-2,8-2-8,11-5-1,9 0-2,5 0-4,5 0-33,3 0-60,0 0-94,0 0-181</inkml:trace>
  <inkml:trace contextRef="#ctx0" brushRef="#br0" timeOffset="148557.19">22141 9962 971,'0'0'80,"0"0"-75,0 0 41,0 0-8,181 28-3,-65-28 6,20-8-20,15-14-2,14-4 3,11 2 2,3-5 3,-3-3-7,-15 2-2,-20 2-5,-24 2 4,-28 4-8,-26 5 1,-23 5-1,-22 1-3,-10 2-3,-3 0-1,-5-1-2,0 3-16,0-2-28,-23 6-32,-14 3-48,-19 3-125,-15 20-226</inkml:trace>
  <inkml:trace contextRef="#ctx0" brushRef="#br0" timeOffset="149054.13">22393 10986 797,'0'0'144,"0"0"-118,0 0 50,0 0-21,0 0-9,120-101-14,-74 56-23,-9 3 1,-8 4-3,-9 6-2,-11 5 9,-7 10-4,-2 1-4,0 3-4,-7 8-1,-13 3 0,-1 2-1,1 0 0,-1 0-2,5 14 2,5 0-6,9 4 0,2 0-10,0 2 4,31 0 7,5 0 3,8 1 2,3-2 2,-9-3 0,-5 0 4,-12-4 2,-13 3 1,-8 2 0,0 1 0,-15 4 0,-12 3-8,0-7 2,3-4-6,4-5 0,2-6-42,5-3-68,6 0-77,5-12-160</inkml:trace>
  <inkml:trace contextRef="#ctx0" brushRef="#br0" timeOffset="149339.19">23155 10571 159,'0'0'798,"0"0"-772,0 0-22,0 0 89,0 0-33,10 125-4,-6-83-16,3 2-12,-2 2-9,-5 0-3,0-3-6,0-2-1,0-9 0,0-4-7,0-3 0,0-11-2,0-4-14,0-6-17,-1-2-24,-5-2-32,-3 0-63,-1 0-138,-7-9-79</inkml:trace>
  <inkml:trace contextRef="#ctx0" brushRef="#br0" timeOffset="149511.72">22960 10957 565,'0'0'164,"0"0"-130,0 0 103,0 0-70,147-93-41,-89 71-6,2-1-13,3 0-5,-11-1-2,-2 1-49,-15 4-141,-8 3-87,-4 2-31</inkml:trace>
  <inkml:trace contextRef="#ctx0" brushRef="#br0" timeOffset="150117.28">23646 10642 56,'0'0'483,"0"0"-428,0 0 51,0 0 19,0 0-45,0 0-26,20 72-10,-23-54-8,-11-3-10,-7-1-3,1-1-5,-6-5-3,6-8-5,4 0-3,3 0 2,5-10-4,8-8 0,0-4 0,0 0-5,10-2 1,7 4-1,3 4 1,1-1 1,0 8-2,-2-1 0,3 4-2,0 2 2,7-1 4,2 5 4,0 0 5,0 0 6,-4 12 0,-4 5-5,-5 5-8,-9 5 2,-7 8-3,-2 2 2,0 4-1,-23-1 1,-9 1-1,0-6 1,-2-5-4,8-8-1,1-8 0,2-5 0,10-9 2,0 0-1,7 0 0,1-14-1,5 4-1,0-1-2,0 4 1,17 3-1,9 4 0,0 0 0,2 0 1,9 13 2,1 3 5,4 1 2,1-13-6,1-4 31,3 0-13,-5-21 4,-1 0-3,-13-1-16,-10 0-1,-6 3-5,-12 2-3,0-2-29,0 1-43,0-3-56,-12-6-170,-1-7-274</inkml:trace>
  <inkml:trace contextRef="#ctx0" brushRef="#br0" timeOffset="150364.98">24214 10360 853,'0'0'164,"0"0"-138,0 0 69,127 9-42,-75 11-14,-3 14-4,-7 7 11,-6 8-14,-14 11 6,-13 9 3,-9 4-7,-15 5-10,-26 1-22,-10-5 12,-2-9-14,-1-15-4,2-14-14,6-11-45,-3-12-37,-4-13-51,-13 0-215,-9-13-153</inkml:trace>
  <inkml:trace contextRef="#ctx0" brushRef="#br0" timeOffset="150764.65">22478 10464 703,'0'0'215,"0"0"-181,0 0 100,0 0-48,0 0-37,-116 33-19,41 30 1,-6 19-3,6 11 10,9 16-6,22 2-2,15 3 1,23-3-13,6-18-2,29-15-6,21-15-2,13-15-4,4-6-4,-4-12 0,-9-12-17,-4-10-31,-12-8-27,-10 0-32,-11-5-105,-9-16-204</inkml:trace>
  <inkml:trace contextRef="#ctx0" brushRef="#br0" timeOffset="188660.53">10857 12804 480,'0'0'69,"0"0"-10,0 0 18,0 0-54,0 0 10,0 0 35,0 0 12,-15 39-37,13-36-7,2-3 2,0 0 8,0 0-5,0 0-3,6-14-5,17-13-12,5-5-15,-3-3 0,2-3-4,-5 6 3,-1 1-4,-4 4 3,-5 10-2,-4 3 6,-4 6-2,3 3-1,-5 3 7,-2 2 3,0 0-4,0-2-2,0 2-4,0 0-5,0 7 0,0 17 0,0 8 2,0 8 3,0 7-1,0 0 5,1 1 3,5-1-4,1-8 3,-3 2-8,1-7-1,-5 0 0,2-2-1,-2 0-1,0-4 1,0-1-1,0 0-11,0-11-23,0 0-51,0-5-72,0-11-166,0 0-71</inkml:trace>
  <inkml:trace contextRef="#ctx0" brushRef="#br0" timeOffset="188962.01">10873 13249 397,'0'0'144,"0"0"-90,0 0 29,0 0 6,0 0-32,0 0 18,67 4 4,-9-8-32,9-11 8,4-7-5,7 1-10,-5-6-11,-13 10-4,-12 6-12,-21 3-3,-12 8-3,-11 0-6,-4 0-1,0 0-16,0 0-57,0 0-95,2-10-234</inkml:trace>
  <inkml:trace contextRef="#ctx0" brushRef="#br0" timeOffset="189823.51">9794 13810 286,'0'0'148,"0"0"-63,0 0 30,0 0-22,0 0 43,170 6 11,-48-6-55,30-16-30,21-5-16,37 1-10,22-1-12,27 1-2,22-2-7,4 1 1,0 1-2,-8 1-3,-18-3-3,-24-5-4,-21-3 0,-40-2-2,-42 0 0,-39 1-2,-35 2 4,-24 7-2,-16 3 2,-16 8-3,-2 5-1,-14 6-36,-38 0-104,-29 22-306</inkml:trace>
  <inkml:trace contextRef="#ctx0" brushRef="#br0" timeOffset="190387.42">9373 14833 599,'0'0'120,"0"0"-102,0 0 119,0 0-4,0 0-105,68-125 10,-4 59 1,2 11-22,-5 2-2,-19 13-8,-18 12-3,-19 6 1,-5 8-2,0 4-1,-25 5-1,-5 5-1,2 0-3,4 0 1,2 10-1,5 1 2,11-1-5,-1-1 5,7 4-4,0 2 4,27 2 1,10-1 0,3 2-2,-1 0 2,-5 5 2,-13 6 0,-7 0-2,-12 10 4,-2 7-4,-4-3-1,-18-2 0,-2-2-47,8-11-44,0-16-114,3-6-81</inkml:trace>
  <inkml:trace contextRef="#ctx0" brushRef="#br0" timeOffset="190678.13">10082 14432 473,'0'0'202,"0"0"-181,0 0 14,0 0 43,0 0 11,0 0-16,33 111-3,-28-70-23,-1 1-15,-2 0-13,0-10-4,0 5-6,-2-8-5,3 0 0,-3-3-4,2-8 0,-2 0-35,0-5-84,0-4-106,0-1-60,0-8-96</inkml:trace>
  <inkml:trace contextRef="#ctx0" brushRef="#br0" timeOffset="190855.05">9941 14737 623,'0'0'71,"0"0"-18,0 0 27,114-119-50,-51 88-22,-1 2-8,-8 5-4,-10 10-128,-13 2-138</inkml:trace>
  <inkml:trace contextRef="#ctx0" brushRef="#br0" timeOffset="191038.31">10387 14418 837,'0'0'89,"0"0"-26,0 0 19,0 0-21,0 0 4,13 108-24,-4-70-26,1-2-10,-4-3-4,0-4-1,-6 0 0,0 6-50,0-7-75,0-3-126,0-14-178</inkml:trace>
  <inkml:trace contextRef="#ctx0" brushRef="#br0" timeOffset="191283.62">10463 14226 930,'0'0'59,"0"0"-26,178-33 106,-93 33-49,-2 24-34,-10 17-19,-17 17-25,-23 0-4,-22 7-6,-11 2 3,-7 2 0,-25-4-1,-8 9-4,-1-8 0,-4-3-42,-2-9-42,-7-12-127,-5-8-230</inkml:trace>
  <inkml:trace contextRef="#ctx0" brushRef="#br0" timeOffset="191588.3">9341 14212 224,'0'0'380,"0"0"-291,-145 75 69,97 3-15,3 25-46,7 16-3,13 6-25,21-8-32,4-19-19,45-26-9,28-17-9,21-16-13,22-17-97,15-22-341</inkml:trace>
  <inkml:trace contextRef="#ctx0" brushRef="#br0" timeOffset="192000.73">11696 14141 767,'0'0'59,"0"0"43,0 0 7,0 0-47,-150 59-6,101-8 9,5 14-17,3-7-11,10 0-8,9-5-10,13-4-4,9-8-10,0-2-4,20-3-2,11-2-1,7-1-38,5-13-47,0-8-151,-7-12-212</inkml:trace>
  <inkml:trace contextRef="#ctx0" brushRef="#br0" timeOffset="192382.93">11733 14742 818,'0'0'54,"0"0"5,63-141 16,-34 88-43,-2-1-6,-5-3-4,-11 15-7,-5 2-11,-6 14 0,0 13 0,-6 6-4,-7 7-9,-3 0-17,-2 7-8,0 14 4,4 4 17,6-4 1,8 4 5,0-1 5,2 2 4,24-2-3,13-6 2,3-1 0,5 0 0,-6-8 0,-10 9-1,-12-1 1,-9 3-1,-10 2-1,0 0-4,-8-2 5,-11 0 0,-2-4-43,1-6-107,5-6-49,3-4-133</inkml:trace>
  <inkml:trace contextRef="#ctx0" brushRef="#br0" timeOffset="192622.54">12333 14297 783,'0'0'183,"0"0"-143,0 0-14,0 0 30,0 0-7,2 103-14,3-59-12,-1-3 4,0 3-15,-1 2-1,1-11-8,-4 11-3,0-6-1,0-6-9,0-3-63,0-13-107,0-4-126,0-5-103</inkml:trace>
  <inkml:trace contextRef="#ctx0" brushRef="#br0" timeOffset="192788.37">12161 14658 883,'0'0'59,"0"0"-55,0 0 19,156-104-18,-86 70-5,-5 4-62,-7-2-193,-16 6-222</inkml:trace>
  <inkml:trace contextRef="#ctx0" brushRef="#br0" timeOffset="193329.23">12839 14323 639,'0'0'141,"0"0"-124,0 0 75,0 0-42,-36 102-35,21-88 2,-1 1-1,-1-7-7,-2-6 8,4 0 8,1-2 22,4 0-3,5-11-16,-4-5 2,9-5-10,0-2-5,0 2-5,6 2-2,15 6-5,1 0 0,6 7-3,2 2 0,-1 4-1,-2 0 2,-3 6-1,-6 16 0,-6 5 0,-1 0 2,-7 8 0,-4 0-1,0-2 5,-2 9-1,-19-1 0,-5 5-4,-1-7 0,-5-3-1,5-7 5,4-9-5,2-7 0,6-7 0,1-6 4,7 0-2,7-19-1,0-6-1,3 5-1,20 2 1,6 3 0,-4 8 2,10 7 1,-4 0 3,-2 12-6,-7 4 1,0 10-1,-3 0 0,-4-2-1,-4 0-21,-4-5-50,-3-13-87,-4-6-179,0 0-213</inkml:trace>
  <inkml:trace contextRef="#ctx0" brushRef="#br0" timeOffset="193590.68">13182 14251 972,'0'0'82,"0"0"-40,159 24 69,-93 10-61,-10 12-15,-8 7-5,-17 7-15,-18 13 1,-13 10-8,0 10 7,-27 1 1,-8-17 6,-1-10-3,-2-19-6,9-8 2,2-17-10,5-10 0,9-5-5,-1-8-21,5-16-44,0-30-64,-2-29-405</inkml:trace>
  <inkml:trace contextRef="#ctx0" brushRef="#br0" timeOffset="193963.93">14333 13371 732,'0'0'169,"0"0"-67,0 0 1,0 0-40,162-42-11,-101 27-28,-6 1-10,-13 5-13,-6 2-2,-18 7-32,-7 0-75,-9 0-192,-2 18-109</inkml:trace>
  <inkml:trace contextRef="#ctx0" brushRef="#br0" timeOffset="194147">14391 13663 827,'0'0'118,"0"0"-88,0 0 40,0 0 30,0 0-32,171-34-29,-102 9-30,-6 4-9,-12 9-15,-14 0-132,-12-6-202</inkml:trace>
  <inkml:trace contextRef="#ctx0" brushRef="#br0" timeOffset="194708.05">15764 12847 788,'0'0'68,"0"0"42,0 0 29,0 0-89,0 0-37,0 0 5,-32 89 9,21-31 2,0 6-9,3-1-7,-3-4 4,6-5-7,-2-5-7,0-7-3,5-10-2,0-5-14,2-10-44,0-9-114,0-8-141,-2-2-39</inkml:trace>
  <inkml:trace contextRef="#ctx0" brushRef="#br0" timeOffset="194970.66">15708 12814 596,'0'0'59,"0"0"25,0 0 87,0 0-111,0 0-23,136-39 10,-112 68 10,-3 9-14,1 3-8,-2 6 8,-2 1-19,-1-2-2,-1 2-17,-1-4 3,-1-1-8,-3-4 2,-1 0-2,-4-11 0,-2-5-6,-1-4-31,-3-3-61,0 0-119,0-4-133,-5-8-222</inkml:trace>
  <inkml:trace contextRef="#ctx0" brushRef="#br0" timeOffset="195160.44">15621 13329 721,'0'0'52,"0"0"-44,0 0 42,0 0-17,149-126-26,-75 89-7,-2 4-43,-12-2-146,-8 7-158</inkml:trace>
  <inkml:trace contextRef="#ctx0" brushRef="#br0" timeOffset="195379.55">16330 12715 777,'0'0'28,"0"0"19,0 0 62,0 0-60,-65 143 8,65-92 1,0 6-18,0-3-15,0 4-10,0-6-13,12-3-1,7 1-1,2-8-34,1-1-92,0-7-157,-4-15-188</inkml:trace>
  <inkml:trace contextRef="#ctx0" brushRef="#br0" timeOffset="195780.97">16543 13295 871,'0'0'32,"0"0"-16,25-121 80,16 65-59,1-4-18,-2 6 3,-11 8-11,-15 4-9,-12 16 7,-2 8-4,0 5 10,-12 9-11,-7 4-4,-4 0 0,1 0 0,2 12-7,4 0-5,10 2 1,3 1 2,3 0-3,0 3 7,18 0 2,11 3 3,9-4 3,4 2-3,-2-1 2,-3 3-2,-12-1 1,-8-3-1,-9 1 0,-8 2 0,0-2-2,-3 6 2,-21 7 1,-5-5-1,1-2-9,8-6-69,1-10-77,9-8-66,6-8-109</inkml:trace>
  <inkml:trace contextRef="#ctx0" brushRef="#br0" timeOffset="196012.36">17158 12846 597,'0'0'334,"0"0"-332,0 0 28,0 0 41,4 108-38,1-65 0,3-4 2,-2 7-14,-1-4-11,0-2-5,-1-1-3,0-5-2,-2-5 0,1 0-42,-3-3-83,0-4-151,0-12-108</inkml:trace>
  <inkml:trace contextRef="#ctx0" brushRef="#br0" timeOffset="196188.63">17033 13133 636,'0'0'279,"0"0"-270,0 0 3,131-81 12,-65 55-24,-1 2 0,-5 2-182,-13 0-154</inkml:trace>
  <inkml:trace contextRef="#ctx0" brushRef="#br0" timeOffset="196716.59">17706 12878 706,'0'0'81,"0"0"-62,0 0 68,0 0-55,0 0-20,-57 104-1,42-94-3,2-5-2,0-5 1,1 0 2,3-12-6,7-9 2,2-6 0,0-1-5,0 9 0,11 3 2,5 0-2,3 8-2,4-3 1,2 5 1,2 6 2,-3 0-2,-2 10 0,-4 11 1,-5 6 7,-3 5-2,-6 7 12,-4 3-8,0 0 12,-7 1-10,-15 1 1,-6-6-7,2-4 0,1-9-2,1-8 1,4-10-3,4-7 7,8 0-6,1-3 2,5-11-1,2 6-2,0-3 1,0 10 1,17 1 1,6 0 12,2 0 14,-2 13 2,2-1-13,-2 4-5,-1-6-3,-2-2-8,-4 0-3,-6-8-2,2 0-1,-3 0-46,2-5-90,-4-18-175,-5-7-130</inkml:trace>
  <inkml:trace contextRef="#ctx0" brushRef="#br0" timeOffset="196939.66">17966 12741 752,'0'0'150,"0"0"-113,0 0 71,161 60-21,-110-14-35,-8 12-1,-10 3-9,-14 11-16,-19 14-5,0-3-11,-23 1-2,-16-15-4,1-14-2,5-8 1,4-20-3,9-8-36,2-16-59,4-3-171,-1-20-369</inkml:trace>
  <inkml:trace contextRef="#ctx0" brushRef="#br0" timeOffset="197294.77">19115 12835 994,'0'0'57,"0"0"-56,0 0 27,0 0 24,22 133-34,-12-84-3,2 6-10,-3-3-4,-3 3-1,-1 0-50,-5-2-89,0-6-110,0-12-131</inkml:trace>
  <inkml:trace contextRef="#ctx0" brushRef="#br0" timeOffset="197450.89">18938 13208 768,'0'0'58,"0"0"-10,0 0 29,116-128-48,-33 91-26,1 10-3,-10 5-139,-16 2-157,-16 2-210</inkml:trace>
  <inkml:trace contextRef="#ctx0" brushRef="#br0" timeOffset="197640.96">19533 12784 623,'0'0'85,"0"0"46,0 0 28,0 0-96,0 0-56,0 0 0,-10 63 11,10-20 1,2-1-9,4-3-4,3-2-5,3-2 1,-7 2-2,2-3-51,-4 2-59,-3-6-159,0-12-134</inkml:trace>
  <inkml:trace contextRef="#ctx0" brushRef="#br0" timeOffset="198059.06">19533 12821 707,'0'0'39,"0"0"-16,134-72 107,-81 72-82,-13 0-25,-17 16-14,-19 18-9,-4 4 1,-13-1 1,-20-6 8,-5-2 4,4-7 6,8-7-3,10-6-6,9-5-4,4-4 1,3 0 5,0 0 8,0 0 6,20 0-2,12-10-6,4 4 0,8 6-3,-4 0-5,-5 12 2,-7 14-5,-19 4 4,-9 2-4,0 6 10,-14 4-4,-21-1 0,-12-5-2,-1-5-1,5-8-9,4-7 2,10-9-4,10-7 0,3 0-2,9-11-5,7-17-60,0-17-112,11-5-152,18-5-295</inkml:trace>
  <inkml:trace contextRef="#ctx0" brushRef="#br0" timeOffset="198278.88">20229 12583 745,'0'0'234,"0"0"-229,0 0 83,-67 108 8,53-53-54,5 0-1,5-5-15,2 0-12,2-7-9,0-3-4,0 2-2,6 0-13,8 6-65,2 0-110,-1-4-205</inkml:trace>
  <inkml:trace contextRef="#ctx0" brushRef="#br0" timeOffset="198643.16">20440 13114 809,'0'0'56,"0"0"51,54-143-29,-25 92-54,-3-4 3,-3 9 4,-11 11-13,-10 4-4,-2 13 6,-2 6-2,-21 10-15,-2 2-3,-4 0-2,7 5-2,7 12 3,5 1 1,10-4-5,0 2-1,10 2 6,19-2-1,11-2 1,1 1 1,2-4 0,-5 2 0,-11-1 1,-7 3-1,-15 3 2,-5 5-3,0 2 4,-27 0-1,-8 5 0,3-4-3,1-3-13,6-6-92,11-11-99,8-6-128,6-11-212</inkml:trace>
  <inkml:trace contextRef="#ctx0" brushRef="#br0" timeOffset="198869.92">21031 12685 989,'0'0'59,"0"0"-55,0 0 70,0 0-44,0 136-3,0-103-3,10-4-2,-4 0-11,0-7-4,-1 2-4,-3-2-3,-2 0 0,0 0-44,0-3-67,0-4-120,0-7-86</inkml:trace>
  <inkml:trace contextRef="#ctx0" brushRef="#br0" timeOffset="199114.13">20902 12937 667,'0'0'102,"0"0"-44,0 0 37,114-63-72,-68 43-16,4-2-7,-1-1-19,2 1-112,-4-4-39,-7 0-113</inkml:trace>
  <inkml:trace contextRef="#ctx0" brushRef="#br0" timeOffset="199298.91">21413 12655 528,'0'0'206,"0"0"-85,0 0-23,0 0-20,0 0-5,0 0-8,0 112-14,0-82-24,10 3-14,0-1-9,-1-3-1,-1 2-3,-1-5-12,-5 0-57,0-4-95,-2-9-166,0-6-173</inkml:trace>
  <inkml:trace contextRef="#ctx0" brushRef="#br0" timeOffset="199555.92">21631 12426 912,'0'0'29,"0"0"8,175-34 61,-103 44-35,0 22-6,-7 9-6,-9 0-7,-17 7-6,-14 3-11,-19-1-17,-6 6-4,-20 0 2,-20 2-7,-7-3-1,-1 1-38,0-8-51,0 1-150,-8-14-297</inkml:trace>
  <inkml:trace contextRef="#ctx0" brushRef="#br0" timeOffset="200217.38">16230 13912 748,'0'0'62,"0"0"-33,0 0-16,0 0 59,0 0-15,151-38 34,-30 28-21,32-8-25,36 0-12,25-5-7,21 0-1,16 3-8,24-4 0,27-6 4,29-5 3,28-9-4,13-2-6,12 6 8,6 5 4,-14 16-11,-25 6 0,-52 2-8,-66 8-4,-61-4 1,-58 5-4,-54-1 1,-31-4-1,-29 5-12,-10 2-22,-42 0-30,-33 0-46,-29 0-238,-24 4-274</inkml:trace>
  <inkml:trace contextRef="#ctx0" brushRef="#br0" timeOffset="200811.48">16693 14772 748,'0'0'95,"0"0"-82,0 0 106,0 0-40,0 0-27,112-104-2,-67 50-12,-3 2-16,-11 6-10,-11-4-6,-16 14-1,-4 3-2,-4 13-2,-23 7-1,-2 11-1,-4 2 0,2 0 0,2 12-2,9 2-5,9-1 0,11 4-2,0 1-2,22 1 5,22 4 7,8-4 0,1 4 1,-4-3 0,-9 1-1,-16-2 0,-9-1 0,-13 6-1,-2 4 0,-6 1 1,-15-4 0,-4 1 0,7-12-41,7-1-44,5-4-57,6-9-105,0 0-105</inkml:trace>
  <inkml:trace contextRef="#ctx0" brushRef="#br0" timeOffset="201096.14">17362 14390 707,'0'0'98,"0"0"10,0 0 0,0 0-81,0 0 52,0 0-17,34 72-19,-25-40-9,-1-4-12,1 2-5,0-2 1,-4 2-12,-3 0-3,0 2 2,-2-10-5,0 1-1,0-10-9,0 1-31,0-6-27,0 1-53,0-4-46,0-1-56,0-2-55,0-2-59</inkml:trace>
  <inkml:trace contextRef="#ctx0" brushRef="#br0" timeOffset="201308.83">17237 14628 693,'0'0'108,"0"0"-103,0 0 49,0 0 17,154-85-40,-94 64-7,-6 3-8,-10-1-16,-8 10-42,-11-3-131,-4 2-42,-3-3-156</inkml:trace>
  <inkml:trace contextRef="#ctx0" brushRef="#br0" timeOffset="201518.61">17732 14397 639,'0'0'211,"0"0"-126,0 0-3,0 0-21,0 0-10,0 0 19,13 79-31,-4-51-11,1 2-6,-4-3-11,3-4-9,-5 3 3,3-3-5,-4 0 0,1 1-29,-1-8-52,-3-4-76,0-8-153,0-4-95</inkml:trace>
  <inkml:trace contextRef="#ctx0" brushRef="#br0" timeOffset="201762.92">17855 14251 969,'0'0'95,"0"0"-53,154-44 66,-72 44-64,0 0-3,-3 24 1,-13 8-14,-12 10-15,-16 8-6,-18 8 1,-20 0 1,0 5-7,-20 1 1,-18-3-3,-3 2 0,-5-5-38,-5-5-32,-12-9-41,-10-10-141,-14-15-139</inkml:trace>
  <inkml:trace contextRef="#ctx0" brushRef="#br0" timeOffset="202050.36">16609 14241 172,'0'0'636,"0"0"-528,0 0 17,-159 82-14,113-8-42,-2 12-1,15 6-10,16 1-19,11 1-9,6-10-15,23-1-12,26-13-1,16-15-2,18-12-23,12-15-57,14-20-81,5-8-275</inkml:trace>
  <inkml:trace contextRef="#ctx0" brushRef="#br0" timeOffset="202409.04">18900 14149 99,'0'0'552,"0"0"-519,0 0 28,0 0 86,0 0-49,0 0 23,-110 144-55,71-82-2,7-2-20,8-4 0,9-3-15,8-2-7,7-10-12,0-1-6,9-2-3,13-6-1,4-6-29,3 2-42,2-13-92,-4-10-185,-2-3-206</inkml:trace>
  <inkml:trace contextRef="#ctx0" brushRef="#br0" timeOffset="202753.19">19083 14722 813,'0'0'48,"0"0"40,72-122 18,-42 76-70,-3 4-2,-11 6-13,-14 1-9,-2 14-6,0 6 0,-15 5-5,-5 3-1,-1 5-1,-1 2-1,2 0 2,3 4-1,10 11 1,4 3-5,3 5 3,3-5-2,23 0 3,14 0 1,5-2 1,6 2 0,-5 0 0,-9 0 1,-15 4-1,-13 0 1,-9-3-1,0 7 1,-15-3 0,-12-1-2,-2 0-2,6-9-46,5-8-68,5-5-124,9-2-100</inkml:trace>
  <inkml:trace contextRef="#ctx0" brushRef="#br0" timeOffset="202997.59">19734 14382 838,'0'0'228,"0"0"-211,0 0 16,0 0 53,0 0-36,0 122-15,0-85-8,0 4-13,0-5-7,0-4-6,0 0-1,0-6-1,0-4-21,0-3-34,7-7-70,1-1-116,-8-7-36,0-4-144</inkml:trace>
  <inkml:trace contextRef="#ctx0" brushRef="#br0" timeOffset="203212.49">19546 14668 993,'0'0'52,"0"0"-47,0 0 20,130-74-16,-57 50-9,2-5-63,-9 4-136,-10-6-186</inkml:trace>
  <inkml:trace contextRef="#ctx0" brushRef="#br0" timeOffset="203742.45">20254 14374 352,'0'0'412,"0"0"-389,0 0 32,0 0 52,0 0-77,0 0-1,-61 92-13,39-76-7,4-10-3,0-4 0,2-2 5,3 0-3,2-8-6,8-12 1,3-6-3,0-1-11,7 4-3,15 1-2,3 5 3,4 2 6,4 2 5,1 3-1,1 5-2,2 2 9,-6 3-4,0 0 5,-4 0 1,-5 15 6,-2 6 7,-9 6-6,-7 4 3,-4 10 5,0 1-8,-13 0-4,-14 4 1,-3-2-8,0-4 4,-1-10-2,4-14-3,2-9 6,4-7-4,3 0 1,7-5-1,6-2-2,3 7 0,2-9-1,0 6-5,0-2 2,18 3 1,8 2 2,9 0 4,9 0 11,2 0 7,8 0 15,-3 0 2,0-13 0,-5-1 0,-6 2-12,-10 1-14,-12-1-12,-9 3-1,-6 0-4,-3-8-36,0 0-52,0-7-130,-7-10-309</inkml:trace>
  <inkml:trace contextRef="#ctx0" brushRef="#br0" timeOffset="203998.86">20717 14066 892,'0'0'112,"0"0"-61,115-5 52,-55 33-57,1 12 2,-8 10-6,-10 10-9,-14 6 5,-15 6 0,-14-3 0,-3 14 1,-33 8-9,-11 1-9,-3 3 10,-2-15-23,-1-17-3,8-5-5,2-19 0,6-13-37,2-8-38,1-8-45,-6-10-108,-7 0-382</inkml:trace>
  <inkml:trace contextRef="#ctx0" brushRef="#br0" timeOffset="206874.29">11771 16288 663,'0'0'193,"0"0"-160,0 0 27,-6 116 39,6-53-11,10-5-24,0-12-13,-4-2-21,3-14-2,-3-2 2,0-6-19,-2 1-6,-3-1-5,2-4-2,-3 3-50,0-2-97,0-9-310</inkml:trace>
  <inkml:trace contextRef="#ctx0" brushRef="#br0" timeOffset="207183.17">12442 16557 736,'0'0'157,"0"0"-109,0 0 44,0 0-8,174-40-24,-87 10-18,-4 5-29,-14 8-11,-18 8-2,-19 9-4,-17 0-62,-15 9-145,0 15-96,-32 10-122</inkml:trace>
  <inkml:trace contextRef="#ctx0" brushRef="#br0" timeOffset="207352.91">12576 16808 784,'0'0'154,"0"0"-86,0 0 16,0 0-23,0 0-10,156-6-15,-78-12-29,-2 1-7,-12 8-20,-6-9-212,-8-4-384</inkml:trace>
  <inkml:trace contextRef="#ctx0" brushRef="#br0" timeOffset="207853.2">14306 16124 711,'0'0'216,"0"0"-161,0 0 15,0 0-4,-22 120-29,22-39 18,0-5-8,0-10-26,0-13-9,0-2 1,0-10-9,0-6 0,0-5-4,-5-3-1,-3-3-31,0-8-65,1-7-211,3-9-155</inkml:trace>
  <inkml:trace contextRef="#ctx0" brushRef="#br0" timeOffset="208104.74">14321 16208 800,'0'0'122,"0"0"-102,0 0 41,0 0-3,0 0-8,139 131 2,-106-87-18,-4 0 7,-4-12-21,-5 4-8,0-4-2,-7 2-8,1 3-1,-6-11-1,-1 6 0,-2-6-15,-1-3-44,-2-2-41,-2-7-53,0-1-97,0-4-106</inkml:trace>
  <inkml:trace contextRef="#ctx0" brushRef="#br0" timeOffset="208292.27">14255 16665 866,'0'0'62,"0"0"-48,0 0 48,0 0-18,0 0-35,169-94 0,-120 84-9,-8 6-73,-16 1-206,-8-2-73</inkml:trace>
  <inkml:trace contextRef="#ctx0" brushRef="#br0" timeOffset="208844.91">15049 16070 902,'0'0'66,"0"0"46,0 0-2,0 0-88,-128 54-10,95 13 6,8 18 11,5 8-7,9-12 5,11-2 4,0-15-11,2-10-16,25-6-1,6-12-3,10 0 0,3-13-25,4-9-37,0-7-84,-7-7-220,-11 0-269</inkml:trace>
  <inkml:trace contextRef="#ctx0" brushRef="#br0" timeOffset="209236.22">15249 16762 730,'0'0'221,"0"0"-208,0 0 33,33-143 5,5 90-40,-5-10 3,-6 5 9,-17-4-21,-10 8 3,0 9 0,0 15-1,-16 16-2,-8 11-2,4 3-2,-1 0-1,1 25-1,9 8 4,7 2 0,4 0-3,6 1-5,24-8 3,9-2 0,8-4 5,0-4 2,-5 0-2,-4-6 0,-13 6 6,-10-4 3,-7 8 0,-8-3 0,0-2-2,0 9 1,-17-8-3,-3-4-5,3-5-10,5-4-56,8-5-20,4 0-102,0-5-7,2-21-245</inkml:trace>
  <inkml:trace contextRef="#ctx0" brushRef="#br0" timeOffset="209467.93">15897 16270 911,'0'0'36,"0"0"-15,0 0 83,0 108-60,0-63-6,0-6-6,0-2-7,5-1-14,2-5 2,-3-4-8,1-5-2,-1 0-3,-2-3 0,0-5-32,-2-1-37,0 3-75,0-6-144,0-1-43</inkml:trace>
  <inkml:trace contextRef="#ctx0" brushRef="#br0" timeOffset="209647.86">15712 16601 918,'0'0'52,"0"0"-35,0 0 49,150-70-39,-81 42-22,-3 2-5,-2 4-66,-14 0-133,-7 4-113,-9 0-196</inkml:trace>
  <inkml:trace contextRef="#ctx0" brushRef="#br0" timeOffset="210234.98">16383 16302 637,'0'0'92,"0"0"-52,0 0 77,0 0-77,0 0-19,-19 109-5,9-97 1,4-8-8,-5-2-2,4-2 2,-4 0 2,2-2-7,3-14 0,2-7-4,4-4 0,0-4-6,10 3 4,7-2-7,6 10 4,-1 5 5,5 1 0,-5 5 0,5 3 0,-3 6 2,1 0 1,0 0 5,-4 10-2,-2 9 5,-1 10 2,-5 3 4,-2 4-6,-6 5 3,-3-5-8,-2 3-1,0 2 4,-14-7 0,-11 2-5,-4-10 2,-2-1-6,2-8 1,3-5 1,4-6 0,4-6 0,9 0 1,3 0 4,3 0-6,3 0 3,0-2-4,11-6-8,12 0 8,6 6 7,2 2 2,1 0 5,5 0 11,-2 14 5,6-4-7,-3 2-4,-3-5-7,-2-4-1,-8-3-7,-2 0 3,-9 0-4,1 0-1,-7-14-2,-1 0-34,-7-7-77,0 2-197,-15-11-240</inkml:trace>
  <inkml:trace contextRef="#ctx0" brushRef="#br0" timeOffset="210473.87">16755 16075 921,'0'0'68,"0"0"-54,143 23 88,-72 7-27,3 14-38,-10 10 9,-14 4-19,-16 14-13,-19 1-3,-15 1-5,-2 2 9,-27-8-4,-7-1-9,1-14-2,8-16 5,8-16-5,11-4-28,8-17-84,0 0-162,25-26-385</inkml:trace>
  <inkml:trace contextRef="#ctx0" brushRef="#br0" timeOffset="210860.52">18028 16276 847,'0'0'115,"0"0"-27,0 0 15,0 0-57,0 0-30,0 0 34,23 135-27,-7-87-15,-2 1-7,-1-3 0,-7-7 0,-5 1-1,-1 0-28,0-4-59,0-1-99,0-12-155,-5-6-184</inkml:trace>
  <inkml:trace contextRef="#ctx0" brushRef="#br0" timeOffset="211051.77">17837 16656 912,'0'0'33,"0"0"-12,0 0 28,131-70-40,-46 41-9,0-8-5,-2 8-102,-15 0-113,-12-2-46,-12 4-130</inkml:trace>
  <inkml:trace contextRef="#ctx0" brushRef="#br0" timeOffset="211216.86">18570 16208 739,'0'0'168,"0"0"-55,0 0-11,0 0-73,0 0-4,0 0 20,0 131-28,10-92-15,-2-2 3,-1-3-4,1 6-1,-5-4-21,-1 5-61,-2-6-102,0-12-113,0-10-91</inkml:trace>
  <inkml:trace contextRef="#ctx0" brushRef="#br0" timeOffset="211666.94">18623 16250 780,'0'0'71,"0"0"-4,0 0 58,151-54-90,-118 54-19,-13 18-5,-11 12-11,-9 10 0,0 1 6,-25-1-4,-6-4 5,2-6-1,1-6-3,9-12 0,5-2-1,7-6-1,6-4 0,1 0 0,0 0 10,0-4-8,6-6 4,15-2-7,0 6 19,6 4 12,-1 2-7,6 0 0,-1 0-8,-4 20 0,-4-2 2,-10 0-9,-8 4-8,-5-4 6,0 5 1,-23 4 9,-10-5-5,-6 0-6,-2-3-3,1-5-1,1-2-1,3-3-1,8-5-5,8-4-33,6 0-36,12 0-72,2-22-163,4-6-353</inkml:trace>
  <inkml:trace contextRef="#ctx0" brushRef="#br0" timeOffset="211905.82">19256 16048 1129,'0'0'35,"0"0"-22,0 0 73,-101 102-35,78-44-26,6 4 10,10 2-10,0-1-15,7-5-1,0-10-1,0-4-7,0-8 1,13-7-2,3-4-12,-1-6-46,-1-2-44,-3 1-247,-2-14-282</inkml:trace>
  <inkml:trace contextRef="#ctx0" brushRef="#br0" timeOffset="212294.85">19353 16704 656,'0'0'353,"0"0"-329,0 0 62,60-129-34,-25 81-33,1-2-10,-7 0 3,-11 10-8,-11 1 1,-7 11-1,0 6 1,-7 14-5,-13 6-2,-3 2-1,-3 0-10,6 19-8,4-1-6,9 0-7,7 4 1,0-4 18,9 0-8,23 0 16,5-6 0,6-2 7,0 4 4,-3-2 2,-6 2 20,-8 0 0,-12-1-16,-6 4 3,-8 5-5,-5 6 16,-21-2-10,-5 2-11,2-6-3,8-3-3,3-16-67,7 1-32,7-4-96,4-7-53,0-18-294</inkml:trace>
  <inkml:trace contextRef="#ctx0" brushRef="#br0" timeOffset="212563.72">19970 16320 975,'0'0'116,"0"0"-77,0 0 37,0 0-43,0 0-22,0 0 30,27 89-14,-21-57-5,-1-4-1,-2 6 4,-3-2-6,2-1-12,0-4-5,2-5 1,-2 4-2,1-4-1,-1-8-15,-2 0-25,2-1-23,-2-3-51,0-3-164,0-2-152</inkml:trace>
  <inkml:trace contextRef="#ctx0" brushRef="#br0" timeOffset="212774.66">19791 16624 938,'0'0'81,"0"0"-39,0 0 17,0 0-51,147-67-8,-87 45-16,0-5-68,-1 4-66,-7 0-51,-10 2-14,-7-5-241</inkml:trace>
  <inkml:trace contextRef="#ctx0" brushRef="#br0" timeOffset="212956.72">20356 16343 760,'0'0'211,"0"0"-104,0 0-12,0 0-51,0 0-2,0 0 2,-11 138-14,11-99-8,0-2-6,0-1-3,5-5-11,5-4-2,-6-1-1,1-8-6,-2 1-39,-3-7-43,0-2-161,0-10-274</inkml:trace>
  <inkml:trace contextRef="#ctx0" brushRef="#br0" timeOffset="213233.89">20512 16142 524,'0'0'488,"0"0"-473,159-9 83,-90 36-13,-9 4-47,-10 13 4,-13 5-15,-18 1 0,-14 4-15,-5 7 12,-20-2-8,-20-1-2,2-9-12,0-5 1,5-8-3,6-10-24,2-7-56,-2-14-54,3-5-210,-5-9-245</inkml:trace>
  <inkml:trace contextRef="#ctx0" brushRef="#br0" timeOffset="213839.67">17153 14471 521,'0'0'118,"0"0"-47,0 0 75,0 0-56,0 0-33,140 29 31,-9 0-11,32 4-13,20 3-19,20-1-10,11 0-10,17-12-2,8-6-1,0 1-7,-12-12-3,-29-1-6,-26-5-2,-36 0-3,-36 0 4,-31-7-3,-33 3 0,-23-5-2,-13 0-2,0-1-10,0 3-33,-19 7-47,-8 0-140,-12 0-293</inkml:trace>
  <inkml:trace contextRef="#ctx0" brushRef="#br0" timeOffset="214636.85">10320 14566 288,'0'0'49,"0"0"27,0 0 63,0 0-83,0 0-6,0 0 14,89-95 34,-50 95-38,13 23 2,27 7 9,24 10-11,32 0 7,28 1-9,15-7-26,8-9-11,5-7-7,-10-8 4,-8-10 5,-15 0 13,-21-12-2,-28-8-15,-33 4 0,-30 4-8,-26-1-7,-13 8-1,-5 1-1,0 4-2,-2-5-27,0 5-59,0-3-137,-21-13-515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49:38.1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1281 1151 207,'0'0'341,"0"0"-287,0 0 128,0 0-38,0 0-27,0 0-11,0 0-36,0 0-31,0 0-31,-14 64 39,16 5 6,4 5-27,2 3-6,1 2-5,0-5-8,-2-8-2,1-8-4,-1-4-1,-3-7 0,1-8-8,-5-7-29,0-7-32,0-9-63,0-14-106,-16-2-75,-8-22-179</inkml:trace>
  <inkml:trace contextRef="#ctx0" brushRef="#br0" timeOffset="248.87">1225 1247 745,'0'0'84,"0"0"3,0 0 12,145-102-58,-100 102-10,-3 0-5,-8 15-10,-9 16-8,-10 4-3,-13 0-2,-2 5 16,-13 1 1,-14-2 1,-12-3-12,8-4-2,-2-4-7,4-6-7,7-7-62,13-8-59,6-7-100,3 0-85,8 0-97</inkml:trace>
  <inkml:trace contextRef="#ctx0" brushRef="#br0" timeOffset="802.61">1645 1417 625,'0'0'140,"0"0"-95,0 0 99,0 0-68,0 122-24,0-80-28,0-1-5,6-4-14,3-11 1,5-3-2,5-11-2,1-6-2,12-6-3,3-4 1,5-26-6,3-10-12,-10-4-9,-12 5 8,-11 5 21,-5 13 3,-5 11 10,0 3 30,0 7-3,0 0-9,0 0-18,-2 14-13,-5 14-3,1 7 2,6-1 1,0 2-2,4-6 0,21-4 0,1-9 1,8-12 0,6-5-1,2 0-13,-2-26-2,-2-11 3,-9-9-11,-10-3-13,-9-9 14,-8-4 11,-2-1 8,-2 7 5,-13 15 4,1 14 40,0 15 17,10 8 0,-4 4-15,5 6-33,3 31-13,-2 16 0,2 13 6,0 3 5,0-9-2,15-8 0,5-6-4,5-17-2,0-6 1,-5-11-3,8-6 1,-3-6-2,-2 0-26,-4 0-64,-9-22-157,-10-4-381</inkml:trace>
  <inkml:trace contextRef="#ctx0" brushRef="#br0" timeOffset="946.13">2133 1526 1158,'0'0'17,"0"0"-17,0 0-14,185-133-68,-96 91-113,-12-6-355</inkml:trace>
  <inkml:trace contextRef="#ctx0" brushRef="#br0" timeOffset="1508.47">2964 1632 847,'0'0'114,"0"0"-85,0 0 28,60-143-7,-32 93-20,-2-1-1,-6 7-19,-13 7-2,-7 14-5,0 8 1,-13 7-4,-13 6-6,0 2 2,-2 0 0,5 16-5,4 7 2,8 0-8,11 1-10,0 4-17,25 2 19,15-2 16,7 3 7,2-5 2,-8-3-1,-12 1 4,-10-4 13,-10 3-3,-9 3 0,0-3 11,-9 6-9,-16-5-7,2-2-6,0-7-4,3-10-2,4-5-58,5 0-70,6-20-142,5-14-263</inkml:trace>
  <inkml:trace contextRef="#ctx0" brushRef="#br0" timeOffset="1720.22">3497 1393 1096,'0'0'104,"0"0"-93,0 0-1,0 0-6,0 0 13,140-24-4,-82 11-12,-4-1-1,-7-3-69,-9 2-60,-7-2-101,-16 3-190</inkml:trace>
  <inkml:trace contextRef="#ctx0" brushRef="#br0" timeOffset="1903.26">3497 1688 1111,'0'0'21,"0"0"-20,0 0 12,0 0 6,167-26 3,-89 3-20,-5 0-2,-10 3-109,-12-4-141,-14-2-114</inkml:trace>
  <inkml:trace contextRef="#ctx0" brushRef="#br0" timeOffset="2123.06">4361 1474 837,'0'0'147,"0"0"-145,0 0 45,0 0 1,132-14-6,-87 2-23,-3-2-19,-6 3-2,-8 0-98,-4-6-144,-1-1-67</inkml:trace>
  <inkml:trace contextRef="#ctx0" brushRef="#br0" timeOffset="2768.36">5059 1168 491,'0'0'319,"0"0"-317,0 0 37,0 0 36,0 0-32,0 0-14,-20 105-2,0-87-14,-2-6-6,1-5 2,-2-4 1,4-3 1,3 0-1,3 0-7,7-14 5,2-1-8,4-6-1,0-1-1,2 2-1,15-2 0,8 3 3,4 7-4,0 1 3,2 7 0,-2 4-2,-2 0 0,-7 0 2,-2 15 1,-5 11 2,-2 1 8,-2 11 6,-5 2-3,-4 5 4,0 2-2,0 1 1,-19-2-7,-4-5 2,-4-3-4,3-10-1,-3-7-3,7-7-2,1-11 6,7-3 2,4 0 1,0 0-5,4-12 0,4 0 5,0 4-3,0 4-4,0 4-2,8 0-1,19 0 0,7 0 2,9 7 7,-4 0 1,2-2 3,3-2 7,2-3 9,2-3 8,-6-12 9,-1-9 3,-6 5-12,-10-2-2,-6 3-4,-7 4-8,-10 0-12,2 0-9,-4-2-2,4-7-49,5-3-49,1-6-61,-1-1-412</inkml:trace>
  <inkml:trace contextRef="#ctx0" brushRef="#br0" timeOffset="11996.29">3960 2781 929,'0'0'52,"0"0"40,0 0-22,0 0-52,0 0-14,0 0 8,0 0 15,9 138 5,-7-92-12,-2-4-7,0-3-3,0-4-6,0-3 0,0-1-3,0-7-1,0-7-31,0 0-88,4-11-150,4-6-76</inkml:trace>
  <inkml:trace contextRef="#ctx0" brushRef="#br0" timeOffset="12213.17">4496 2914 869,'0'0'100,"0"0"-99,0 0 30,164-31 33,-95 10-29,3-2-16,-7 9-13,-13 6-6,-11 8-80,-20 0-177,-15 0-131</inkml:trace>
  <inkml:trace contextRef="#ctx0" brushRef="#br0" timeOffset="12408.27">4565 3210 866,'0'0'202,"0"0"-200,0 0-2,0 0 34,126-32 0,-49 10-10,-2 4-24,-6 5-2,-9 4-185,-10-1-122,-15-8-120</inkml:trace>
  <inkml:trace contextRef="#ctx0" brushRef="#br0" timeOffset="14750.22">6348 2496 76,'0'0'616,"0"0"-470,0 0-34,0 0-65,0 0-30,0 0 3,0 105 69,0-51-24,-5 0-20,-4-6-12,0 0-11,-2-4-8,2-2-11,-4-6-1,4-10 1,1-5-3,5-7-13,3-10-49,0-4-52,0 0-24,-2-8-57,0-23-111</inkml:trace>
  <inkml:trace contextRef="#ctx0" brushRef="#br0" timeOffset="14998.19">6274 2619 307,'0'0'163,"0"0"2,38-105 19,-25 89-41,1 8-46,2 6-39,-3 2-18,7 0-6,3 0-9,-2 16-4,4 10 8,2 4-11,-3 5-1,1 1-3,-1-3 2,-5 4-12,0-3-3,-3 2 2,-5 0 0,-4-1-3,-3 2-4,-4-2-9,0-1-31,0-2-40,0-5-65,0-4-104,0-10-83</inkml:trace>
  <inkml:trace contextRef="#ctx0" brushRef="#br0" timeOffset="15173.67">6278 2907 777,'0'0'80,"0"0"-7,0 0-23,0 0-45,137-92-4,-58 61-1,0-3-62,-8 3-180,-15 3-153</inkml:trace>
  <inkml:trace contextRef="#ctx0" brushRef="#br0" timeOffset="15440.56">7067 2346 1005,'0'0'71,"0"0"-36,0 0 52,0 0-66,0 0-11,-112 110 1,85-29 10,4 4 4,1 4 1,11-9-4,6-9-1,5-12-7,0-10-9,13-7-2,12-6-3,6-10 0,5-4-16,1-5-54,6-10-75,-9-7-203,-5 0-368</inkml:trace>
  <inkml:trace contextRef="#ctx0" brushRef="#br0" timeOffset="15650.58">7157 2789 936,'0'0'103,"0"0"-103,0 0 0,0 0 5,0 0 23,162 0-13,-96-12-7,-6-1-8,-12 1-132,-7-5-160,-10-1-75</inkml:trace>
  <inkml:trace contextRef="#ctx0" brushRef="#br0" timeOffset="16249.94">7923 2546 262,'0'0'612,"0"0"-595,0 0-3,0 0 28,0 0 4,0 0-15,-46 86-20,23-72 1,4-5-6,-1-5 2,-1-3 1,6-1 1,1 0-2,6 0 0,1-12-6,7-4-2,0-3-2,0-4 1,13-1 1,12 2-5,6 1 0,0 4 5,2 7-2,-1 2 3,1 6-4,-4 2 1,-2 0 1,-7 0-10,-5 15 1,-3 9 5,-8 10 5,-4 6 3,0 6 6,-4 1 2,-21-1 0,-4 3 1,-4-6-5,-5-8 2,2-7-3,0-7 1,5-8-3,8-6-1,4-7 2,3 0 1,8-3 1,2-9-7,6 2-3,0 1 3,6 4-1,14 5-3,7 0 3,6 0-3,5 0 2,2 10 2,-5 1 5,-4 0 1,-6 0 2,-7-1 1,-5-2-4,-3-1-3,-5 0-2,5 0-3,1 1-32,0-1-74,7-7-172,0 0-127</inkml:trace>
  <inkml:trace contextRef="#ctx0" brushRef="#br0" timeOffset="16496.28">8514 2578 1114,'0'0'41,"0"0"-21,0 0-9,0 0-2,0 102 23,0-57-13,3-3-3,-1-4-6,-2-4-8,2-4 2,0-1-3,0-6 0,3 0-1,-2-5-13,-3 0-51,0-1-83,0-5-168,0-3 83</inkml:trace>
  <inkml:trace contextRef="#ctx0" brushRef="#br0" timeOffset="16698.33">8333 2921 865,'0'0'106,"0"0"-59,0 0-15,0 0-29,0 0-1,136-88-1,-80 64-1,0-1 0,-4 0-22,-6 4-105,-3-6-61,-7 5-65</inkml:trace>
  <inkml:trace contextRef="#ctx0" brushRef="#br0" timeOffset="17330.28">9074 2585 586,'0'0'89,"0"0"-65,0 0 35,0 0 17,0 0-4,0 0-41,-40 95-4,15-78-10,6-9-5,-4-2 7,5-6-7,3 0-2,1 0-1,5-10-1,7-4-3,2-5-4,0-3 4,4-2-5,18-3-3,10 3 2,-3-1 0,5 7-1,-1 4 2,-2 4 0,0 2 0,-4 2-2,0 4-4,0 2 4,-2 0 0,-2 5-6,-2 12 7,-3 3 1,-4 5 1,-2-2-1,-5 1 4,-7 3-3,0-1 3,0-1 4,-19 6-4,-9 1 5,-10-2-3,-5 2-4,4-2-1,1-6 1,7-8-2,6-6 3,8-7-3,5-3 6,8 0 2,4-7-4,0-11-4,4-3-7,16 6 4,3 5 3,3 3 0,1 7 1,2 0-1,-2 0 13,-5 17-8,-1 3-4,-6 1 3,3-1 4,-3-8 1,3 0-2,-3-5 6,6-5-4,1-2 2,5 0-1,1-12-5,3-8-5,-6-4-76,-11-4-194,-14-4-259</inkml:trace>
  <inkml:trace contextRef="#ctx0" brushRef="#br0" timeOffset="17592">9384 2289 1056,'0'0'41,"0"0"-26,0 0-11,124 23 10,-48 13 6,5 4-5,-8 10 2,-13 8 20,-19 10-24,-19 9-2,-18 7 4,-4 0-6,-11-2 3,-22-8 0,-5-11 1,-3-10-6,2-7 0,3-9-6,9-10-2,5-13-38,7-14-118,-4-9-164</inkml:trace>
  <inkml:trace contextRef="#ctx0" brushRef="#br0" timeOffset="18011.31">10714 2450 665,'0'0'165,"0"0"-26,0 0-55,0 0-42,0 0-30,0 0 25,31 106 5,-21-53-16,-6-2-7,5 0-9,-7-7-7,2-3 1,2 0-4,-4-7-6,2-2-50,-4-4-90,0-6-93,0-8-80</inkml:trace>
  <inkml:trace contextRef="#ctx0" brushRef="#br0" timeOffset="18173.28">10568 2855 701,'0'0'107,"0"0"-71,0 0 22,0 0-52,138-91-6,-53 60 0,6 1 0,-4 2-140,-4-2-112,-14-2-186</inkml:trace>
  <inkml:trace contextRef="#ctx0" brushRef="#br0" timeOffset="18405.22">11451 2430 536,'0'0'490,"0"0"-440,0 0 19,0 0-34,0 0-32,0 0 0,-23 46 3,23-8 5,0-6-2,2 3-1,3-2-1,-1-2-3,-2-1-3,0-2-1,3-2 0,-2-3-38,-1 4-57,0-3-63,0-8-149,-2-8-126</inkml:trace>
  <inkml:trace contextRef="#ctx0" brushRef="#br0" timeOffset="18860.19">11419 2392 840,'0'0'38,"0"0"14,0 0-5,145-61-22,-103 61 4,-8 0-17,-12 17-12,-15 9-6,-7 9 6,0 0 2,-27 3 6,-6-4 4,2-8-4,1-8-5,12-5-2,10-10 7,8-3-7,0 0 14,0 0-3,0 0 6,13 0-8,13-10-5,11-1 3,3 7 1,4 4 3,0 0 8,-1 9-5,-8 12-2,-10-1-8,-11 3 0,-14-1-4,0 7 1,-20-1 10,-22 2 4,-13 0-6,-2-4-3,-1-5 1,0 0 3,4-10-4,8-4-4,10-5-2,12-2-2,14 0-15,10-18-44,10-19-150,27-14-347</inkml:trace>
  <inkml:trace contextRef="#ctx0" brushRef="#br0" timeOffset="19283.28">12353 2071 573,'0'0'219,"0"0"-53,0 0-15,0 0-90,0 0-40,0 0-6,-84 102-4,47-31 13,6 7 0,2-2 5,5 2-1,6-6-2,10-7-11,8-11-9,0-10-5,6-10 0,14-6-1,0-5-3,-2-10-30,2-3-31,2-6-49,3-4-124,-5-2-229</inkml:trace>
  <inkml:trace contextRef="#ctx0" brushRef="#br0" timeOffset="19487.48">12358 2587 940,'0'0'54,"0"0"-36,0 0 3,156-31-9,-92 21 3,-6 1-15,-7-2-13,-12 1-124,-8-2-103,-4-2 0,-6-2-84</inkml:trace>
  <inkml:trace contextRef="#ctx0" brushRef="#br0" timeOffset="20103.5">13116 2278 532,'0'0'154,"0"0"-145,0 0 38,0 0 24,0 0-12,0 0-16,-5 85-8,-15-71-13,0 1-4,5-7 1,-3-4 0,5-4-2,1 0-7,3 0-1,3 0-1,4-12-8,-4-4-5,6 3-7,0-4 8,0 1-1,8 3 3,5 1 0,7 0 2,-1 4 0,6-1 0,4 1 0,-2 1 0,2 5-5,0 2 3,-6 0-2,-3 0 2,2 7-6,-6 7 5,-4 8-1,2 2 3,-7 4-2,-5 0 3,-2 2-3,0 4 3,-6 2 0,-17 7 1,-4-2 4,-8 3-2,-3 1-1,0-11 4,4-8-2,7-8-3,10-13 3,3-5-2,9 0 7,5 0 5,0-15-11,0-2 1,0 0-4,15 5 0,2 3 0,2 5-3,7 4 3,3 0 3,2 0 0,5 16 7,-3-4 11,0-1-2,-3-3-8,-7-2-1,0-4-9,-3-2 1,-3 0-2,2 0-36,1-10-91,3-12-115,-6-10-153</inkml:trace>
  <inkml:trace contextRef="#ctx0" brushRef="#br0" timeOffset="20386.27">13746 2336 3,'0'0'1034,"0"0"-992,0 0-25,0 0-7,0 0 17,0 0 2,8 122-13,-2-90 1,-2-2 3,1-2-8,-3 2-1,0-6-6,-1 1-2,2-4-2,2-2-1,-2-4-4,-1-3-32,0-1-11,0-3-38,1-2-18,3-2-51,-2-1-29,-2 0-57,-2-1-29</inkml:trace>
  <inkml:trace contextRef="#ctx0" brushRef="#br0" timeOffset="20635.23">13519 2621 712,'0'0'100,"0"0"-49,0 0-28,0 0-7,165-70-8,-101 47-3,-1 5-10,-3 2-14,-9 1-97,-6 3-34,-9 0-83,-5-3-43</inkml:trace>
  <inkml:trace contextRef="#ctx0" brushRef="#br0" timeOffset="20824.48">14167 2377 542,'0'0'184,"0"0"-12,0 0-64,0 0-35,0 0-46,0 0 10,0 65 2,3-31-13,2 0-2,1 0-6,1 0-12,-1-3-2,-6-1-2,0-5-2,0 0-14,0-5-64,0-6-173,-10-11-108</inkml:trace>
  <inkml:trace contextRef="#ctx0" brushRef="#br0" timeOffset="21109.28">14167 2046 1012,'0'0'35,"0"0"-3,195-32 35,-95 45-37,4 29-4,0 12 0,-13 8-12,-14 5 4,-21 3-11,-25 4 3,-26 6 1,-5 3 4,-34 4 8,-10-4-9,0-9-1,8-12-3,7-15-2,4-18-8,10-11 0,6-10 0,-3-8-51,0 0-115,-7-14-321</inkml:trace>
  <inkml:trace contextRef="#ctx0" brushRef="#br0" timeOffset="22420.64">7048 3324 645,'0'0'74,"0"0"55,0 0 8,0 0-62,0 0-2,0 0-13,-25-49-23,25 49-20,0 0-7,-2 0-7,-1 0 1,2 19-3,-7 8 1,4 2 5,2 3-7,2 3 4,0-3-1,0 0 2,4-2-4,7 0-1,1 0 1,4-9-1,-1-4 0,5-5 1,2-4-1,3-2 1,5-6 5,6 0-2,3 0-2,-1-4-1,4-14 0,-4-3 1,4 0-1,-6-4 2,-3 2-1,0 0-2,-1 6 1,-1-1-1,3 4 1,2 0-1,1 2 0,3 4 0,1 4-1,-4 4-1,-3 0-2,-3 0 1,-2 12 1,-2 5 0,-2 0 1,-6-1 1,-1 0 0,-5 0 1,0-2-1,-3-1 1,-6-8-1,3 2 0,-7-7 0,0 0 0,3 0 2,-1 0 5,0 0-1,4 0 1,7-9-4,3-3-2,13-4-1,7 2 0,6 2 0,10-3-4,1 10 1,7 1 3,3 4 1,4 0-1,-1 0-1,-1 3 1,-3 6-2,-6 5 2,-4-2 1,-8-2-1,-8-3 0,-5 4 0,-9-7 1,-2 1 7,-9-5-7,-1 0 2,0 0 0,1 0 3,7-3-1,3-14 0,8 0-5,0-1-1,4 4 1,-2 2-4,-2 6-14,-2 1-48,-5 5-102,-4 0-212,-14 3-118</inkml:trace>
  <inkml:trace contextRef="#ctx0" brushRef="#br0" timeOffset="22835.2">8463 4025 834,'0'0'114,"0"0"-104,0 0 4,0 0 5,0 0 6,-48 128 4,48-89-14,0 0-2,8-6-7,15-8-2,5-11-1,10-10 4,3-4 6,8-8 6,-5-24 4,-6-4-10,-10-6 1,-9-1-4,-16 0 15,-3-1 10,-5 3 2,-22 3-10,-7 13-15,-1 8 10,-1 11-18,1 6-2,6 0-2,6 0-3,5 0-20,9 0-75,-1 0-190</inkml:trace>
  <inkml:trace contextRef="#ctx0" brushRef="#br0" timeOffset="24416.26">4801 5111 727,'0'0'111,"0"0"-20,0 0 44,0 0-83,0 0-37,0 0-4,-29 88 8,29-26 20,0-1-2,0-3-16,0-6-5,0-8-1,0-6-9,0-6-3,0-2-2,0-6-1,0-4-20,0-4-56,9-10-81,6-6-136,5 0-64</inkml:trace>
  <inkml:trace contextRef="#ctx0" brushRef="#br0" timeOffset="24668.54">5532 5395 1012,'0'0'104,"0"0"-102,0 0-2,0 0 14,0 0 5,0 0 15,158 0-16,-105-5-15,-8 3-3,-5 0-33,-6-4-65,-5-2-68,-9-4-92,-9-6-101</inkml:trace>
  <inkml:trace contextRef="#ctx0" brushRef="#br0" timeOffset="24893.95">5602 5653 948,'0'0'96,"0"0"-96,0 0-7,0 0 7,0 0 43,128-8 10,-58-10-25,-1-1-15,-5 6-4,-13 1-7,-13 3-2,-13 6-47,-16 3-200,-9-5-278</inkml:trace>
  <inkml:trace contextRef="#ctx0" brushRef="#br0" timeOffset="26197.25">6836 5450 473,'0'0'131,"0"0"-69,0 0-10,0 0-24,0 0-9,0 0 33,1 36 4,19-32 1,3 0 2,9 1-11,5-5 9,4 0-1,1 0-15,-7-11-17,-8 2-11,-4 6-8,-6-3-2,-1 0 0,0-5-3,-5 2-23,2-1-81,-1 2-100,-1 0-231</inkml:trace>
  <inkml:trace contextRef="#ctx0" brushRef="#br0" timeOffset="26471.35">7565 5127 711,'0'0'46,"0"0"42,0 0-20,0 0-43,0 0-6,0 0 40,13 111 4,-6-70-22,-3 0-13,3-3-3,2-4-14,-4-2-8,1-3-2,-1-6-1,-3 0-3,0-6-69,3 1-61,-5-7-140,0-6-108</inkml:trace>
  <inkml:trace contextRef="#ctx0" brushRef="#br0" timeOffset="26936.25">7592 5143 687,'0'0'68,"0"0"-48,115-112 87,-55 88-47,-6 12-17,-7 12-11,-14 0-32,-11 16 0,-10 14-7,-12 7 7,0 0 10,-18 7 13,-16-2-9,-1 2-7,-2-3 3,5-11 0,7-9-6,7-9-2,12-10-1,4 1 2,2-3 2,0 0-3,4-3 2,25-16 3,9-1-1,9 4 3,4 2 0,-4 14-3,-4 0 7,-10 11-10,-9 18 1,-8 0-3,-12 6-1,-4 0 10,0-3 2,-27 3 6,-10-3 11,-15 2-9,-5-5-4,-4-8-1,1-7 0,9-8-3,4-6-7,13 0-2,17 0-3,10-7-27,7-10-97,20-17-268</inkml:trace>
  <inkml:trace contextRef="#ctx0" brushRef="#br0" timeOffset="27317.96">9337 5175 408,'0'0'377,"0"0"-342,0 0 11,0 0 18,0 0-31,125-32 17,-63 13-24,3-1-18,-9 3-4,-14 5-4,-10 6-10,-13 3-73,-8 3-135,-11 0-99</inkml:trace>
  <inkml:trace contextRef="#ctx0" brushRef="#br0" timeOffset="27538.73">9324 5374 898,'0'0'54,"0"0"-49,0 0-5,0 0 30,133 0 30,-52-4-8,-8-6-39,-8-1-13,-20 4-8,-18 1-74,-12-8-43,-13-3-69,-2-4-18,0-7-100</inkml:trace>
  <inkml:trace contextRef="#ctx0" brushRef="#br0" timeOffset="27821.21">9505 4850 663,'0'0'70,"0"0"-2,0 0-21,0 0-25,0 0 44,171 31-17,-91-8-22,-4 10 11,-7 9 2,-14 4-4,-16 8-15,-17 10-2,-19 9-3,-3 2 6,-23 2-4,-22-7-4,-8-9 1,-3-8 2,-2-6-5,5-12-11,6-8 4,10-11-5,16-11-13,16-5-98,5-14-158</inkml:trace>
  <inkml:trace contextRef="#ctx0" brushRef="#br0" timeOffset="28189.73">11350 4810 267,'0'0'666,"0"0"-607,0 0-11,0 0-1,0 0 13,20 137-2,-7-81-27,3 0-16,2-8-10,-5 0-3,-4-4-2,-2-5-1,-2-6-62,-5-6-78,0-9-119,0-14-27</inkml:trace>
  <inkml:trace contextRef="#ctx0" brushRef="#br0" timeOffset="28624.8">11350 4841 697,'0'0'41,"0"0"-14,0 0 55,159-59-41,-107 59-1,-7 0-10,-15 20-18,-20 11-11,-10 4 3,0 4 12,-22-1 7,-7-4-8,-2-6 6,2-1-14,3-10 5,2-7-9,9-2-2,6-8 6,7 0-3,2 0 6,0 0-10,0 0 2,21 0-1,8-2 2,10-2 1,6 2-1,2 2 3,-3 0-4,-5 5 1,-12 10-2,-11 3 5,-9 4-5,-7 10 6,0 2 7,-27 7 19,-10-2-13,-7-2-1,-2-7-10,7-4 1,5-12-5,7-10-2,7-4-3,14 0-11,6-10-58,0-21-128,10-2-291</inkml:trace>
  <inkml:trace contextRef="#ctx0" brushRef="#br0" timeOffset="28872.03">12088 4981 1019,'0'0'21,"0"0"-19,0 0 15,120 0 8,-70 0-10,0 0-11,-3-2-4,-11-6-33,-9-1-76,-7 0-97,-14 3-27,-6 0-136</inkml:trace>
  <inkml:trace contextRef="#ctx0" brushRef="#br0" timeOffset="29103.68">12095 5196 325,'0'0'486,"0"0"-454,0 0-15,0 0 5,0 0 46,0 0-20,145 3-31,-97-8-12,4-10-5,-1 2-62,0-6-100,1-1-78,-11-3-225</inkml:trace>
  <inkml:trace contextRef="#ctx0" brushRef="#br0" timeOffset="29350.53">12850 5095 900,'0'0'95,"0"0"-95,0 0 0,0 0 8,121 2-1,-63-4-7,2-14-35,-8-4-222,-6 0-174</inkml:trace>
  <inkml:trace contextRef="#ctx0" brushRef="#br0" timeOffset="29560.25">13465 4855 239,'0'0'835,"0"0"-803,0 0-18,0 0 27,0 126-7,3-82-18,2-6 0,4 0-6,-5 2-8,-4-4-1,0 0-1,0-2-37,0-10-88,-18-7-180,-9-14-131</inkml:trace>
  <inkml:trace contextRef="#ctx0" brushRef="#br0" timeOffset="30072.32">10936 4796 507,'0'0'53,"0"0"76,0 0 0,0 0-70,0 0 11,-33 125 29,33-55-29,6 10 7,7 8-29,1 7-8,-7-3-17,7-6-7,-6-10-11,2-18-1,-2-9-2,3-15-2,-3-12 0,-3-13-18,3-4-34,-6-5-31,4 0-64,2-21-33,-6-14-96,3-16-99</inkml:trace>
  <inkml:trace contextRef="#ctx0" brushRef="#br0" timeOffset="30980.24">10799 4845 409,'0'0'28,"0"0"64,0 0 50,-33-113-60,33 93-8,16 0-21,15-1-9,13 4-7,12-5 16,23 3-8,18-7-1,22-1-1,17-1-16,21-8-4,7-2 3,4 0-4,-4 7-11,-13 10 4,-11 12-6,-10 7-4,-8 2-3,6 0-2,3 0 0,10 0-1,15 0 2,12-8-1,18-2 0,6-6 1,-5 4-1,-15 2 1,-21 10 0,-37 0 3,-28 0-4,-32 0-1,-25 0 0,-20 0-1,-7 0-2,0 0 3,-2 0 1,0 0 14,0 0-1,0 0-3,0 4-10,0 7-4,0 6 4,0 11 2,0 6-1,0 10-1,0 6 1,0 11 6,8 5-3,2 9 2,1 2 0,3 5-2,-5 0 2,-2 1 0,2-3-3,-3-4-3,-1 0 5,-5-9-3,0-9-1,0-16 1,0-12 1,-13-10-2,-6-10 1,-5-2 0,-14-6 8,-11 0-5,-12-2-4,-6 0 0,-5 0-1,-13 0 0,-13 0 1,-10 0-1,-3 2 1,-7 0 1,-4 2 0,-8 1-1,-12-2 0,-8 8 1,-3 1-2,-17 5 1,-4 3 4,-5 2-5,-7 0-3,4 3 2,2-3 2,0-2-1,15-6 0,17-6 1,24-6 0,19-2 2,14 0 2,6 0 3,2 0-5,8 0 0,9 0-3,24 0-3,12 0 3,20 0 3,9 0 1,1 0-4,0 0-2,0 0-3,0 0-2,4 0-14,21 0-40,12-5-36,3-5-210,0-8-453</inkml:trace>
  <inkml:trace contextRef="#ctx0" brushRef="#br0" timeOffset="46535.27">1159 7120 991,'0'0'41,"0"0"-23,0 0 14,0 0-11,-61 138 3,61-63 11,0-1-21,20 0 2,-3-5-15,7-13 6,-8-5-7,-1-5 3,-7-5-6,-8-7-27,0-5-61,0-12-82,-3-9-94,-12-8-63</inkml:trace>
  <inkml:trace contextRef="#ctx0" brushRef="#br0" timeOffset="46752.37">1125 7224 603,'0'0'99,"0"0"-70,50-102 103,-18 95-64,6 7-38,0 0-10,-2 13 3,-11 13-20,-12 2-3,-13 9 0,0 1 1,-22 7 11,-5 0-12,-7-6-24,5-2-88,3-11-50,10-14-66,11-9-86</inkml:trace>
  <inkml:trace contextRef="#ctx0" brushRef="#br0" timeOffset="47315.23">1522 7421 636,'0'0'67,"0"0"-6,-23 111 72,17-69-81,4-8-17,2-4-14,0-4-14,0-12-5,8-3 3,9-10-3,8-1 1,4-10 12,3-18-3,-1-9-9,-9 0-2,-7 0 0,-3 7 3,-10 9 3,-2 6-3,0 7 10,0 6 23,0 2-10,0 0-20,0 6-7,0 22-6,0 11 2,0-2 4,0-1 0,3-5 0,19-9-2,9-9 4,11-10-2,6-3 1,4-10-1,2-24-12,-5-15-16,-16-2-4,-8-7 14,-12-9 13,-11 1 5,-2-2 0,0 12 13,-8 17 25,-8 18 14,5 13 0,6 5-12,4 3-19,-6 9-21,3 27-3,-1 14-1,5 12 4,0 0 5,0-6-4,11-7 1,7-8-2,6-10 0,1-7 0,2-11 1,0-6-1,-3-7 0,0 0-9,-1-12-37,-3-14-35,-11-5-146,-9 0-191</inkml:trace>
  <inkml:trace contextRef="#ctx0" brushRef="#br0" timeOffset="47450.4">1972 7391 686,'0'0'85,"0"0"68,0 0-50,0 0-100,0 0 15,0 0-36,127-80-8,-60 42-199,-11-2-315</inkml:trace>
  <inkml:trace contextRef="#ctx0" brushRef="#br0" timeOffset="47979.76">2619 7567 541,'0'0'163,"0"0"-57,0 0-9,0 0-27,100-118-30,-71 68-14,0 0 2,-5 0-15,-8 8 0,-14 12 9,-2 6-1,0 10-8,-5 6-4,-12 5 1,-5 3-10,-2 0-1,5 4-5,4 14-2,9 4-13,6 6-1,0-1-4,30 1 6,12 0 19,7-4 1,-2-4 0,-6 0 3,-14-2-1,-15 0 0,-7 2 0,-5 5 4,-2 0 8,-21 4-3,-5-1-2,6-9-6,1-4-3,12-10-26,1-2-73,8-3-112,0-8-5,4-16-296</inkml:trace>
  <inkml:trace contextRef="#ctx0" brushRef="#br0" timeOffset="48191.92">3240 7353 973,'0'0'130,"0"0"-112,0 0 11,0 0-27,0 0 20,0 0 4,141-22-12,-106 12-14,-7 4-7,-4-1-70,-8 6-46,-6-3-144,-5 3-118</inkml:trace>
  <inkml:trace contextRef="#ctx0" brushRef="#br0" timeOffset="48396.19">3283 7564 839,'0'0'123,"0"0"-116,0 0 4,0 0 18,0 0-5,115-4-10,-70-6-14,-5-1 0,-2 0-105,-2-4-110,-12 1-92</inkml:trace>
  <inkml:trace contextRef="#ctx0" brushRef="#br0" timeOffset="48598.23">3820 7507 1010,'0'0'48,"0"0"-40,0 0-7,0 0 14,134-4 2,-83-9-17,-6 1-18,-3-2-194,-9-1-144</inkml:trace>
  <inkml:trace contextRef="#ctx0" brushRef="#br0" timeOffset="48963.72">4387 7421 597,'0'0'449,"0"0"-431,0 0-2,0 0-13,138-93 18,-98 58-9,-7 0-7,-8 10-4,-8 1 5,-5 5-3,-8 7 20,-2 7 14,-2 5 1,0 0-2,0 0-13,0 0-12,0 0-11,0 9-6,2 12 6,5 11 5,-1 3 7,4 14-5,-4 1-5,-1 2 0,3-2 2,-6-6-4,2-2-2,-3-5-19,-1-9-37,0-5-43,0-11-46,0-9-207,-1-3-220</inkml:trace>
  <inkml:trace contextRef="#ctx0" brushRef="#br0" timeOffset="49206.36">4536 7694 1001,'0'0'39,"0"0"-31,0 0-5,0 0 33,0 0 14,180 14-23,-102-19 6,2-12 2,-7-5-10,-7 0 7,-16 2 0,-9 2-12,-15 6-14,-12 7-3,-8 4-3,-6 1-13,0 1-80,0 22-141,-24 0-313</inkml:trace>
  <inkml:trace contextRef="#ctx0" brushRef="#br0" timeOffset="49973.17">3898 8584 712,'0'0'280,"0"0"-217,0 0-24,0 0-17,0 0-18,-13 138 40,13-69-14,13 0 3,-4-4-15,-3-5-4,-1-7-6,-5-8-5,3-6 2,-3-9 0,0-8-4,0-7-1,0-10-21,0-5-52,0 0-68,13-17-94,5-16-212</inkml:trace>
  <inkml:trace contextRef="#ctx0" brushRef="#br0" timeOffset="50334.11">4594 8811 893,'0'0'148,"0"0"-145,0 0 18,0 0 5,0 0 11,155-9 9,-99-2-27,-2 1-13,-4 2 3,-12 0-3,-11 4 6,-8-1-8,-15 5-3,-2 0-1,-2 0-1,0 0-54,-4 0-39,-19 14-113,-6 1-102,-5 2-128</inkml:trace>
  <inkml:trace contextRef="#ctx0" brushRef="#br0" timeOffset="50571.08">4627 9138 754,'0'0'136,"0"0"-130,0 0 45,0 0 28,158 10-9,-98-10-18,-6-3-23,-6-6-16,-11-1-8,-16 3-5,-7 3-7,-7 0-69,-7 3-135,0-10-154</inkml:trace>
  <inkml:trace contextRef="#ctx0" brushRef="#br0" timeOffset="51147.77">6479 8560 655,'0'0'241,"0"0"-160,0 0 15,0 0-47,0 0-34,0 0-8,-3 85 3,-2-27 12,-5-3 4,2-2-13,-3-4 1,-1-2-9,-1-5-4,-1-3 1,3-10-2,1-5-23,2-8-45,2-8-61,-3-8-95,2 0-27,-2-12-137</inkml:trace>
  <inkml:trace contextRef="#ctx0" brushRef="#br0" timeOffset="51389.33">6434 8580 66,'0'0'576,"0"0"-515,0 0 47,0 0-16,126-62-50,-97 78-6,-3 20 7,1 7-8,-3 3-4,-5 0 4,-4 0-12,-1 0-3,-3-3-12,-1-2-3,2-3 0,-2-8-5,-1-1-2,-3-8 0,-2-1-58,-4-3-79,0-3-72,0-7-65,0-4-172</inkml:trace>
  <inkml:trace contextRef="#ctx0" brushRef="#br0" timeOffset="51589.13">6425 8981 814,'0'0'82,"0"0"-75,0 0 29,0 0-36,104-126 1,-54 106-1,0 4-9,-8 4-112,-5 6-36,-9 2-88,-4-2-95</inkml:trace>
  <inkml:trace contextRef="#ctx0" brushRef="#br0" timeOffset="51876.01">7318 8400 483,'0'0'572,"0"0"-547,0 0 17,0 0 6,0 0-36,-56 108 6,29-26 24,7 9-21,4-5 7,5 2 2,11-6-1,0-8-11,0-7-6,22-14-7,5-7-5,-5-9 0,8-9-18,-1-9-64,-1-14-145,-1-5-379</inkml:trace>
  <inkml:trace contextRef="#ctx0" brushRef="#br0" timeOffset="52309.74">7734 8809 711,'0'0'145,"0"0"-89,0 0-18,0 0 20,0 0-4,117-4-9,-77-4-12,-2 0-25,-12 0-8,-4 0-3,-4 2-49,-5-5-99,-1-2-167,-6-6-174</inkml:trace>
  <inkml:trace contextRef="#ctx0" brushRef="#br0" timeOffset="52714.19">8192 8689 768,'0'0'135,"0"0"-118,0 0 25,0 0-20,0 0-14,0 0-4,93-95 2,-71 65-3,-2 4-2,0-4 8,0 0-3,-4 5 6,2 5-1,-7 9-8,-2 3 0,-3 4-1,-6 4-2,0 0-2,3 0-1,0 4 3,5 18 10,-1 7 6,-2 8 0,1 7-5,-4 2 2,-2-2-7,0-4 7,0-4-7,0-8-2,0-1-2,0-3-2,0-4 0,0-3-16,0 0-60,0-2-54,0-3-115,-4-1-98</inkml:trace>
  <inkml:trace contextRef="#ctx0" brushRef="#br0" timeOffset="52938.32">8319 8973 575,'0'0'129,"0"0"-60,0 0 12,0 0-44,0 0-7,0 0 3,96-14-1,-58 2-14,5 0-6,-2 0-2,-8 2-8,-1 0-2,-13 2-10,1 2-96,-1-4-184,-6-2-76</inkml:trace>
  <inkml:trace contextRef="#ctx0" brushRef="#br0" timeOffset="53234.17">9059 8441 911,'0'0'64,"0"0"-64,0 0 0,0 0 18,0 0-1,0 141-7,6-103 5,-2-1-7,1-4-5,0-2-1,-5-3 4,0-2-6,0-4 0,0 2-10,0-2-33,0-5-90,0-3-50,-4-9-56,3-3-108</inkml:trace>
  <inkml:trace contextRef="#ctx0" brushRef="#br0" timeOffset="53467.07">8869 8751 494,'0'0'121,"0"0"-80,0 0-1,0 0-3,0 0 18,154-65-3,-103 50-19,0-2-15,-4 3-11,-7-4 1,-2 6-8,-5-2-60,-6 0-111,-2-2-101</inkml:trace>
  <inkml:trace contextRef="#ctx0" brushRef="#br0" timeOffset="54093.11">9696 8446 738,'0'0'30,"0"0"-18,0 0 29,0 0-12,0 0-10,0 0-8,-29 90-7,13-80 3,3-8-2,3 0-2,2-2 7,3 0-4,1-2 6,4-12-12,0-6-7,0 3-4,0-2 5,9 1 0,9 6 6,5-6-3,3 2 3,3 6-1,1 1 0,-2 6-2,-4 3 3,1 0 0,-5 10 13,-2 15-3,-4 8 8,-4 6 1,-3 0 2,-7-1-8,0 3 0,-9 1-1,-13-3-3,-7 2 3,-3-5-9,0-4 4,0-2-5,3-10 0,4-10 0,8-5 1,3-5 4,5 0 0,9-17-1,0-1-5,0 2-2,19 2 3,0 4-2,-1 6 0,5 4-1,2 0 1,-3 8 0,2 10 7,-4 8 1,-4-8 10,5-2 11,-2-4-8,-2-10 2,4-2 1,-2 0 1,2 0-13,-3-2-7,-5-12-5,-3 0-6,-4-6-66,-6-7-57,0-4-194,0-11-204</inkml:trace>
  <inkml:trace contextRef="#ctx0" brushRef="#br0" timeOffset="54350.14">9946 8182 797,'0'0'109,"0"0"-91,0 0 17,172-12 7,-104 25 14,1 21 9,-4 9-27,-9 8-15,-11 10-7,-15 6 0,-16 8-2,-12 3-3,-2-4 1,-16-4-4,-14-9-2,-9-9-5,4-10 2,-2-8-1,7-12-2,5-16-80,6-6-173,5-18-379</inkml:trace>
  <inkml:trace contextRef="#ctx0" brushRef="#br0" timeOffset="54765.13">10923 8474 884,'0'0'121,"0"0"-66,0 0-15,0 0-8,0 0 18,42 134-12,-29-78-15,-3-5-19,0-1 2,-5-8-4,1-2-2,-6-4 0,0-4-51,0-6-46,0-8-112,0-12-99</inkml:trace>
  <inkml:trace contextRef="#ctx0" brushRef="#br0" timeOffset="54929.14">10780 8816 952,'0'0'72,"0"0"-62,0 0 0,0 0 2,193-80-12,-103 59 0,-9-4-81,-9 6-228,-14-2-240</inkml:trace>
  <inkml:trace contextRef="#ctx0" brushRef="#br0" timeOffset="55155.78">11622 8485 828,'0'0'80,"0"0"-79,0 0 18,0 0 5,3 119 14,8-81 2,-3 2-13,-1-1-18,-5-2-3,-2 2-2,0-3-4,0 3-5,0-5-73,-9-8-135,1-11-68</inkml:trace>
  <inkml:trace contextRef="#ctx0" brushRef="#br0" timeOffset="55585.66">11593 8552 786,'0'0'66,"0"0"-53,127-64 65,-76 62-51,-8 2-4,-12 4-9,-14 22-14,-14 8 0,-3 0 0,-13 0 19,-22 0-5,-1-4-8,1-2-1,5-12-3,12-7 3,4-5-5,10-4 4,4 0 4,0 0 4,0 0-3,18-10 5,13-4-10,9-1 6,7 10 0,-1 5 1,4 0 12,-5 15 2,-7 10-5,-17 1-4,-16 6 0,-5 0-4,-16 3 8,-26 4 3,-9-3-7,-11-2-4,1-6-3,1-8-6,6-8 1,12-3-3,7-9-2,8 0-2,9-6-42,16-27-81,2-17-226</inkml:trace>
  <inkml:trace contextRef="#ctx0" brushRef="#br0" timeOffset="55985.09">12583 8249 930,'0'0'85,"0"0"-59,0 0 29,0 0 5,-139 153-14,108-73 0,14 7-13,3-6-13,7-9-8,7-15-6,0-8 0,2-10-5,20-5-1,2-8-1,-1-9-34,2-12-57,2-5-88,-6-5-187</inkml:trace>
  <inkml:trace contextRef="#ctx0" brushRef="#br0" timeOffset="56164.99">12666 8700 926,'0'0'26,"0"0"-17,0 0-9,129-2 3,-76-7-3,-1-4-162,-6 0-87,-11-8-254</inkml:trace>
  <inkml:trace contextRef="#ctx0" brushRef="#br0" timeOffset="56387.86">13187 8432 939,'0'0'43,"0"0"10,0 0 32,0 114-45,0-78-10,0 0-16,0-7-8,0-5-1,0-5-4,0-1 2,0 0-3,0-1-19,0-2-26,-2-3-59,2-7-67,0-5-93,0 0-104</inkml:trace>
  <inkml:trace contextRef="#ctx0" brushRef="#br0" timeOffset="56779.17">13655 8381 920,'0'0'131,"0"0"-112,0 0 26,0 0 10,29 107-17,-23-61-15,4-4-12,-4-1-5,-1-4-4,-3-9-1,-1-3-2,-1-6-8,0-6-36,0 1-60,0-6-98,0-4-81,0 1-90</inkml:trace>
  <inkml:trace contextRef="#ctx0" brushRef="#br0" timeOffset="56985.12">13461 8689 833,'0'0'103,"0"0"-81,0 0 12,0 0-22,0 0-8,162-86-4,-103 61-99,-1 2-46,0-4 27,-2 3 18,-8 2 0,-3 0-111</inkml:trace>
  <inkml:trace contextRef="#ctx0" brushRef="#br0" timeOffset="57192.1">14148 8424 381,'0'0'229,"0"0"-107,0 0 11,0 0-44,0 0-40,0 0 26,0 84-17,0-47-22,0-2-3,2 5-3,4 1-15,-1-6-10,-1-2-1,-4-6-3,2-8-1,-2-1-13,0-6-65,0-6-107,-4-6-199</inkml:trace>
  <inkml:trace contextRef="#ctx0" brushRef="#br0" timeOffset="57479.48">14261 8039 870,'0'0'60,"0"0"-40,181-16 63,-99 32-27,-1 20-7,-1 13-6,-14 2 0,-10 3-10,-15 3-4,-19 4-8,-18 6 5,-4 1 2,-11 0-9,-18-5-3,-7-5-6,1-8-6,-6-4-2,-1-6-2,0-7-9,-1-4-56,-3-12-116,-3-14-366</inkml:trace>
  <inkml:trace contextRef="#ctx0" brushRef="#br0" timeOffset="58527.12">12632 9128 604,'0'0'304,"0"0"-271,0 0 19,0 0 13,0 0-43,0 0 21,-56 104-19,56-66-11,0-1 2,0-4-2,13-5-6,8-6 4,3-3-5,10-10 3,1-6-1,2-3-6,9-3 8,-4-16-10,3-10 3,-1-1 0,-4 2 2,3 2-5,-3 4 0,-3 5 3,2 2-1,-4 7-1,3 2-1,2 3 0,3 3 3,-1 0 0,3 0-3,-3 17 3,-2 0-3,-8 6 4,-4-2 0,-6 2 0,-3-9-2,-11-2-2,-1-6 5,-5-3-3,-2-3 0,2 0 0,-2 0 7,4 0-4,5-15 11,5-9-16,4-4 4,2 2-4,4 3 1,5 2-2,6 10 0,7-1-1,2 10-2,10 2 4,1 0-2,6 0 3,4 11-1,3 1 0,-1-4 0,-3 0 0,-8-6 2,-13-2 0,-12 0 10,-11 0 2,-2 0 0,-4-10 10,3-10 3,1-6-13,-3-6-7,4-2-6,-2 4-1,-2 5-2,-5 11-2,-10 14-27,0 0-48,-25 22-128,-24 16-354</inkml:trace>
  <inkml:trace contextRef="#ctx0" brushRef="#br0" timeOffset="58940.46">13854 9717 897,'0'0'77,"0"0"-22,0 0 35,-39 118-64,39-81-7,5-5-6,15-4-6,6-12-3,8-13-2,4-3 5,7-5-1,0-25 0,-8-3 4,-3-8-2,-10-1 9,-13-1 0,-10 1 16,-1 7-10,-5 6 2,-24 14 1,-9 3-12,-13 12-2,-1 0-10,7 0-1,5 12-1,14-3-2,8 3-26,9 2-64,9-3-118,0 1-308</inkml:trace>
  <inkml:trace contextRef="#ctx0" brushRef="#br0" timeOffset="60508.17">4060 10432 894,'0'0'121,"0"0"-54,0 0 57,0 0-56,0 0-26,0 0-10,0 0-13,-24-31-15,24 60-2,0 6 14,0 5-7,0 3-4,0-1-5,0-1 1,0 4-1,0-6 0,0 0-15,0-9-44,9-7-26,9-4-74,2-11-146,5-8-81</inkml:trace>
  <inkml:trace contextRef="#ctx0" brushRef="#br0" timeOffset="60770.27">4654 10542 992,'0'0'81,"0"0"-78,0 0 19,0 0-1,0 0 8,131-20 8,-77 1-23,-3 1-11,-7 2-3,-6 8-2,-15 2-47,-10 4-69,-13 2-160,0 0-14,-15 14-91</inkml:trace>
  <inkml:trace contextRef="#ctx0" brushRef="#br0" timeOffset="60937.52">4675 10780 897,'0'0'82,"0"0"-80,0 0 4,0 0 44,0 0-5,155 0-27,-84-16-18,2-1-46,-3-4-239,-10-9-248</inkml:trace>
  <inkml:trace contextRef="#ctx0" brushRef="#br0" timeOffset="61344.28">5803 10353 925,'0'0'118,"0"0"-103,0 0 7,0 0 0,0 0 3,-40 140 16,25-87-22,-3 2-4,1 1-10,1-5-2,-2-7 0,5-8-3,0-8-18,1-10-58,5-8-102,3-10-96,4 0-67</inkml:trace>
  <inkml:trace contextRef="#ctx0" brushRef="#br0" timeOffset="61578.31">5783 10372 722,'0'0'187,"0"0"-160,0 0-1,0 0 8,0 0 22,119 65-4,-86-21-11,-4 2-24,-2 0-5,-2-4-3,-3-5-7,-4-3 0,-3-10-1,1-2-1,-3-5-8,-1-2-52,-4-5-73,-6-6-81,-2-4-44,0 0-160</inkml:trace>
  <inkml:trace contextRef="#ctx0" brushRef="#br0" timeOffset="61737.02">5859 10672 866,'0'0'118,"0"0"-109,0 0 24,0 0-27,118-64-6,-46 38 0,-3-3-25,-15 5-251,-25 6-238</inkml:trace>
  <inkml:trace contextRef="#ctx0" brushRef="#br0" timeOffset="62240.78">3490 10181 784,'0'0'80,"0"0"-42,0 0-34,0 0 11,0 179 71,0-74-25,0 8-9,0 1-15,0-8-19,0-14 2,0-15 0,4-9-6,3-10-6,-2-8-7,-1-11 3,0-12-4,-4-13-7,5-8-44,0-6-57,-5 0-15,0-32-29,0-17-188</inkml:trace>
  <inkml:trace contextRef="#ctx0" brushRef="#br0" timeOffset="63529.18">3323 10267 655,'0'0'87,"0"0"-56,0 0 117,0 0-63,-11-103-59,47 79 1,24-8-1,22 4 0,22 3 3,17 1-7,8 7-4,6 5-5,0 4-8,4 8-3,-2 0 6,4 0-5,-4-4 1,3-1 0,2-2-1,8-1 0,17 2 10,8-2-1,13-4-4,5 2-6,-7 2 0,-21 0 0,-25 2 0,-29 6-1,-21 0 0,-14 0-1,-13 0-1,-13 0 1,-11 0 0,-13 0 4,-6 0-4,-9 0 3,-2 0 2,-4 0 3,-3 0-2,-1 0-3,-1 0 0,3 0-1,-1 0-2,3 0 0,2 2-1,0 2 0,3 4-2,-4 0 2,4 6 1,-1 6-1,0 11 1,2 10 2,0 11 8,-1 6-1,1 2 2,-3 3-2,-3 3-3,1 4 0,-4 2-2,4 2 4,-3 2-3,2-1 8,-5-3-5,0 1 1,0-10-6,0-5 2,0-7 2,0-10-2,0 0 0,0-11-4,0-10 2,0-7 3,0-6-4,0-2-1,-2-5 3,-4 2 0,-6-2-2,-3 0 2,-8 0 1,-6 5-4,-10-1 1,-5 2-2,-4 2-2,-4 1 2,-1-2 2,4 3-1,-2-2 1,-1 2-1,4 1 0,-8-6 5,0 3-5,-2 0-1,-2-2 2,-3 4-1,-1 4 3,-1 0-3,-3 0-1,0-2 1,3-3 0,-9-4 0,-1 2 3,2-3 1,-8-4 8,9 0-4,6 0-8,1 0 5,10 0-5,-1 0 1,-2 0-2,-2 0-1,-9 0 1,-5 0 1,-2 0-1,0 0 0,1 0 1,3 0-1,3 0 1,2 0 0,5 0-1,-2 0-2,3 0 2,5 0 0,2 0 2,11 0 2,0 0-4,5 0 0,5 0 1,-5 0-1,-1 0 0,4 0 0,-5 0 0,2 0 0,-7 0 1,1 0-1,1-4-1,3 1 0,3-1-3,6 3 2,4 1 2,8-3-3,13 3 3,4-1-1,2 1 0,0 0 1,0 0-1,0 0 1,-4 0 0,-1 0-1,-2 0 1,0 0 0,7 0-1,0 0-4,0-2-19,0 2-20,0 0-26,5-4-13,31-3-116,14-15-122,13-10-113</inkml:trace>
  <inkml:trace contextRef="#ctx0" brushRef="#br0" timeOffset="64398.7">5688 10774 247,'0'0'64,"0"0"-60,0 0 8,0 0 29,0 0 4,0 0 8,0 0-25,-9-13 3,9 12 20,0-1 22,0 0 17,0 2-9,0 0-4,0 0-15,0 0-9,0-2-15,0 2-10,0-2-17,9-3-2,8-2 0,10-1 10,0 0-9,2-2 12,-4-1 7,-3 2-8,-7-1 5,-3 3-14,-3 4-4,-7 1-2,-2-1-1,2 3-4,-2 0-1,2-1-25,4-7-60,2-2-90,-1-4-191,-2-4-235</inkml:trace>
  <inkml:trace contextRef="#ctx0" brushRef="#br0" timeOffset="64782.74">5855 10395 624,'0'0'126,"0"0"-105,0 0 68,0 0-6,0 0-35,0 0-23,-29 6-17,16 20-6,-3 14 4,-4 8 8,-2 5 10,-3-3 3,0 0 2,10-4-9,1-6-3,4-4-6,3-7-1,1 0-6,-2-5 2,5-4-4,-2-6-2,0 1 2,1-8-1,2 0-1,2-6-5,0-1-17,0 0-14,0-15-41,4-14-120,16-5-134,-8-5-126</inkml:trace>
  <inkml:trace contextRef="#ctx0" brushRef="#br0" timeOffset="65120.16">5855 10409 592,'0'0'144,"0"0"-128,0 0 46,0 0 29,0 0-64,0 0-11,24-26-6,-5 34-2,5 10 0,4 5 12,5 4 8,-2 2-4,-1-2 2,0 6-13,-4 1 1,-6 2 4,-5 1-1,-6 4 1,-2-7-2,0-4-7,-3-4-2,-1-7 0,0-5-4,-3-1-1,0-5 1,2-6-3,-2 2-6,0-4-51,0 0-72,0 0-80,0 0-45</inkml:trace>
  <inkml:trace contextRef="#ctx0" brushRef="#br0" timeOffset="65357.25">5790 10754 680,'0'0'109,"0"0"-87,0 0 77,0 0-57,0 0-36,0 0 11,137-94-2,-89 79-11,-5 3-2,-10 3-2,-6 3-17,-12-1-170,-5 0-171</inkml:trace>
  <inkml:trace contextRef="#ctx0" brushRef="#br0" timeOffset="66376.42">1468 12904 1097,'0'0'36,"0"0"-33,0 0 14,0 0 2,0 0-19,0 0 0,0-76-20,0 81-158,0 21-69,0 6-122</inkml:trace>
  <inkml:trace contextRef="#ctx0" brushRef="#br0" timeOffset="66536.46">1334 13279 973,'0'0'51,"0"0"-42,0 0 36,0 0-16,0 0-29,0 0-11,-24 4-128,49 4-53,10-1-186</inkml:trace>
  <inkml:trace contextRef="#ctx0" brushRef="#br0" timeOffset="66688.06">1817 13205 1039,'0'0'17,"0"0"-9,0 0-8,0 0-59,0 0-170,0 0-289</inkml:trace>
  <inkml:trace contextRef="#ctx0" brushRef="#br0" timeOffset="67061.15">3900 12753 1010,'0'0'62,"0"0"-48,0 0-13,0 0 29,0 0 19,-2 135-22,2-91-9,0 2-7,11-2-8,5-2-2,-7 0-1,-3 0-24,-2-4-53,-4 1-88,0-10-122,-2-8-65</inkml:trace>
  <inkml:trace contextRef="#ctx0" brushRef="#br0" timeOffset="67390.09">3218 13609 748,'0'0'107,"0"0"-91,0 0 38,0 0 7,0 0-12,140 29 30,14-21-28,27 1-29,26-2 0,28-6-15,16-1 6,23 0 11,9-22 17,3-10-2,-18-8-2,-17-6-12,-28-1 1,-40 4-11,-47 5 1,-51 12-12,-37 10-4,-29 9 0,-19 4-8,0 3-47,-31 0-35,-25 15-75,-24 10-206</inkml:trace>
  <inkml:trace contextRef="#ctx0" brushRef="#br0" timeOffset="67962.16">3336 14674 214,'0'0'453,"0"0"-423,0 0 54,0 0 44,0 0-68,0 0-24,130-140-14,-102 89-11,-6-2-5,-4 5-2,-11 9 5,-7 15 1,0 9-8,-13 8 2,-9 7-4,-3 0-2,-4 0 1,6 19-2,8-2 2,7 5-7,8 0 2,0-4-3,28 0-1,15 5 10,13-4 0,-1 2 0,0-3 0,-7 4 1,-17 0-4,-13 1 1,-16 0-2,-2 3-7,-17-3-17,-11 0-26,-1-3-80,6-10-25,6-10-79</inkml:trace>
  <inkml:trace contextRef="#ctx0" brushRef="#br0" timeOffset="68237.76">4086 14267 850,'0'0'70,"0"0"-70,0 0-9,0 0 9,0 0 37,0 0-3,17 134 6,-10-96-8,-1-1-8,1-1-7,0-2-7,-5-5-6,5 0 2,-3-7-6,-1-3-24,1 0-69,-4-9-126,0 2-57,0-7-166</inkml:trace>
  <inkml:trace contextRef="#ctx0" brushRef="#br0" timeOffset="68403.29">4000 14594 780,'0'0'75,"0"0"-65,0 0-9,0 0 2,161-100-3,-96 68-16,-7 7-122,-12 6-131</inkml:trace>
  <inkml:trace contextRef="#ctx0" brushRef="#br0" timeOffset="68589.46">4473 14316 155,'0'0'723,"0"0"-651,0 0-31,0 0-17,0 0-11,0 0 25,17 88-4,-5-51-14,-3-2-10,2 5-3,-2-4-7,-2 4 0,-5-8 0,-2-2-72,0-5-112,0-20-90,-9-5-105</inkml:trace>
  <inkml:trace contextRef="#ctx0" brushRef="#br0" timeOffset="68827.34">4598 14225 487,'0'0'453,"0"0"-440,123-25 23,-61 25 49,4 0-20,-3 26-6,-3 11-19,-13 9-19,-18 9-3,-18 11-11,-11 6 1,-6 1-6,-25 2 2,-9-13-4,-3-8-31,-6-8-36,-7-5-58,-10-15-117,-15-13-200</inkml:trace>
  <inkml:trace contextRef="#ctx0" brushRef="#br0" timeOffset="69111.64">3236 14163 969,'0'0'16,"0"0"-12,-127 107 38,89-26 30,2 16-5,12 13-5,14 8-17,6 3-26,4-9-2,21-13-12,18-14-3,22-23-1,11-12-2,16-11-16,19-25-82,14-14-151,12-4-428</inkml:trace>
  <inkml:trace contextRef="#ctx0" brushRef="#br0" timeOffset="69507.48">5454 14263 925,'0'0'56,"0"0"-12,0 0 12,0 0-19,-109 128 11,91-60-1,2 2-16,6-5-9,9-7-9,1-2-4,0-12-7,11-1-1,18-8-1,9-10-32,4-5-106,6-14-153,-4-6-219</inkml:trace>
  <inkml:trace contextRef="#ctx0" brushRef="#br0" timeOffset="69851.06">5768 14726 909,'0'0'40,"0"0"-12,15-116 17,15 67-32,3-4-3,-6 9-3,-12 10-3,-12 9-2,-3 11 2,0 6-4,-16 8 0,-6 0-4,0 0-4,2 17 2,11-2-5,7 6 5,2-3-6,9-1 2,20 0 6,12 1 1,7-4 3,-2 2 6,-3-4 12,-12 4 8,-9 2-6,-13 0-4,-9 4-2,0 1-1,-2 0-9,-18 3-4,-2-3-6,2-6-69,2-11-84,5-6-88,3-3-121</inkml:trace>
  <inkml:trace contextRef="#ctx0" brushRef="#br0" timeOffset="70070.01">6339 14323 998,'0'0'90,"0"0"-90,0 0 9,0 0 25,0 0 3,16 131-12,-6-91-12,-3 0-5,0-4-7,2-5 3,-5 1-4,-2-6-5,-2 6-64,0-6-107,0-11-92,-2-3-140</inkml:trace>
  <inkml:trace contextRef="#ctx0" brushRef="#br0" timeOffset="70240.14">6234 14633 351,'0'0'591,"0"0"-580,0 0-7,0 0 3,163-93-3,-89 59-4,-3-1-8,-7 5-160,-12 2-122</inkml:trace>
  <inkml:trace contextRef="#ctx0" brushRef="#br0" timeOffset="70786.69">6903 14293 601,'0'0'110,"0"0"-100,0 0 29,0 0 4,0 0-10,-33 116-8,10-95-9,3-5-4,-2-7-1,2-6-1,7-3 2,-2 0 5,7-4-7,6-14 5,2-5-8,0 1-4,10 5 3,13-7-4,6 3-4,-1 1 3,7 8-2,-6 4 1,2 6 0,0 2 0,-2 0 4,2 0 5,-2 20 7,-6 2 4,-8 13-6,-8 5-6,-7 4-2,-3 12 5,-26 2-4,-6-2-1,-1-6-3,0-15 0,8-12 3,3-15 5,7-3-3,5-5 1,4-5 0,7-11 8,2-6-12,0 8 0,4 4 1,14-3-3,4 12 6,5 1 1,2 0 1,5 1 3,3 14 3,4-5-1,-8-3 4,3-7-2,-7 0-5,0 0-6,-2 0-3,-8-5-2,-5-9-2,-5-4-51,-9-3-83,0-11-196,-2-7-177</inkml:trace>
  <inkml:trace contextRef="#ctx0" brushRef="#br0" timeOffset="71029.34">7269 14080 753,'0'0'77,"0"0"-34,118-7 37,-52 17-30,11 20 19,0 11-2,-1 5-14,-9 7-8,-21-1-8,-17 7-17,-19 0-1,-10 12 5,-14 1-3,-24 0-5,-7-2-11,-1-12 0,4-13-4,10-13-1,8-18-19,6-14-61,7-11-139,5-47-414</inkml:trace>
  <inkml:trace contextRef="#ctx0" brushRef="#br0" timeOffset="71583.28">8457 12948 157,'0'0'520,"0"0"-453,0 0-16,0 0 71,0 0-31,0 0-3,0 0-22,140 10-29,-89-10-17,-6 0-1,-7-8-12,-14-1-7,-6 4 0,-7 1-28,-6 2-61,-5 2-89,0 0-143,-16 0-138</inkml:trace>
  <inkml:trace contextRef="#ctx0" brushRef="#br0" timeOffset="71748.03">8517 13240 755,'0'0'89,"0"0"-50,0 0 91,127 36-38,-65-36-32,2-5-20,-5-15-24,-14 6-16,-12-1-7,-18 7-138,-15-3-242</inkml:trace>
  <inkml:trace contextRef="#ctx0" brushRef="#br0" timeOffset="95524.05">10897 12325 505,'0'0'108,"0"0"60,0 0-13,0 0-49,0 0-25,0 0-38,0 0-29,0 0-2,0 0 13,-35 130-2,13-64 1,2-4-13,2 2-1,-1-6-3,2-2-6,0-6 0,-2-7-1,9-14-12,0-8-37,10-9-85,0-12-120,0 0-123</inkml:trace>
  <inkml:trace contextRef="#ctx0" brushRef="#br0" timeOffset="95789.48">10882 12254 824,'0'0'50,"0"0"-14,0 0 57,0 0-44,0 0-13,129 44 9,-98 9 5,-2 2-18,-2 1-11,-2-3 1,-8-6-10,1-4 2,-5-3-2,-3-5-10,-2 2-2,-1-7 4,-3-4-4,2 0-9,-4-9-42,0-3-54,0-7-116,-2-7-108,0 0-226</inkml:trace>
  <inkml:trace contextRef="#ctx0" brushRef="#br0" timeOffset="95993.9">10751 12733 681,'0'0'63,"0"0"-31,0 0 30,0 0 6,169-70-16,-95 52-9,-10 0-23,-15 8-20,-16 6-1,-10 4-88,-15 0-120,-8 0-96</inkml:trace>
  <inkml:trace contextRef="#ctx0" brushRef="#br0" timeOffset="96375.14">10080 13395 803,'0'0'43,"0"0"-28,0 0 41,162 23 66,-10-23-15,51-7-28,32-21-40,35-9-4,23-4-16,-4-8 4,-3 7-3,-24 0-3,-30 10-6,-42 5 2,-45 3-8,-45 5-4,-44 9-1,-30 2 3,-16 4-1,-10 2-2,0 2 0,-5 0-29,-31 0-34,-22 14-56,-21 13-125,-31 16-155</inkml:trace>
  <inkml:trace contextRef="#ctx0" brushRef="#br0" timeOffset="96694.36">10741 13767 39,'0'0'808,"0"0"-752,-125 9 24,70 35 32,-6 19-50,2 9-3,8 3-10,8 0-11,16-7-7,8-6-13,16-6 2,3-10-6,0-4-11,12-8-1,16-8-2,-1-1-15,6-7-58,0-6-69,1-9-174,-5-3-229</inkml:trace>
  <inkml:trace contextRef="#ctx0" brushRef="#br0" timeOffset="97081.08">10701 14413 826,'0'0'53,"0"0"-19,54-116 43,-18 66-35,1 3-5,-10-6-15,-4 2-10,-10 7-9,-7 8 3,-6 7-1,0 6 14,0 12-10,-4 4-3,-9 2-6,-1 5-1,-3 0 0,0 12-5,5 7-2,5 1-8,7 4 6,0 3 2,15-6 3,21 2-2,7-2 6,1 0 0,1-3 1,-10-4 0,-3 2 1,-11-4 5,-9 2 3,-10 0 3,-2 8-4,0 0 1,-15 1-5,-8-3-2,5-5-2,3-6-52,3-5-29,4-4-106,4 0-27,4-21-124</inkml:trace>
  <inkml:trace contextRef="#ctx0" brushRef="#br0" timeOffset="97298.84">11341 13964 882,'0'0'124,"0"0"-108,0 0 29,0 0 19,0 0-1,0 0-21,47 111-19,-34-81-3,0 2-9,-2-1-2,-1 1-5,-2 7-2,-3-8-2,-5 0-8,0 1-46,0-1-83,0-9-158,-5-8-133</inkml:trace>
  <inkml:trace contextRef="#ctx0" brushRef="#br0" timeOffset="97455.03">11268 14304 910,'0'0'49,"0"0"-27,0 0 4,162-125-19,-79 83-7,-8 6 0,-10 1-90,-16 12-183,-13-4-97</inkml:trace>
  <inkml:trace contextRef="#ctx0" brushRef="#br0" timeOffset="97613.1">11791 13948 184,'0'0'539,"0"0"-364,0 0-107,0 0-2,0 0 1,0 0 10,29 77-32,-18-41-28,-1-4-13,-4 8 1,-6 4-5,0-4-39,0-4-127,-6-8-216,-12-18-241</inkml:trace>
  <inkml:trace contextRef="#ctx0" brushRef="#br0" timeOffset="97876.17">11879 13770 1041,'0'0'17,"171"-16"28,-60 16 48,5 22-45,-9 20 5,-16 14-17,-26 11-26,-33 17-5,-32 10-4,-10-1 4,-38 11 1,-12-16-2,0-21 1,10-9 11,10-26-11,18-18-5,11-5 0,7-9-38,4-30-28,0-30-166,8-26-456</inkml:trace>
  <inkml:trace contextRef="#ctx0" brushRef="#br0" timeOffset="98249.65">14030 12561 747,'0'0'109,"0"0"24,0 0-31,0 0-89,0 0 26,15 119-1,-6-58-5,0-1-17,0-7-9,-3-3-4,1-3 2,-4 2-5,-1-6-18,-2 3-72,0-11-67,-5-11-170,-17-8-188</inkml:trace>
  <inkml:trace contextRef="#ctx0" brushRef="#br0" timeOffset="98395.94">13814 12976 894,'0'0'41,"0"0"28,0 0-11,156-86-27,-54 50-18,14-2-8,4-1-5,-6-3-178,-20 2-500</inkml:trace>
  <inkml:trace contextRef="#ctx0" brushRef="#br0" timeOffset="98677.69">15519 12235 548,'0'0'308,"0"0"-261,0 0-5,0 0-1,0 0 15,8 113-2,3-57-34,-5-2-15,-4 1 0,2-2-5,0-6-43,1-3-86,-3-10-186,-2-13-143</inkml:trace>
  <inkml:trace contextRef="#ctx0" brushRef="#br0" timeOffset="99085.06">15503 12339 734,'0'0'11,"0"0"8,0 0 106,169-104-53,-109 104-24,-15 0-9,-16 29-23,-25 9-12,-4 8 0,-29-2 3,-20 3 0,-6-7-4,3-11 3,10-2-2,13-15 4,19-9 4,4-1-5,6-2 6,8 0 4,23-9-4,9-9-4,9 4 3,6 2-3,-1 10 7,-5 2 1,-9 7-3,-13 19 0,-9 5-7,-16 4 5,-2 0 2,-16 2 3,-17-5-8,-7-3 2,-3-3-7,5-9-4,1-5-1,3-3 1,3-5-17,2-4-56,5 0-82,1 0-188,4 0-191</inkml:trace>
  <inkml:trace contextRef="#ctx0" brushRef="#br0" timeOffset="99339.07">15164 13221 731,'0'0'167,"0"0"-160,176 9 92,-36-17 28,30-21-78,17-5 6,21-3-12,3-5-6,5-4 0,-8 0-14,-34-1-12,-34 7-3,-41 11-5,-46 4-3,-29 8 0,-24 6-20,-4 6-56,-41 5-88,-18 0-134,-12 11-232</inkml:trace>
  <inkml:trace contextRef="#ctx0" brushRef="#br0" timeOffset="99780">15427 14263 981,'0'0'73,"0"0"-58,40-130 22,-4 68 8,5-7-36,-4 1-2,-8 10-5,-12 14-1,-13 12 1,-4 11 1,-6 9-3,-16 7 0,-6 5-7,1 0 4,0 0 0,11 12 2,9 0-4,7 4 1,0 0-1,33-2 1,17 0 4,13-2 5,3 2-3,-1 0 9,-16 4 4,-15 2-1,-24 6-10,-10 4-1,0 11-2,-27-1 1,-8-5 2,-3-6-4,2-9-24,8-6-21,5-14-47,10 0-123,11-14-88</inkml:trace>
  <inkml:trace contextRef="#ctx0" brushRef="#br0" timeOffset="99991.92">16246 13712 734,'0'0'316,"0"0"-316,0 0 32,0 0 35,15 122-43,-2-80-6,1 0-2,-4-2-12,-4-1 5,-2-3-9,-4 0 0,0 2-4,0 0-76,0-4-131,-2-8-113</inkml:trace>
  <inkml:trace contextRef="#ctx0" brushRef="#br0" timeOffset="100175.16">16065 14103 1021,'0'0'40,"0"0"-36,154-77 24,-63 35-22,3 2-6,-13 5-32,-13 4-153,-19 4-223</inkml:trace>
  <inkml:trace contextRef="#ctx0" brushRef="#br0" timeOffset="100732.09">16979 13705 72,'0'0'877,"0"0"-848,0 0-25,0 0 34,0 0-26,0 0 1,-67 109-5,36-95-2,2-5 1,-2-9 13,8 0 19,3-9-13,11-14-11,5-3 3,4-3-13,0 0-5,20 2-1,14 1 1,-1 4 0,5 3 1,1 9 0,1 10-2,-2 0 2,-4 12-1,-5 14 6,-4 6-3,-8 7-2,-3 2 8,-7 6 2,-7 3-1,0 0 6,-17-2-3,-14 3-3,-7-9 0,-3-8-5,0-4-1,5-16-3,7-10 5,10-4-3,7 0 0,8 0-1,4-8-2,0 1-5,4 4 4,23-3-2,11 6 1,9 0 2,13 0 2,9 0 0,9-8 13,4-6 11,-1-11 18,-10-3-12,-13 1 22,-13 0-28,-18 5-2,-12 6 0,-11 2-13,-4 4-11,0-3-5,0-1-81,-22-3-102,-16-3-779</inkml:trace>
  <inkml:trace contextRef="#ctx0" brushRef="#br0" timeOffset="101386.23">9746 15777 860,'0'0'121,"0"0"-115,0 0 66,0 0 18,0 0-23,163-19-19,-89-4-19,-4 0-20,-10 6-5,-16 2-4,-13 8-34,-10 7-109,-21 0-275</inkml:trace>
  <inkml:trace contextRef="#ctx0" brushRef="#br0" timeOffset="101565.05">9758 16013 1006,'0'0'110,"0"0"-97,0 0 16,0 0 9,0 0 14,136-19-9,-55-2-30,-3-2-13,-9 5-48,-7-8-187,-12-6-257</inkml:trace>
  <inkml:trace contextRef="#ctx0" brushRef="#br0" timeOffset="101956.05">12261 15316 970,'0'0'50,"0"0"-2,0 0 21,0 0-52,0 0 26,12 130-8,3-82-25,-1-2-7,-3 1 0,0-1-3,-6-6-22,-5-1-74,0-7-123,0-9-104,0-9-201</inkml:trace>
  <inkml:trace contextRef="#ctx0" brushRef="#br0" timeOffset="102281.06">11754 15995 148,'0'0'567,"0"0"-546,0 0 7,0 0 104,0 0-68,137 0 17,-12 0-11,20-9-7,25-14-30,22-4-1,19-10-6,24-5-10,6 1-5,-18 2 1,-28 11-7,-54 10 1,-52 6-6,-42 5-5,-30 7-13,-17-3-38,0 3-59,-28 0-52,-21 0-185</inkml:trace>
  <inkml:trace contextRef="#ctx0" brushRef="#br0" timeOffset="102804">12095 16994 396,'0'0'348,"0"0"-279,0 0 65,0 0-69,29-120-20,-2 66-14,-1-4-2,0 5-7,-3 7-9,-7 12 9,-10 17-8,-6-2-11,0 9-3,0 2-6,-8 4-14,-6 4-8,1 0 4,3 0-7,5 0 18,5 15 1,0 4 0,10 9 6,20-5 4,9-2-7,6-3 5,2 1 4,-5-2 2,-11 5-1,-6 1-1,-11-5 2,-14 4-1,0 4 8,0-8 4,-19 5-3,-1-4-4,3-6-5,3-4-1,1-9-25,4 0-51,4-4-78,5-21-140</inkml:trace>
  <inkml:trace contextRef="#ctx0" brushRef="#br0" timeOffset="103051.66">12839 16566 991,'0'0'97,"0"0"-92,0 0 27,0 0-4,0 0-3,42 117-5,-26-79-5,-7-6-12,0 5 6,-7-7-7,-2-6 1,0 1-3,0-6-33,0-12-46,0 4-65,0-11-155,-2 0-56</inkml:trace>
  <inkml:trace contextRef="#ctx0" brushRef="#br0" timeOffset="103252.81">12674 16852 875,'0'0'105,"0"0"-103,0 0 46,0 0-34,156-90 14,-96 68-9,-2-4-19,-8 3-31,-4 9-69,-1-7-124,-7 2-109</inkml:trace>
  <inkml:trace contextRef="#ctx0" brushRef="#br0" timeOffset="103491.3">13316 16527 922,'0'0'86,"0"0"-78,0 0 82,0 0-33,17 136-13,-5-85 3,-3 2-22,-2-4-6,-3-5-2,-4-4-7,0-8-5,0-6-4,0-4 0,0-12-1,0-10-13,-2 0-63,-5 0-38,-2-14-186,-6-21-460</inkml:trace>
  <inkml:trace contextRef="#ctx0" brushRef="#br0" timeOffset="104724.04">13347 16575 518,'0'0'128,"0"0"-85,0 0 85,0 0-18,0 0-39,0 0-7,136-90-8,-86 90-14,3 10-5,-2 20-3,0 11-11,-8 8-11,-10 6-4,-10 3 4,-12 8 2,-11-8 2,0 5 4,-13-5-2,-14-9-2,2-9-6,5-9-1,1-13-8,4-5-1,0-4-11,-3 0-67,-2-9-97,-4 0-277</inkml:trace>
  <inkml:trace contextRef="#ctx0" brushRef="#br0" timeOffset="105120.13">11910 16419 857,'0'0'124,"0"0"-110,-114 48 53,83 14 27,8 14-48,10 10 10,13 13-15,0-6-13,15-8-4,14-8 1,10-11-7,3-16-5,2-2-10,-1-4-3,-3-12-1,-4-10-9,4-8-57,0-14-77,-9-10-227</inkml:trace>
  <inkml:trace contextRef="#ctx0" brushRef="#br0" timeOffset="106726.05">14817 15386 24,'0'0'43,"0"0"-10,0 0 4,0 0 15,0 0 15,0 0 2,0 0 28,-121 78 25,116-78-9,5 2 7,-2-2 21,2 0-45,0 0-24,19 0-31,26-4-7,19-12 12,7-1-11,2-4 2,-5 3-19,-16 6-8,-13 3-6,-17 3-4,-9 6 0,0 0-31,3 0-76,6 0-207,7-6-250</inkml:trace>
  <inkml:trace contextRef="#ctx0" brushRef="#br0" timeOffset="107541.04">16662 14916 767,'0'0'150,"0"0"-59,0 0 4,0 0-42,0 0-5,-20 145-6,20-101-11,0-4-19,15 1-6,-1-1-4,-1-4-2,1-7-1,-3 5-50,0-11-85,-6 3-133,-5-10-150</inkml:trace>
  <inkml:trace contextRef="#ctx0" brushRef="#br0" timeOffset="107881.45">16009 15669 660,'0'0'123,"0"0"-112,0 0 112,0 0 0,0 0-82,131 8 33,19-8-14,37 0-22,29 0-14,17-8 3,7-10-5,-10 0-9,-27-4 0,-23-2-3,-35-2-3,-31 3 2,-39 1-4,-35 6-3,-20 10 2,-18 2-3,-2 4-1,-12 0-31,-36 14-55,-18 22-84,-21 8-149,-16 5-157</inkml:trace>
  <inkml:trace contextRef="#ctx0" brushRef="#br0" timeOffset="108213.93">16406 16048 1010,'0'0'81,"0"0"-57,0 0 54,-116 10-13,78 38-46,-5 25 9,3 10-1,7 11 2,10-9-3,10-13-1,11-10-3,2-13-11,9 0-6,17-13-4,10 0 1,4-5-2,3-9-18,3-12-57,2-7-51,-6-3-149,-11-3-337</inkml:trace>
  <inkml:trace contextRef="#ctx0" brushRef="#br0" timeOffset="108595.49">16595 16695 927,'0'0'67,"0"0"-26,0 0 42,70-129-64,-26 83 2,-9-5 6,-8 5-6,-13-2-11,-9 5 6,-5 9-7,0 6-3,-12 10-3,-8 10-5,-4 8 2,1 0 0,1 6-7,6 14-6,7 5 2,7 0 0,2 1 0,7-3-2,24-4 3,11 2 7,6-3 3,2-4 3,-5 4-2,-9-4 2,-14 4 8,-13 4-5,-7 0-2,-2 4 2,-2 0 0,-18-1-2,-6-4-4,7-3 0,3-10-36,6-8-52,7 0-63,3 0-124,0-18-146</inkml:trace>
  <inkml:trace contextRef="#ctx0" brushRef="#br0" timeOffset="108847.02">17311 16249 835,'0'0'181,"0"0"-149,0 0 16,0 0 4,0 0-4,22 112-6,-11-76-13,0-2-8,1 2-8,-6-8-3,3 2-3,-3-6-7,-1 2 0,-2-3-8,-3-6-37,0-3-60,0-6-76,0-4-149,-18-4-76</inkml:trace>
  <inkml:trace contextRef="#ctx0" brushRef="#br0" timeOffset="109016.9">17193 16624 906,'0'0'126,"0"0"-65,0 0-1,0 0-45,155-99-3,-85 59-2,-6 5-10,-8 4 0,-9 4-28,-13 4-139,-14 0-177</inkml:trace>
  <inkml:trace contextRef="#ctx0" brushRef="#br0" timeOffset="109623.93">17864 16177 806,'0'0'156,"0"0"-145,0 0-2,0 0 17,0 0-15,-5 107 4,-14-84-2,1-14-5,-5 4 1,3-10 3,-1-3 2,3 0-4,5 0-5,5-12 2,3-6 0,5-3-7,0-2-2,0 2 2,13-2 0,12 5 1,2-1-1,2 2 3,2 2 2,0 12 3,-6 3 2,0 0-3,-5 8-3,2 14 6,-4 14 5,-1 5-7,-5-2 3,-8 12-2,-4-7 4,0 6-3,-4-2 1,-21-4-1,-2-3-4,-2-14 0,0-5 0,4-13-5,2-4 3,7-5 4,3 0-5,5 0 2,4-5-5,4 0 4,0-2-4,0 0 1,4 7 1,19-4-2,6 4 3,2 0 2,4 0 7,1 0 1,9 0 7,-3 0 3,1 0 1,-5-8-5,-3 2-7,-6-2-6,-2-5-2,-4 4-4,-10-5 0,-7-2-9,-6-3-51,0-8-67,0 1-261,-25-14-385</inkml:trace>
  <inkml:trace contextRef="#ctx0" brushRef="#br0" timeOffset="109884.05">18282 15998 933,'0'0'87,"0"0"-79,181 15 103,-99 20-54,-4 11-10,-18 16-15,-17 14-12,-25 12-4,-18 7 0,0-2 5,-21-12 8,-9 0-3,-2-15-7,-1-12 4,8-10-6,4-18-7,7-12-10,5-5 0,5-9-36,-6 0-67,-5-17-210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51:34.4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1103 1008 467,'0'0'139,"0"0"27,0 0 13,0 0-71,0 0-30,0 0-23,0 0-30,-5-20-17,5 42-6,0 12-2,0 14 19,0 5-4,0 3-7,0-2-4,0-4-2,0-8 3,0-9-3,0-11 0,3-7 0,5-2-1,5-5 0,10 0 1,7-1-1,9-2 5,6-3-5,-1 0-1,1-2-21,-3 0-48,-7 0-91,-3-14-189,-16-15-288</inkml:trace>
  <inkml:trace contextRef="#ctx0" brushRef="#br0" timeOffset="196.76">1448 866 798,'0'0'301,"0"0"-301,0 0-5,0 0-11,0 0 16,141-38 0,-79 16-41,-8 0-238,-17-1-162</inkml:trace>
  <inkml:trace contextRef="#ctx0" brushRef="#br0" timeOffset="375.31">1948 595 905,'0'0'145,"0"0"-139,0 0-5,0 0 17,2 104 20,6-63-14,-5-1-22,1 4 4,-4-3-6,0-3-17,2-3-90,3-6-165,1-12-160</inkml:trace>
  <inkml:trace contextRef="#ctx0" brushRef="#br0" timeOffset="640.12">2409 744 1009,'0'0'55,"0"0"-46,147-9 25,-57-6 13,3-6-11,0 3-12,-11 6-14,-16 0-9,-20 7-1,-20 2-45,-16 3-29,-10 0-90,0 0-103,-34 3 27,-12 11-195</inkml:trace>
  <inkml:trace contextRef="#ctx0" brushRef="#br0" timeOffset="1029.03">2353 858 809,'0'0'85,"0"0"-44,0 0-20,0 0 35,17 140 19,6-72-23,-3 14-17,3 9 0,-6 12-5,-5 8-8,-3 10-4,-5 7 0,-4 10-5,0 7-2,0 1-2,-2 1-2,-17-7 0,0-10 1,-4-7-6,5-13 4,3-14-2,7-14-2,0-13 2,8-16 0,0-10 1,2-8-3,21-9 4,6-5-2,8-3 1,13-4 2,10-2-2,11 2-1,1-3-2,-3 2-2,-11-3 0,-6-6-16,-6-1-38,-6-3-29,-3-13-183,-9-33-404</inkml:trace>
  <inkml:trace contextRef="#ctx0" brushRef="#br0" timeOffset="1478.49">5441 842 931,'0'0'113,"0"0"-56,0 0-7,0 0-32,0 0-16,0 0 3,-21 156 30,21-90-24,0-1-4,0-9-6,0-2 0,0-4-1,0-4-44,0-4-57,0-5-86,0-10-87,0-8-119</inkml:trace>
  <inkml:trace contextRef="#ctx0" brushRef="#br0" timeOffset="1847.92">4500 1662 233,'0'0'564,"0"0"-550,0 0 5,0 0 73,0 0-72,0 0-14,17 34 17,93-24 24,37-4 11,34-1-16,41-5-5,40 0-8,31 0-10,35-3-3,11-13 6,3-6-6,-11-2-5,-18-1 12,-24-4 3,-40 5-4,-43 5 4,-50 2-15,-48 5-4,-42 4-4,-33 4-3,-21 1-6,-12 3-40,-31 0-27,-50 0-32,-42 12-129,-42 20-185</inkml:trace>
  <inkml:trace contextRef="#ctx0" brushRef="#br0" timeOffset="2385.94">4662 2749 707,'0'0'186,"0"0"-150,0 0 43,0 0-26,0 0-27,83-103-13,-47 52 1,-1-3-2,-8 1-7,-7 7 0,-11 13 2,-9 10-5,0 9-2,0 5-6,-6 9-8,-13 0 1,-3 0-18,5 3 9,3 15 7,7 7 4,7 4 2,0 3-3,21 0 6,12-2 4,2-3 1,5-1 1,-3-2 2,-10-4-1,-8-1-1,-10 0 2,-9 1 2,0-1 8,-5 1-3,-16 1-4,-1-4-3,3-2-2,6-10-65,3-2-132,10-3-20,0-3-77</inkml:trace>
  <inkml:trace contextRef="#ctx0" brushRef="#br0" timeOffset="2623.01">5351 2520 666,'0'0'188,"0"0"-167,0 0 5,0 0 4,0 0 35,0 0-14,14 116-19,-10-81-16,0 0-7,-4 2-4,0-1 1,0-2-6,0-5-3,0-8-68,0-3-38,-2-4-111,-9-9-13,-9 0-143</inkml:trace>
  <inkml:trace contextRef="#ctx0" brushRef="#br0" timeOffset="2792.38">5227 2835 665,'0'0'164,"0"0"-143,0 0 15,0 0-13,127-100-13,-61 76-2,8 0-8,-2 0-26,-12 0-185,-12-1-50,-9 1-70</inkml:trace>
  <inkml:trace contextRef="#ctx0" brushRef="#br0" timeOffset="2957.4">5763 2476 554,'0'0'200,"0"0"-101,0 0-1,0 0-52,0 0-26,0 0 5,-10 58 17,10-26-20,0 4-10,0 1-7,0 1-3,4 2-2,-4-2-23,2-2-85,-2-10-163,0-10-114</inkml:trace>
  <inkml:trace contextRef="#ctx0" brushRef="#br0" timeOffset="3194">5879 2402 919,'0'0'52,"0"0"-43,179-20 42,-96 20 15,-4 12-6,-7 20-18,-14 9-22,-18 8-12,-22 8-5,-18 4 1,0 4-1,-29-1-3,-16-6-1,-8-8-40,-12-7-63,-16-9-74,-10-15-147</inkml:trace>
  <inkml:trace contextRef="#ctx0" brushRef="#br0" timeOffset="3458.57">4613 2224 984,'0'0'29,"-120"33"-25,67 12 27,8 13 14,5 8 6,15 12-13,17 5-16,8-2-11,13-4-9,34-7-2,19-2-2,19-12-20,15-11-138,10-25-170,1-20-270</inkml:trace>
  <inkml:trace contextRef="#ctx0" brushRef="#br0" timeOffset="3863.42">6947 2249 908,'0'0'44,"0"0"-17,0 0 47,-135 81-36,103-27-16,8 4 4,4 2-3,11-3-14,7-3-5,2-7 1,0 2-5,0-8-2,10 2-88,6-3-89,2-10-121,-2-8-197</inkml:trace>
  <inkml:trace contextRef="#ctx0" brushRef="#br0" timeOffset="4198.74">6965 2839 732,'0'0'94,"0"0"-84,44-120 37,-7 72-2,-5-2-16,0 3-3,-10 12-7,-15 6-9,-7 12-3,0 5 1,0 1 13,-16 11-19,1 0-2,-1 0-6,2 0-11,8 9-7,6 6-13,0 4-7,5 2 21,21 1 12,10 0 11,6 1 2,0-2 4,1 2-4,-14-4 0,-15 4 3,-8-1 1,-6 2 3,0-2-7,-13 2 0,-8-7-2,4-8-133,-3-9-109,11 0-175</inkml:trace>
  <inkml:trace contextRef="#ctx0" brushRef="#br0" timeOffset="4430.96">7670 2424 972,'0'0'87,"0"0"-87,0 0 0,0 0 0,0 0 42,24 135-13,-18-95-14,-1 0-6,-1-2-5,-3-2-1,4-2-1,-3-4-2,0-2-48,-2-2-95,0-6-79,0-6-29,-9-10-170</inkml:trace>
  <inkml:trace contextRef="#ctx0" brushRef="#br0" timeOffset="4588.91">7545 2775 657,'0'0'291,"0"0"-279,0 0-9,0 0 0,138-95-2,-67 63-2,5-2-11,-11 3-261,-19 3-253</inkml:trace>
  <inkml:trace contextRef="#ctx0" brushRef="#br0" timeOffset="5156.97">8214 2430 507,'0'0'367,"0"0"-367,0 0 3,0 0-3,0 0 15,0 0-5,-34 96 1,18-81-3,-1-10 1,-1 0 0,0-5 1,2 0-5,3-5 3,4-7-3,4-4-5,5 0 0,0-2-4,0 1 4,21-2-2,-1 3 2,2 5 0,2 2 0,-1 6 1,2 0 1,-2 3 0,-2 0 3,-3 8-5,-3 13 0,-2 4 1,-3 8 5,-6 2 1,-4 6 3,0-1 1,-9 2-2,-13-2 1,-7-5-5,2-9-1,-1-9 1,8-7 2,0-8-6,10-2 3,3 0 0,7 0 0,0-2-4,0-8-1,0 2 0,7 4 0,9 2 1,4 2 0,5 0 10,4 0 2,4 0 11,-2 0 15,0 0-4,-2 0-13,-7 0-8,-2 2-9,-9-2-3,-3 0 4,-6 0-5,-2 0-35,0-5-30,0-14-106,0-13-342</inkml:trace>
  <inkml:trace contextRef="#ctx0" brushRef="#br0" timeOffset="5400.44">8512 2238 853,'0'0'74,"0"0"-68,114 51 73,-59-10-7,-3 6-11,-10 11-34,-12 3-13,-20 6-7,-10 1 3,0 4 0,-31 0 3,-12-5-2,-5-4-4,-4-6-3,1-13 0,5-15-4,6-7-39,10-13-87,8-9-150,8-14-169</inkml:trace>
  <inkml:trace contextRef="#ctx0" brushRef="#br0" timeOffset="6203.94">8760 981 979,'0'0'78,"0"0"-65,0 0 0,147-34 0,-54 29 9,19 5 8,1 0-15,-3 0-6,-10 6-5,-11 4-3,-13-3 4,-15-2-2,-24-1 0,-14-2-2,-17-2 1,-6 0 3,0 0 25,0 3 2,0 2-11,0 13-9,0 21-10,0 21 1,0 24 8,0 18 1,0 18-2,0 15-3,7 11 4,20 17-1,6 5-1,0-2-4,-2 0 8,-2-9-3,-8-14 3,-8-10-7,-11-17 4,-2-14-7,-14-16 8,-16-18 3,-8-18 3,-5-14-1,1-14-4,-7-11 1,-7-11-8,3 0 0,-1-11-5,5-13-13,14-6-41,12-9-28,19-14-45,4-17-176,31-16-407</inkml:trace>
  <inkml:trace contextRef="#ctx0" brushRef="#br0" timeOffset="6452.07">10708 1520 1046,'0'0'98,"0"0"-90,0 0-5,0 0 4,0 0-1,149-4-3,-95-3-3,-8 4-58,-17-1-219,-19 4-105</inkml:trace>
  <inkml:trace contextRef="#ctx0" brushRef="#br0" timeOffset="6625">10621 1849 756,'0'0'325,"0"0"-300,0 0-12,0 0 0,151-39-5,-72 25-8,3 2-6,-12 1-237,-13-11-342</inkml:trace>
  <inkml:trace contextRef="#ctx0" brushRef="#br0" timeOffset="7119.99">12284 1287 362,'0'0'498,"0"0"-405,0 0 25,0 0-57,0 0-44,0 0-11,15 50 10,-8-4 2,-2 6 3,-5 2-5,0 0 2,0-1-6,-5-5-2,1-7-5,1-9 2,3-9-3,0-5-4,7-6 2,18-5 0,8-7-1,14 0 0,4 0-2,6-7-36,-2-8-63,-6-7-164,-18-3-230</inkml:trace>
  <inkml:trace contextRef="#ctx0" brushRef="#br0" timeOffset="7307.97">12616 1194 873,'0'0'81,"0"0"-81,0 0 0,0 0 4,129-27-1,-71 17-3,-13-2-172,-9-6-162</inkml:trace>
  <inkml:trace contextRef="#ctx0" brushRef="#br0" timeOffset="7499.89">13062 935 783,'0'0'173,"0"0"-169,0 0 5,0 0 25,0 113-7,9-78-18,-1-5-6,4-2-1,-2-5-2,2 0-42,-3-4-69,0-2-72,0-2-86</inkml:trace>
  <inkml:trace contextRef="#ctx0" brushRef="#br0" timeOffset="7742.89">13407 956 345,'0'0'604,"0"0"-599,123 0 0,-40 0 50,8-6-14,5-2-18,-5 1-8,-12-2-12,-21 4-3,-25 2-38,-19 3-66,-14 0-89,0 0-21,-30-2-84</inkml:trace>
  <inkml:trace contextRef="#ctx0" brushRef="#br0" timeOffset="8125.09">13332 1073 722,'0'0'265,"0"0"-265,0 0 7,0 0 11,27 150 24,-1-80 6,1 17-8,-9 17-13,-3 10 0,-8 10-11,-7 14 4,0 7-8,0 2 3,-5-6-2,-6-13 3,-2-8 1,2-15 3,2-13-11,3-15 1,2-17-6,4-12-2,0-12-1,8-11 1,21-7-1,11-6-1,13-3 1,14-4 3,7-3 6,4-2-4,-9 0-2,-16 0-4,-10 0-11,-15 0-50,-1 0-86,-6-16-291</inkml:trace>
  <inkml:trace contextRef="#ctx0" brushRef="#br0" timeOffset="8515.59">15079 1127 929,'0'0'80,"0"0"-65,0 0-5,0 0 2,0 106 16,7-50-8,2 0-16,-5 1-4,-1-8-11,-3 2-71,0-11-95,0-8-116</inkml:trace>
  <inkml:trace contextRef="#ctx0" brushRef="#br0" timeOffset="8845.07">14439 1802 658,'0'0'102,"0"0"-97,0 0 68,0 0-40,0 0 29,175 40-3,-31-33-3,37-5-22,24-2-12,27 0 11,7 0 12,-1 0-3,-4 0-21,-23 0-5,-20-4 3,-38-1-17,-42 0 1,-39-1-2,-36 3-1,-28-2-15,-8-2-29,-46 7-43,-31 0-108,-22 3-129,-23 27-90</inkml:trace>
  <inkml:trace contextRef="#ctx0" brushRef="#br0" timeOffset="9318.02">14624 2763 706,'0'0'241,"0"0"-219,0 0 41,0 0-19,0 0-39,87-134 0,-47 79-3,-5 1 1,-13 4 0,-5 8-2,-10 12 3,-7 8-1,0 9 0,-9 10-3,-11 3-1,-1 0-6,6 3-7,5 11-2,4 5-4,6 3-5,0 6-10,16-2-1,15 0 18,11 2 12,1-2 6,2 3 0,-10 0 9,-10 2 16,-11-4-9,-14 4-4,0-4 1,-13-3 0,-13 1-7,0-9-6,6-8-15,6-6-55,9-2-78,5-8-87,0-21-226</inkml:trace>
  <inkml:trace contextRef="#ctx0" brushRef="#br0" timeOffset="9571.94">15378 2400 377,'0'0'570,"0"0"-554,0 0-10,0 0 17,0 0 11,0 0 0,4 128-13,3-101 1,-2 3-9,-3-6-10,-2-4 5,0-1-7,0-3-1,0 0 0,0-2-45,0 1-26,0-5-77,0-3-51,0-2-68</inkml:trace>
  <inkml:trace contextRef="#ctx0" brushRef="#br0" timeOffset="9787.15">15226 2624 74,'0'0'878,"0"0"-849,0 0-27,0 0 22,0 0-3,141-27-6,-83 8-13,-5 1-2,-4 0-31,-9 4-167,-9-4-28,-2-2-126</inkml:trace>
  <inkml:trace contextRef="#ctx0" brushRef="#br0" timeOffset="9976">15806 2421 699,'0'0'203,"0"0"-159,0 0 24,-4 104-9,4-65-20,0 3-19,0-2-8,0-6-8,2-5-1,-2-5-3,0-5-9,0-4-77,0-9-100,0-6-119</inkml:trace>
  <inkml:trace contextRef="#ctx0" brushRef="#br0" timeOffset="10219.02">15945 2298 992,'0'0'50,"0"0"-39,171 19 80,-91 15-43,-7 7 8,-12 7-25,-23 6-25,-25 4-2,-13 4-2,-20-1 0,-29-1-2,-13-8 0,-4-12-46,-5-12-52,-2-8-49,-7-12-181,-14-8-191</inkml:trace>
  <inkml:trace contextRef="#ctx0" brushRef="#br0" timeOffset="10503.59">14798 2188 1025,'0'0'30,"0"0"-23,-131 10 31,75 31-15,1 13-7,1 16 23,12 7-1,17 6-2,19 0-16,6-2 4,27-9-5,27-10-13,18-8-6,13-12 0,9-6-36,3-17-117,-1-19-307</inkml:trace>
  <inkml:trace contextRef="#ctx0" brushRef="#br0" timeOffset="10966.81">17667 1601 502,'0'0'371,"0"0"-329,0 0-8,0 0 2,0 0-8,0 0 45,103 23-27,-49-20-24,1-3-12,3 0-10,-7 0-36,-3-3-210,-3-17-299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0:52:14.2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19435 872 1061,'0'0'30,"0"0"34,0 0-19,0 0-43,0 0 0,-22 155 19,18-90-6,4-9-7,0-1-2,0-6-5,0 0 3,0-5-4,0-4-11,0-4-48,6-6-79,-2-4-120,-1-7-102</inkml:trace>
  <inkml:trace contextRef="#ctx0" brushRef="#br0" timeOffset="338.9">18713 1867 821,'0'0'108,"0"0"-78,0 0 4,0 0 11,0 0-36,170 19 65,-3-19-22,28-22-29,29-4 2,17-2 8,7-4 2,11 0-11,-16-2-9,-24 2 5,-36 2 6,-41 4-6,-43 8-1,-41 6-13,-32 4-4,-19 6 1,-7-2-3,0-4-30,-22-7-66,-20-3-224</inkml:trace>
  <inkml:trace contextRef="#ctx0" brushRef="#br0" timeOffset="2183.48">19112 2675 570,'0'0'152,"0"0"-101,0 0 129,0 0-123,0 0-57,73-138 5,-32 85 4,-4-1-6,-8 6 0,-6 12-2,-14 9 2,-9 15 7,0 5 12,-8 7-13,-18 0-9,-3 0-1,-4 14-1,2 6-2,9 0 1,12 0-1,10 0-2,0 0-3,16 1 9,18-1 0,10-3 4,0 1 1,-1 2 5,-7 2-2,-9 2-3,-12 5-3,-8-4-2,-7 4 0,0-1 0,-22-4 0,-5-2-11,4-10-34,6-8-34,5-4-42,8-4-50,4-18-174</inkml:trace>
  <inkml:trace contextRef="#ctx0" brushRef="#br0" timeOffset="2444.55">19747 2338 833,'0'0'129,"0"0"-81,0 0 11,0 0-54,0 0 1,0 0 36,10 120-11,-5-74-6,3-2-5,-4-2-7,3-1-4,-5-8-9,0 0 0,-2-5 0,2-6-14,0-6-49,4-6-54,-3-10-112,-3 0-37,0-10-265</inkml:trace>
  <inkml:trace contextRef="#ctx0" brushRef="#br0" timeOffset="2611.32">19620 2595 734,'0'0'104,"0"0"-102,0 0 33,163-31-9,-89 11-17,-3 4-9,-11-2-29,-11 4-206,-15-3-366</inkml:trace>
  <inkml:trace contextRef="#ctx0" brushRef="#br0" timeOffset="3223.82">20390 2330 613,'0'0'393,"0"0"-379,0 0-12,0 0 9,0 0 3,0 0-2,-55 120-4,28-96-2,-1-5-1,-2-6 0,5-6 0,-1-7 3,9 0-5,4-3-3,6-14-3,5-6-4,2 3-12,0-2 4,17 3 0,8-1 7,4 3 5,2-1 3,3 4 1,-3 4-1,-2 4-1,-5 6 1,-3 0-1,-2 0-3,-5 7-1,-1 13 1,-2 3 3,-4 3 1,-2 2 1,-5 6 6,0 0 5,0 4 4,-12 4-7,-10 1 8,-7-2-9,-4-2-4,-1-7 2,2-8-4,9-10 1,5-8 2,5-6-2,5 0 8,6 0-2,2-2-9,0-10-1,5 0-4,13 3 5,-2 9 0,7 0-2,2 0-2,4 0 4,1 10 2,0-1-2,0-4 11,3-2 9,2-3 14,4 0 8,-5-10-9,-2-9-7,-11 0-17,-6-1-3,-9 1-6,-3 3-4,-3-2-39,0 3-81,-17-7-168,-4-2-254</inkml:trace>
  <inkml:trace contextRef="#ctx0" brushRef="#br0" timeOffset="3461.17">20690 2213 890,'0'0'123,"0"0"-122,131-5 46,-60 19 19,6 18-3,-5 7-10,-14 10-29,-19 5-12,-19 8-6,-17 5 1,-3-2-5,-25 2-2,-20-1 0,-14-2-12,-1-6-58,-6-8-64,-8-18-236,-10-15-279</inkml:trace>
  <inkml:trace contextRef="#ctx0" brushRef="#br0" timeOffset="3852.9">18971 2276 666,'0'0'150,"0"0"-102,0 0 90,0 0-87,-123 78-39,88 3 11,5 18 34,14 8-3,11-3 0,5-14-8,2-9-19,28-13-16,3-14-4,7-8-5,2-8-2,1-10 0,-8-7-43,-4-7-52,-10-8-95,-10-6-143,-11-15-221</inkml:trace>
  <inkml:trace contextRef="#ctx0" brushRef="#br0" timeOffset="5161.87">21437 892 639,'0'0'164,"0"0"-150,0 0 3,0 0 24,144 34 20,-54-25-2,4-6-16,6-3-7,0 0-1,-9-3-14,-12-8-4,-19 3 1,-20 4-11,-20 2 1,-13 2 4,-5 0 0,-2 0 19,0 0-6,0 0-12,0 2-13,0 18-3,2 13 3,3 15 7,3 15-4,1 14 5,5 9 3,2 12 18,3 13-11,4 7-8,1 6 2,0 5-4,4 5-7,-2 2 3,5-3-1,-2-9-2,-3-10 1,0-14-2,-6-3 2,-7-16 1,-12-10-3,-1-12 5,-16-11 4,-33-6 9,-16-6-2,-16-12-4,-9-10-2,5-12-3,2-2 3,15 0-8,16-4-2,11-5-6,13 0-45,6 1-58,-1-7-190,0-4-525</inkml:trace>
  <inkml:trace contextRef="#ctx0" brushRef="#br0" timeOffset="6067.88">10882 4100 555,'0'0'93,"0"0"1,0 0 76,0 0-90,0 0-35,0 0 11,-16 68-12,73-68 6,14 0-3,-5-11-25,-5-4-16,-18 7 0,-7 3-6,-9-2-15,-10 7-66,-7 0-124,-10 0-166</inkml:trace>
  <inkml:trace contextRef="#ctx0" brushRef="#br0" timeOffset="6240.7">10788 4550 872,'0'0'98,"0"0"-90,0 0 59,134-51 9,-58 22-48,-1 5-12,-5 8-16,-17 7-82,-10 4-278</inkml:trace>
  <inkml:trace contextRef="#ctx0" brushRef="#br0" timeOffset="7199.89">12230 4562 459,'0'0'151,"0"0"-73,0 0 80,0 0-94,0 0-46,0 0-1,-2 8-11,2 32 13,0 16 73,0 7-32,0 6-4,0 0-21,0-9-7,0-11-10,0-14 0,0-9-10,0-8 6,0-10-7,0-2-7,0-4 3,7 0-1,13 0 2,5-2-1,3 0-3,4 0 0,-5 0-27,0 0-31,2 0-57,-8-9-130,-6-14-213</inkml:trace>
  <inkml:trace contextRef="#ctx0" brushRef="#br0" timeOffset="7446.97">12433 4525 677,'0'0'94,"0"0"-56,0 0 0,0 0-26,141-45-8,-92 36-4,-6 4-88,-12-2-171</inkml:trace>
  <inkml:trace contextRef="#ctx0" brushRef="#br0" timeOffset="7694.84">12930 4303 812,'0'0'99,"0"0"-84,0 0 5,0 0-6,0 0 72,16 129-41,-12-90-22,-1-3-14,-1-1-5,2-7-1,1-2-3,0-4-29,1-4-60,3-4-86,-3-12-49,4-2-106</inkml:trace>
  <inkml:trace contextRef="#ctx0" brushRef="#br0" timeOffset="7951.51">13062 4448 679,'0'0'130,"0"0"-102,0 0 40,0 0-34,0 0-1,165-50 26,-89 35-29,-3-1-4,-6 3-6,-13 1-15,-18 5-2,-10 5-3,-12 0-44,-8 2-101,-6 0-130,0 0 1</inkml:trace>
  <inkml:trace contextRef="#ctx0" brushRef="#br0" timeOffset="11700.86">17745 1690 131,'0'0'133,"0"0"-73,0 0 7,0 0-13,0 0-5,0 0 9,0-19 10,0 14 5,0 5 6,0 0-6,0 0 6,0 0-24,0 0-12,0 0-19,0 0-10,0 0-1,4-2-4,21 0-1,7-1 9,7-4 6,9-1-5,-1 0-4,6-1-4,-5 4 4,-8-4-10,-8 6 5,-14 1-1,-5 0 2,-8 2 0,-5 0-3,0-2 1,0 2 1,0 0-9,0 0 2,-18 0-2,-12 0 1,-14 6 0,-9 4-2,-5 4 0,-2 2 1,4-2 1,9-2 1,12-3 0,14-4-2,10-3 0,9 0 1,2-2 3,-2 0-2,2 0-1,0 0 0,0 2-1,0-2 3,11 0-3,14 0 1,6 4-1,6-2 7,9-2-6,0 0 8,-1 0 0,-8 0-6,-12-6 3,-10 4-3,-9 0-1,-6 2 2,0 0 7,-8 0 4,-27 0-10,-19 0-5,-15 0-2,-8 0-2,0 8 2,10 0 2,16-2 3,20-1-3,13-4 0,17-1 2,1 0-2,0 0 0,11 0-4,26 4 4,10-2 1,10 1 0,7-3 2,0 0-1,7 0-2,-6 0 2,-9-9 1,-14 3-2,-20-2-2,-10 4 2,-10 4 1,-2 0 0,0 0-2,-4 0 1,-28 0-3,-15 0 4,-11 0-2,0 8 0,-1-1-1,14-4 0,10 1 1,18-2 0,13 1 5,4-3-5,0 4-4,1-4-1,27 1 5,12-1 0,14 0 0,8 0 5,0-10-3,-4-2-2,-11 2 3,-17 4-3,-13 4 2,-14 0-1,-3 2-1,-3 0-1,-34 0-9,-18 0 10,-18 10-1,-5 2 1,2-2-1,6-1 0,15-2 0,13-3 1,15 0 0,16-1 0,11-3-1,0 0 1,0 0-23,26 0 5,13 0 17,7 0 1,8-5 0,4-3 0,-2-1 3,-10 0-3,-7 3 4,-20 4-4,-9-2-2,-10 4 0,0 0 2,-26 0-11,-20 0 2,-12 0-2,-5 0 3,3 6-1,5-1 3,10-2 6,12 1 0,14 1 1,13-5-1,6 2 0,0-2 0,23 0-10,17 0 10,20 0 5,6-9-5,4-3 1,-1-2-1,-7 1 0,-8 1 1,-19 3-1,-14 4 1,-16 5-1,-5 0-4,-10 0-5,-30 0 1,-18 5 1,-9 7-2,-2-3 3,-1 2 4,15-2 0,4-2 1,15-2 0,16-3 2,11-2-1,9 0 1,0 0-1,11 0-5,25 0 0,11 0 5,7 0 1,-2 0 0,4-2-1,-4-7 1,-8 1 1,-13 2 2,-15 4-4,-9 2-1,-7 0 1,0 0 0,-25 0-13,-17 0 13,-10 0 0,0 4-4,7 2 4,5-2 2,13-2-2,11-2-2,9 2 2,7-2 0,0 0-3,16 0-4,20 0 7,12 0 4,2 0-2,4 0-1,-6-4-1,-7-2 1,-14 2-1,-12 0 2,-13 2 0,-2 2-1,0 0 2,-29 0-1,-15 0-2,-12 0-1,-2 6 1,6 0-2,8-2 2,11 0 1,10-4 0,9 0 1,10 2-1,4-2 1,0 0-2,0 0-4,0 0-5,10 0 5,7 0 4,5 0 0,-1 0 2,-6 0 1,-1 0-3,-10 0 0,-3 0-1,-1 0 1,0 0 0,0 0 0,0 0 2,0 0-2,0 0-2,0 0 2,6 0 0,0 0 0,1 0 0,0 0-1,-5 0 1,0 0 0,-2 0-1,0 0-4,0 0-2,-4 0 3,-14 0-1,-5 0-3,-6 2 8,3 3-1,-1-2 1,1-1 2,-2-2-2,4 0 0,1 0 1,6 0 1,5 0 3,6 0-4,2 0 1,4 0-1,0 0 0,0 0-1,0 0 3,0 0-2,0 0-1,4 0 0,18-5 0,5-2 2,5-3-1,1 0-1,0-2 3,1 5 0,-3-2-3,-4 4-2,-7 0 2,-7 1 0,-7 2 0,0 0 0,-6 2 1,0 0-1,0 0 2,0 0 2,0 0-2,-23 0-1,-6 0-1,-4 0-2,-8 0 1,1 2 0,-2 0-3,4-2 4,9 2-2,12-2 6,10 0-4,7 0 0,0 0 0,0 0 0,0 0 0,0 0-3,17 0 3,12 0 3,7 0-3,2 0 3,2 0-2,2-4 0,-3-2 1,-4-2-2,-6 6 0,-9-3 1,-11 2-1,-2 1 0,-7 2 0,0 0 2,0 0-2,-3 0-6,-19 0 3,-9 0 2,-9 0 0,-3 0-1,5 0 2,9 0 4,9 0-4,11 0 0,5 0 1,4 0-2,0 0-1,2 0-4,23 5 6,13-5 2,7 0-1,3 0 0,6 0 0,0 0 0,-4 0 4,-7-7-5,-16 3-1,-10 1 1,-15 0-1,-2 3-4,0 0-1,-33 0-3,-18 8 2,-14 6 4,-2 0-12,3-4 1,12-4 13,17 0 1,13-3-2,11-3 4,11 0-4,0 0-2,18 2-5,13-1-25,4-1-71,-6 0-180,-8 0-209</inkml:trace>
  <inkml:trace contextRef="#ctx0" brushRef="#br0" timeOffset="14123.52">13167 4467 309,'0'0'66,"0"0"41,0 0 1,0 0-55,0 0 28,0 0 15,0 0-6,-34 3-21,34-3 9,0 0-1,-2 0-24,0 0-15,2 10-21,0 12-16,0 18-1,9 19 19,9 18 2,-1 11-9,-1 11-1,2 5-3,-5 6 4,-2 5-4,3 3 6,-1-2-6,-1-2 0,0 5 3,-5-1-1,-5 3 0,-1-7-3,-1-8-2,0-14-4,0-13 3,0-20-4,0-20 0,0-19 0,0-13-1,0-5 2,11-2-1,19 0 0,15 3 6,16-1-1,3 5-4,4 2-1,1 2 0,-5 1-18,-2 2-85,-8-7-139,-14-7-684</inkml:trace>
  <inkml:trace contextRef="#ctx0" brushRef="#br0" timeOffset="14491.97">14433 4546 902,'0'0'105,"0"0"-51,0 0-9,0 0-28,0 0 36,9 130-22,-3-80-17,-1-1-13,-1-1 4,3-4-3,-4-7-2,5-2-66,-6-7-68,-2-7-115,0-9-33,0-4-140</inkml:trace>
  <inkml:trace contextRef="#ctx0" brushRef="#br0" timeOffset="14775.88">13962 5138 590,'0'0'227,"0"0"-215,0 0 1,0 0 5,0 0 37,228 17-2,-74-17-18,18-12-26,10-12-4,-3-3-1,-8 1 0,1-13 15,-12 0-6,-15 1-2,-29 9-4,-36 11-7,-33 10-2,-32 5-68,-15 3-122,-15 0-83,-32 17-124</inkml:trace>
  <inkml:trace contextRef="#ctx0" brushRef="#br0" timeOffset="15285.87">14170 5937 767,'0'0'64,"0"0"3,0 0-15,0 0-49,0 0 1,85-153 0,-56 95 2,-5 9-5,-9 1 9,-7 15-4,-8 11 0,0 7 5,-15 6-7,-7 7-2,1 2-3,-4 0 1,3 6-9,9 11-6,3-2 8,10 3-6,0 2-6,12-3-7,19-1 8,7-2 15,1 0 3,0 4 0,-1 0 1,-9 4 7,-12 5-2,-10-1 5,-7 3 4,0 0-6,-9-2-2,-11-8-3,0-3-4,0-12-27,3-4-32,10 0-44,2-13-26,5-11-82,5-5-73</inkml:trace>
  <inkml:trace contextRef="#ctx0" brushRef="#br0" timeOffset="15529.55">14780 5499 674,'0'0'217,"0"0"-169,0 0-6,0 0-20,0 0-18,0 0 26,39 61 1,-26-26-8,-2-1-5,0 3-6,-4 1-4,-1 1-5,-1-1-2,-5-3-1,0-6-58,0-5-32,0-7-123,0-8 0,0-9-91</inkml:trace>
  <inkml:trace contextRef="#ctx0" brushRef="#br0" timeOffset="15726.45">14696 5819 798,'0'0'37,"0"0"18,0 0-30,0 0-16,161-107-8,-93 80 1,1-1-2,-9 0-18,-10 2-127,-12 4-67,-14 0-159</inkml:trace>
  <inkml:trace contextRef="#ctx0" brushRef="#br0" timeOffset="15929.96">15262 5484 613,'0'0'260,"0"0"-172,0 0-29,0 0-24,0 0 26,0 0-8,14 124-24,-10-86-12,0 3 2,-1-4-11,-3-4-8,0-3 3,0-10-6,0-10-36,0-4-80,0-6-62,2-10-100,2-26-229</inkml:trace>
  <inkml:trace contextRef="#ctx0" brushRef="#br0" timeOffset="16470.3">15378 4361 994,'0'0'28,"0"0"-28,0 0 13,172-19 8,-83 19-1,0-3-3,-2 1-13,-5 2 2,-6-4-6,-4 1 4,-6-2 0,-12 3 0,-12 2-3,-13-2-1,-15 0 3,-10 2 3,-4 0 7,0 0 5,0 0 7,0 0-6,0 0-6,0 16-6,0 16 5,0 13 11,0 10-12,2 12 5,1 15 7,5 10 1,4 9-9,5 11 1,4 8-7,3 9 4,-4 1-6,0-2 0,-4-6 1,-7-8-7,-9-5 4,0-7-2,-7-14 1,-24-10 8,-7-13-8,-9-14 1,-12-8 4,-2-14-2,-10-18-3,-1-9-4,5-2 0,6-20-23,18-18-51,14-10-68,13-13-325</inkml:trace>
  <inkml:trace contextRef="#ctx0" brushRef="#br0" timeOffset="16931.88">17170 4896 926,'0'0'116,"0"0"-101,0 0 31,0 0-18,0 0-19,123-1 35,-65-13-11,-7-2-11,-11-3-16,-9 9-6,-10 2 0,-7 3-54,-1-8-157,-9-10-319</inkml:trace>
  <inkml:trace contextRef="#ctx0" brushRef="#br0" timeOffset="17317.15">18109 4502 819,'0'0'45,"0"0"-21,0 0 49,0 0-49,0 0 95,27 138-47,-22-73-38,0-2-9,-2 5-7,-3-4-3,0-9-3,2-11-3,-2-9-5,5-18 0,2-5-1,3-6-3,9-6 4,10 0-2,10 0 7,2-12-9,8 1-17,-3-8-62,-3 3-105,-10-4-145,-10-4-263</inkml:trace>
  <inkml:trace contextRef="#ctx0" brushRef="#br0" timeOffset="17494.49">18414 4529 831,'0'0'53,"0"0"-53,116-40-1,-45 21 0,1-2-20,-15-1-184,-14-2-257</inkml:trace>
  <inkml:trace contextRef="#ctx0" brushRef="#br0" timeOffset="17674.87">18914 4257 973,'0'0'75,"0"0"-28,0 0-10,0 0-21,0 0 6,15 124-11,-8-89-7,-1-5-2,1-1-2,0 0-45,-3-8-45,0 0-89,1-10-101,-3-11-129</inkml:trace>
  <inkml:trace contextRef="#ctx0" brushRef="#br0" timeOffset="17909.05">19268 4367 930,'0'0'101,"0"0"-90,120-37 54,-44 23-12,12 1-22,-7 3-10,0 1-13,-23 4-8,-20 1 0,-20 4-40,-16 0-31,-2-2-41,-4 2-14,-24-2-87,-10 2-19,-5 0 29</inkml:trace>
  <inkml:trace contextRef="#ctx0" brushRef="#br0" timeOffset="18247.29">19226 4417 680,'0'0'89,"0"0"20,0 0-42,0 0-44,-12 112 38,17-54-6,8 14-6,-2 15-7,-1 13-8,-2 13 1,-4 15-13,1 9-7,-3 2-3,0-8 2,-1-10 4,-1-17 0,0-12-6,7-17-4,1-15 8,3-18-10,1-14-4,3-12 2,8-7 0,12-4 0,12-5 1,11 0 0,7 0 0,8 0-5,-6 0 0,-9 0-20,-9-3-33,-14-4-62,-8-9-120,-9-12-274</inkml:trace>
  <inkml:trace contextRef="#ctx0" brushRef="#br0" timeOffset="18585.62">20480 4425 961,'0'0'86,"0"0"-83,0 0-3,0 0 18,21 114-11,-12-71-1,-3-5-6,-2 1-26,-4-2-67,0-1-138,0-4-51</inkml:trace>
  <inkml:trace contextRef="#ctx0" brushRef="#br0" timeOffset="18862.13">20086 5081 929,'0'0'85,"0"0"-66,0 0 36,210-14 6,-59-2-14,23-6-22,13-4-9,0-8-2,-2 4 16,-6-6-11,-21 1 4,-24 9-2,-32 5-14,-40 9-6,-30 3-1,-18 5-13,-14 3-24,0 1-27,-33 0-29,-23 3-73,-27 11-143,-15 2-48</inkml:trace>
  <inkml:trace contextRef="#ctx0" brushRef="#br0" timeOffset="19277.79">20244 5863 501,'0'0'554,"0"0"-541,0 0 9,54-141 9,-5 87-24,-6 1-4,-6 9 5,-15 7 0,-13 9-8,-9 8 0,0-2 0,-8 6-7,-13 9-32,-5 0 0,1 7 9,7 0 6,7 0-3,7 12 4,4 9-29,4 6 7,27-1 17,16 0 15,4-1 13,-1-1 2,-10-1 16,-17 8 11,-9-2 2,-14 8-7,0 1-6,-27-2-3,-8 0-15,-3-10-16,9-12-83,9-12-25,9-2-58,11-25-162</inkml:trace>
  <inkml:trace contextRef="#ctx0" brushRef="#br0" timeOffset="19489.84">20872 5430 890,'0'0'126,"0"0"-121,0 0 5,0 0 20,28 107 6,-24-63-21,-2-1-6,-2-3-8,0-1 5,0-4-6,0-3 0,0-6-41,-4-6-77,-9-8-122,-5-12-87</inkml:trace>
  <inkml:trace contextRef="#ctx0" brushRef="#br0" timeOffset="19648.65">20744 5743 919,'0'0'41,"0"0"-12,0 0 22,138-84-38,-67 54-13,3 0-7,-6-3-65,-7 1-163,-18 2-200</inkml:trace>
  <inkml:trace contextRef="#ctx0" brushRef="#br0" timeOffset="20219.4">21390 5383 472,'0'0'229,"0"0"-207,0 0 47,0 0 30,0 0-69,0 0-10,-36 113-1,20-98 2,2-10-8,3-3 2,-1-2 1,3 0-2,1-4-9,5-14 1,3-6-6,0 0-12,0 2 7,15 5 1,6-2-9,0 4 5,4 3 8,2 0-1,2 10 2,-2 2-1,-2 0 2,-6 2-2,1 17 0,-1 6 4,-4 6 7,-1 3 1,-10 6 4,-4 2 4,0 2 1,0 1-13,-25-1 8,-6-2-13,-2-9 2,-3-6 1,7-11-5,2-8 0,5-8-1,7 0-1,4-8-6,10-8-1,1-3-8,4 6 4,19 6 10,2 2 1,5 5 1,6 0 0,6 2 6,8 10 3,1-2 17,0-2 18,0-3 8,-8-2-16,-7-3-11,-9 0-3,-8 0-7,-3-3-10,-5-14-2,1-10-3,1-4-18,0-7-39,3-6-96,-3-10-246</inkml:trace>
  <inkml:trace contextRef="#ctx0" brushRef="#br0" timeOffset="20656.82">21961 4400 1078,'0'0'29,"0"0"-25,201-33 13,-97 29-1,1 0-6,-4 0-2,-17 0-2,-21-5-4,-19 4-2,-22 1 3,-13 2 8,-7 2 1,-2 0 9,0 11-8,0 28 2,5 15 24,2 15-14,2 13-14,1 12 5,9 14-8,-2 7-2,5 11-1,-3 2 5,-11-6 1,-5-6 8,-3-25 2,-16-15 4,-20-11-11,-6-14-7,-10-10-1,0-13 2,-2-17-8,-6-11 0,-3 0-30,-10-9-55,-6-16-120,-9-2-492</inkml:trace>
  <inkml:trace contextRef="#ctx0" brushRef="#br0" timeOffset="21328.84">12248 7570 829,'0'0'132,"0"0"-113,0 0 19,0 0 10,0 0-8,0 0 0,158-29-29,-100 13-11,-4 4-13,-10 6-147,-19 2-171,-21 4-313</inkml:trace>
  <inkml:trace contextRef="#ctx0" brushRef="#br0" timeOffset="21487.29">12317 7764 922,'0'0'84,"0"0"-71,0 0 23,0 0-2,0 0 19,174-29-29,-100 9-24,-5 5-55,-14-3-246,-12-7-291</inkml:trace>
  <inkml:trace contextRef="#ctx0" brushRef="#br0" timeOffset="29097.92">14402 7962 666,'0'0'98,"0"0"-40,0 0 23,0 0-57,0 0 27,0 0 6,0 0-6,0 0-14,154-62-10,-121 29-10,-6-2-4,-9 5-7,-9 2-2,-7 3 0,-2 0-3,0 4 3,-11 0-4,-12 9 6,-3 4-5,-6 6 4,-5 2-5,-4 2 3,-1 25-3,2 8 0,2 11 6,4 12-5,7 2 5,14 6-6,11-3 4,2-9-3,13-8 2,18-14-2,6-8 5,7-10 14,3-6 3,2-8-6,4 0 4,-6-10-7,-7-7-9,-8-8-1,-10 1-4,-9-5-27,-4 0-40,-5-3-82,-4 0-201,0 2-130</inkml:trace>
  <inkml:trace contextRef="#ctx0" brushRef="#br0" timeOffset="29458.75">14215 7369 708,'0'0'67,"0"0"-25,0 0 83,0 0-100,0 0-23,0 0 43,98-18 13,-47 4-7,-2 0-18,-11-1-19,-7 6-8,-7 1-6,-6-1-39,1 2-86,-6-5-109,-3-2-94</inkml:trace>
  <inkml:trace contextRef="#ctx0" brushRef="#br0" timeOffset="29801.8">14803 6898 838,'0'0'77,"0"0"-36,0 0 75,0 0-74,0 0-39,0 0-1,11 84 29,0-20 14,0 7-15,-1 2-4,-2 4-4,-1-4-8,-3-4-6,3-13-6,2-14 2,0-11-4,2-17 2,3-5-2,5-9 0,8 0 2,1-4-2,6-15-1,-8-4-45,-4 3-74,-12-1-105,-10 2-146</inkml:trace>
  <inkml:trace contextRef="#ctx0" brushRef="#br0" timeOffset="29998.84">14736 7328 435,'0'0'559,"0"0"-546,0 0-3,116-79 42,-51 54-40,-7 4-4,-12 5-8,-18 4-34,-11 3-100,-12 0-132,-5-2-123</inkml:trace>
  <inkml:trace contextRef="#ctx0" brushRef="#br0" timeOffset="30860.6">15390 8041 761,'0'0'130,"0"0"-94,0 0 30,0 0-54,0 0 20,0 0 14,111 14 8,-58-14-2,1-18-12,-6-2-9,-13 6-12,-11 8-12,-16 2-4,-8 4-1,0 0-2,-2 0 1,-31 0 5,-18 14-4,-7-1-1,-6-1 1,3-3 2,5-3-4,7 2 0,14-6 0,11 2 3,14-1-3,10-3-1,0 1-2,9 5-32,22-4-41,16-2-79,2 0-205</inkml:trace>
  <inkml:trace contextRef="#ctx0" brushRef="#br0" timeOffset="33469.53">16256 7979 704,'0'0'35,"0"0"-25,0 0 3,0 0 12,0 0 30,0 0-16,114 38 18,-76-42-9,0-19-14,-3-2 4,-4-4-10,-8 6-18,-9-4 5,-6 8-9,-3-2 2,-5 2-5,0 0 4,0 4-6,-7 0 8,-11 5-8,-5 3-1,0 7 0,-8 0-1,-1 0-1,-1 20 2,-3 6 2,1 6-1,7 10-1,6 2 0,7 10 3,10 2-1,5-2 2,0-4-1,5-14 5,19-8-7,10-8 10,3-10 8,6-8 12,3-2-4,4-7-4,-4-18-2,-3 1-13,-10 1-1,-8 3-5,-12 3-2,-6 2-22,-7 6-41,0-1-71,0 0-198,-7-1-235</inkml:trace>
  <inkml:trace contextRef="#ctx0" brushRef="#br0" timeOffset="33940.34">16103 7493 558,'0'0'53,"0"0"-43,0 0 90,0 0-26,0 0-50,0 0 0,33 0 41,9 0-2,10 0-9,2-3 2,3-12-10,-3-5 1,-8 2-18,-10 4-16,-11 2-9,-15 7 0,-4 2-4,-4 0-18,-2 2-42,0-5-62,0-1-185,0-4-131</inkml:trace>
  <inkml:trace contextRef="#ctx0" brushRef="#br0" timeOffset="34683.75">16925 7020 680,'0'0'60,"0"0"-52,0 0 75,0 0-48,0 0-8,0 0 5,18 20 9,-18 2-16,-17-2-7,1-2-6,-4 0 0,1-4-2,2-1-9,1-8 2,1-2 2,1-3-1,5 0 4,1 0 0,0 0-1,6 0 1,2-11 1,0 0-9,0-3 0,8 0 2,7-1-2,3 4 1,1-2-1,5 3 4,2 4-4,-2 0 0,-2 2 1,1 3-1,-1 1-3,-4 0 3,0 3 0,-4 14-2,-4 4 2,1 5 4,-9 4 0,-2 4 3,0 2-4,0 5 8,-17-1-5,-12 3-1,-4-2 2,-1-4-5,1-10-2,8-8 2,3-7 1,9-11-2,1-1 6,8 0 2,2 0 1,2-10-7,0-8-2,2-2-2,16 3 4,4 6-1,2 5-1,4 6-1,4 0 1,-3 6 0,-2 11 4,0-3 5,-2-1 3,-1-5-3,2-4 2,-1-2 8,-2-2-6,-3 0-1,-5 0-8,-4-2-3,-4-10-2,-4-1-20,-3-4-46,0-3-56,0-6-95,0-3-134,0-6-168</inkml:trace>
  <inkml:trace contextRef="#ctx0" brushRef="#br0" timeOffset="34992.65">17295 6902 664,'0'0'121,"0"0"-45,0 0 27,0 0-80,0 0 22,0 0 29,62 106-32,-48-50-3,-5 2-13,-3 1 3,-4 3-1,1-3-8,2-8-10,-3-7-6,5-9 7,-1-9-5,3-6-5,0-10 3,2-5 2,2-5-4,7 0-1,3-1 6,-4-20-7,0 3-10,-11 0-31,-6 3-26,-2-5-51,0 3-88,-8-3-105,-13-1-39</inkml:trace>
  <inkml:trace contextRef="#ctx0" brushRef="#br0" timeOffset="35209.78">17278 7231 606,'0'0'79,"0"0"-3,0 0-6,0 0 7,144-82-10,-93 57-10,3-3-6,0-4-4,-10 5-14,-11 1-5,-14 17-22,-13 3-4,-6 0-2,0 6-27,0 0-95,-18 0-167,-7 0-87</inkml:trace>
  <inkml:trace contextRef="#ctx0" brushRef="#br0" timeOffset="35936.27">18722 7099 514,'0'0'429,"0"0"-368,0 0-5,0 0-13,0 0-24,-59 178 31,19-78-25,-1 13-6,-4-1 10,5-8-13,2-12 3,1-12-3,9-13 4,-4-9-2,7-12-3,4-8-7,3-15-5,9-11 0,5-7-2,1-5-1,3 0 0,0 0-13,0-23-38,0-8-81,16-11-44,13-8-156,9-15-291</inkml:trace>
  <inkml:trace contextRef="#ctx0" brushRef="#br0" timeOffset="36193.75">18994 7199 909,'0'0'89,"0"0"-68,0 0 55,0 0-13,-42 187 14,5-88-31,-4 12-14,0 1-1,-2 2-10,1-1-4,3-9-3,1-14 0,7-14-4,6-20-1,5-17-5,7-19-4,5-11 0,4-9-4,0 0-34,-1-11-33,1-19-94,-2-9-212,-3 5-164</inkml:trace>
  <inkml:trace contextRef="#ctx0" brushRef="#br0" timeOffset="107819.79">2364 10489 32,'0'0'25,"0"0"-25,0 0 0,0 0 34,0 0 36,0 0 19,0 0 59,16-71 15,-16 58-50,0 1 42,0 8-43,0 1-11,0 3-30,0 0-17,0 0-21,0 0-21,2 23-11,5 17 2,-3 21 12,3 7 1,0 6 5,-5-4-11,-1-8-1,2-10-7,-3-10 4,2-11-2,1-10-4,3-7 0,6-3 4,7-6-4,8-3 0,6-2-3,6 0-14,-3 0-41,1-14-89,-6-9-206</inkml:trace>
  <inkml:trace contextRef="#ctx0" brushRef="#br0" timeOffset="107987.57">2690 10447 865,'0'0'196,"0"0"-188,0 0-8,153-92 0,-92 63-54,-1 2-106,-12 5-167</inkml:trace>
  <inkml:trace contextRef="#ctx0" brushRef="#br0" timeOffset="108151.62">3178 10128 882,'0'0'177,"0"0"-169,0 0 23,0 0 10,-2 112-9,2-77-30,0 11 2,0 2-4,8-2-59,6 3-122,-3-11-112,1-11-127</inkml:trace>
  <inkml:trace contextRef="#ctx0" brushRef="#br0" timeOffset="108363.12">3591 10273 635,'0'0'345,"0"0"-335,187-44 5,-96 23 34,3 2-31,-11 5-6,-8 5-12,-15 7 0,-19 2-30,-18 0-86,-15 0-88,-8 0 14,-6 4-47</inkml:trace>
  <inkml:trace contextRef="#ctx0" brushRef="#br0" timeOffset="108670.55">3572 10360 924,'0'0'160,"0"0"-138,0 0 70,0 0-37,-60 116-28,60-42 11,4 19-1,17 22-15,-6 12-8,1 9 1,-3 2-4,-6 0 3,2-5-7,-7-5-3,2-10 1,1-14-2,2-5-2,8-21 2,4-13-2,4-7-1,14-12 1,-1-6-2,15-12 1,6-14-2,5-14 2,4 0-30,3-22-47,-7-21-136,-4-8-561</inkml:trace>
  <inkml:trace contextRef="#ctx0" brushRef="#br0" timeOffset="109057.6">4725 11426 1115,'0'0'76,"0"0"-70,0 0 7,0 0 6,0 0-2,20 132-11,-11-84-1,-1 6-5,2 3-21,-3-6-94,-7 2-63,0-11-93,0-14-113</inkml:trace>
  <inkml:trace contextRef="#ctx0" brushRef="#br0" timeOffset="109322.48">4587 11676 463,'0'0'167,"0"0"-67,0-133 49,31 87-75,11 0-12,14 11-11,4 11-6,1 18 5,-8 6-33,-9 15-15,-8 30 4,-16 13 14,-15 6 12,-5 12 1,-13-2-1,-22-7-5,0-5-6,-5-16 1,-2-4-14,-1-8 1,5-10-4,5-7-5,4-12-9,9-5-38,7 0-32,13-18-94,0-10-175,8-11-221</inkml:trace>
  <inkml:trace contextRef="#ctx0" brushRef="#br0" timeOffset="109561.06">5077 11684 532,'0'0'174,"0"0"-136,154 6 90,-110 30-54,-5 9-34,-8 1 18,-9 2-21,-8-6-21,-14-2-4,0-11-3,0-9 6,-5-8 15,-6-10-2,2-2 3,0-2-3,3-30-13,6-14-11,0-17-2,15-3-2,20-2-4,-1 11 2,-5 14-52,-9 14-102,-20 15-203</inkml:trace>
  <inkml:trace contextRef="#ctx0" brushRef="#br0" timeOffset="109911.93">4310 11207 55,'0'0'750,"0"0"-713,0 0-26,0 0 64,141-20-2,-36 6 6,33-6-10,28-4-28,24-4 2,18 2-13,0 0 0,-13 2-7,-18 0-12,-38 2-11,-29 1 4,-39 7-3,-32 6-1,-22 7-6,-15-2-40,-2-1-24,-13-2-130,-28-7-316</inkml:trace>
  <inkml:trace contextRef="#ctx0" brushRef="#br0" timeOffset="110961.55">4716 10643 507,'0'0'301,"0"0"-295,0 0 10,0 0 24,0 0-14,0 0-12,-8 26 26,31-40 38,11-15-18,0-10-20,1-5-4,0-9-10,-3 2-5,-3 3-2,-12 4-5,-7 18-12,-10 4 3,0 12 3,0 6-8,-16 1-4,-7 3-1,0 0 3,-6 9-1,6 7-21,7-2 5,10 4 3,6 3-12,0 8-15,26 0 30,22-3 13,10 1 0,2-1 2,-5 1 3,-13-1 3,-12 2 9,-20 2 2,-10 5 2,0 4 12,-24 7-7,-12-2-9,-1-6-16,1-4 0,7-10-1,7-14-62,15-10-176,7-13-418</inkml:trace>
  <inkml:trace contextRef="#ctx0" brushRef="#br0" timeOffset="111496.53">6093 10293 953,'0'0'186,"0"0"-185,0 0 2,0 0 22,181-74-1,-87 53 3,7 9-12,-10 4-12,-11 5 6,-14 3-7,-16 0-2,-17 0-1,-10 11 1,-13 10-5,-3 8 5,-7 10 12,0 11 13,0 14-2,0 11 1,0 14-10,3 12 4,8 6-6,6 3-3,8-5 1,-1 2-5,1-8 1,-4 3 1,-18-7 8,-3 2-1,-11-1 8,-35 0-5,-14-1 1,-15-15-4,-4-14-6,-8-18-6,2-16-2,4-11-9,10-21-45,13 0-38,14-25-59,13-21-297</inkml:trace>
  <inkml:trace contextRef="#ctx0" brushRef="#br0" timeOffset="113514.93">7398 10601 558,'0'0'163,"0"0"-132,0 0 23,0 0-6,0 0 15,0 0 24,91 27-21,-42-27-5,5-6-16,1-8-9,-6 0-13,-9 3-18,-11 6 0,-11-2 0,-11 5-5,-3-2-31,-4 4-50,0 0-65,0 4-100,-31 19-96</inkml:trace>
  <inkml:trace contextRef="#ctx0" brushRef="#br0" timeOffset="113691.59">7399 10904 845,'0'0'77,"0"0"-63,0 0 89,0 0-33,173-16-6,-100-4-12,1 0-30,-10 4-15,-10 6-7,-14 2-32,-11 1-85,-12 0-205,-9-7-256</inkml:trace>
  <inkml:trace contextRef="#ctx0" brushRef="#br0" timeOffset="114841.87">9071 10309 371,'0'0'129,"0"0"-84,0 0 67,0 0-17,0 0-22,0 0 32,0-51-14,-4 40-22,-21-1-30,2 1 4,-8 6 16,-4 3-33,4 2-11,2 0 2,10 16-9,-2 14-3,10 14-3,2 12 1,5 8 3,4 2-2,0 2 1,4-5-5,10-5 0,-3-2 3,-5-6-3,-1-4-2,-5-3-20,0-6-18,0-3-48,0 1-55,-16-5-101,-6-11-112</inkml:trace>
  <inkml:trace contextRef="#ctx0" brushRef="#br0" timeOffset="115003.17">8604 10856 822,'0'0'49,"0"0"-45,149-112 14,-55 66 2,8 3-16,-6 6-4,-9 2-134,-25 12-151</inkml:trace>
  <inkml:trace contextRef="#ctx0" brushRef="#br0" timeOffset="115223.58">9341 10353 334,'0'0'607,"0"0"-582,0 0 78,0 0-20,0 0-66,0 0 2,-74 123 5,61-48 1,5 0-12,-3-1 4,7-7-9,4-12-5,0-5-2,0-8-1,12-10-7,9-14-37,-2-7-81,4-11-151,-2-4-196</inkml:trace>
  <inkml:trace contextRef="#ctx0" brushRef="#br0" timeOffset="115493.59">9589 10326 1020,'0'0'124,"0"0"-100,0 0 35,0 0-22,0 0-29,0 0 31,2 159-6,1-91-15,-1 1-4,0-2-1,0-9-3,6-15-7,6-5-3,4-10 2,7-12-4,4-11 1,2-5-8,2 0-24,-4-21-30,-8-3-63,-15-6-180,-6 0-285</inkml:trace>
  <inkml:trace contextRef="#ctx0" brushRef="#br0" timeOffset="115621.55">9578 10712 535,'0'0'287,"0"0"-287,0 0-6,118-86 6,-65 50-99,-10 3-89</inkml:trace>
  <inkml:trace contextRef="#ctx0" brushRef="#br0" timeOffset="115868.49">9868 10293 1022,'0'0'72,"0"0"-62,0 0-3,162 32 49,-95 6-2,-9 12-10,-16 13-16,-19 7-16,-21 8 8,-2 1-6,-25 2 3,-17-7-8,-5-6-6,3-8 2,2-9-5,5-10-1,6-9-59,2-15-143,0-17-512</inkml:trace>
  <inkml:trace contextRef="#ctx0" brushRef="#br0" timeOffset="164691.55">5806 10094 244,'0'0'23,"0"0"9,0 0 46,0 0 25,0 0-3,0 0-8,0 0-3,0 0 5,-6-14-13,-8 3-40,-1 2 4,-1-3-12,-5-2-2,2 2-5,-4-6-9,1-1-4,2-2-2,-2-4-1,-1 5 2,0-1 0,2 1 3,-3 3-2,-1 2-6,2-1 1,-5 1-3,6 3-1,-5 7 0,0-2-4,3 2 1,3 0-1,-1 1 0,-2 2 0,-3 1 0,0 1 0,-2-2 1,2 2-1,-4 0 0,4 0 0,0 0 1,-4 0-1,7 0 0,-7 0 0,2 0 0,0 2 0,-2 5 0,6 1 0,-5 6 1,4 1-1,-3 2-1,2 4 0,-2 4 0,2 4 0,0 0 1,2 4-1,-2-6 1,2 5 0,5-6 0,-3 3 0,4-2 0,0 0 1,0-1 1,0 2-2,4 0 0,0-1-2,2 3 4,-4 5-2,5 2 0,0 3 0,3-1-1,1-2 1,5 3-2,0 3 1,3-1 0,0 2 1,0-4-1,0-2 1,0 0 0,0-2 0,0 0 1,0-2-1,6 0 0,2-1-1,3-1 0,3-4 1,-1 2 0,2-1 1,3-2-1,0 1-1,5 0-2,-2-7 3,2 2-2,2-5 2,2 0 0,-3-2 1,2 1-1,3-4 0,0-3-2,8-1 1,3-6 2,1-1 2,7-2-3,-2 0 4,-1 0 1,-1 0-4,-3 0 1,-1 0-1,0-5 5,-3-6-4,4-1-2,3-2-1,-3 2 1,8-4 3,-4 0-2,-6-2 0,3-4 1,-8-2 0,3-2 0,-7-4-1,-3-4 2,-4-2 5,-3-5-3,4-7-2,-8-6 3,5-2-2,-7-6-2,-3-6 3,-6 0 6,-3-5 1,-2 1-10,0 8 4,0 6-2,0 8-1,-12 7-2,-1 7-1,2 1-2,5-2-8,6-5-54,0-9-19,13-2-354,24-5 198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1:03:16.8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2864 1659 1086,'0'0'42,"0"0"-10,0 0 8,0 0-30,-18 118 15,18-46 19,0 0-20,0-5-14,0-2-2,0-9-3,2-6-2,0-3-3,-2-6-19,0-4-59,0-11-145,0-14-180</inkml:trace>
  <inkml:trace contextRef="#ctx0" brushRef="#br0" timeOffset="189.45">2486 1871 825,'0'0'46,"0"0"61,0 0-7,75-142-79,-4 93 7,14 5-8,-5 12-11,-6 8-9,-13 13-2,-15 11-37,-13 0-97,-16 23-139,-15 15-102</inkml:trace>
  <inkml:trace contextRef="#ctx0" brushRef="#br0" timeOffset="344.81">2670 2474 283,'0'0'425,"0"0"-423,0 0 10,0 0 44,121-12-10,-50-20-16,-5-2-30,-8-2-167,-18 0-192</inkml:trace>
  <inkml:trace contextRef="#ctx0" brushRef="#br0" timeOffset="661.8">3100 2017 736,'0'0'174,"0"0"-127,0 0-41,0 0 8,11 136 29,4-45 26,1 19-24,5 17-17,0 11-9,2 7-11,3 3-3,2-17-3,1-15 4,2-27-6,0-31-2,0-23 2,-4-21-1,2-14 1,0-13 3,-7-28-3,-2-16-5,-18-9-16,-2-6-3,-25-2 22,-23 4 2,-6 6 1,-2 11 29,8 13 10,7 6-7,14 1-14,12-2-8,15-15-11,20-18-44,43-16-157,17-11-342</inkml:trace>
  <inkml:trace contextRef="#ctx0" brushRef="#br0" timeOffset="1108.4">4960 1654 1031,'0'0'114,"0"0"-97,0 0-12,0 0-3,10 147 3,2-53 25,-6 2 2,1-4-12,-5-16-3,0-11 4,-1-13-1,4-14-4,3-12-7,1-10-2,1-9-7,8-7 2,5 0-2,3 0 0,8-12 0,2-11-56,-1 0-58,-1-9-204,-12 3-375</inkml:trace>
  <inkml:trace contextRef="#ctx0" brushRef="#br0" timeOffset="1293.8">5244 1598 1052,'0'0'60,"0"0"-56,0 0-4,170-60 3,-97 40-3,-6-1-92,-16 0-231</inkml:trace>
  <inkml:trace contextRef="#ctx0" brushRef="#br0" timeOffset="1467.75">5782 1298 1067,'0'0'60,"0"0"-55,0 0 19,-16 132-10,16-90-8,0 0-2,11-1-4,2 0 0,-1 1-68,3-2-136,1-10-168</inkml:trace>
  <inkml:trace contextRef="#ctx0" brushRef="#br0" timeOffset="1709.78">6255 1419 958,'0'0'82,"0"0"-80,185-39 43,-89 8 3,8 5-15,-9 8-15,-14 9-11,-23 4-7,-20 5-16,-20 0-58,-14 0-34,-4 0-116,-6 7 23,-21 0-118</inkml:trace>
  <inkml:trace contextRef="#ctx0" brushRef="#br0" timeOffset="2018.14">6263 1458 1014,'0'0'52,"0"0"-30,0 0 16,-18 143-6,41-70 10,1 16-6,-2 11-8,-1 13-3,-1-2-7,-10 0 1,-3-4-5,-7-3 1,0-11-5,0-8 0,2-13-4,6-16 6,0-14-11,7-10-1,3-11 4,7-6-4,3-9 0,9-6-2,5 0-4,11-6-48,5-20-63,-2-10-260</inkml:trace>
  <inkml:trace contextRef="#ctx0" brushRef="#br0" timeOffset="3112.66">5037 1642 223,'0'0'97,"0"0"37,0 0-22,0 0-25,0 0 23,0 0-2,-7-10-25,3 10-16,2 0-2,0 0-6,-1 0-31,1 6-13,0 20-12,-4 16-2,5 18 6,1 11 5,0 9 3,0-2 0,0-2-2,9-4-1,4-9 2,1-1-5,-5-6-8,1-8 1,-2-4 0,-4-8 0,-4-4 0,0-6-1,0-6 1,0-4-1,0-6 2,0-2-2,0-1 2,0-5 0,-4-2-3,1 1 2,3-1-2,0 0 0,0 0 1,0 0-1,0 0-6,0 0-4,0 0 5,20 0 4,11 0 1,9-1 0,7-3 4,8-5 0,4 0 9,2-5-4,-11 3 6,-11 5-2,-18 0-7,-10 6-3,-8-1-3,-3 1-1,0 0 0,0-3-31,9-6-70,9-13-191,4-17-493</inkml:trace>
  <inkml:trace contextRef="#ctx0" brushRef="#br0" timeOffset="3548.78">7252 1802 825,'0'0'131,"0"0"13,0 0-51,0 0-60,0 0-33,0 0 4,0 119-4,0-45 25,7-4-2,0 0-5,0-7-4,1-9-6,0-4-4,-2-6-1,-2-8-3,3-6-2,-4-10-26,3-12-54,-2-8-93,-1 0-141,-3-16-54</inkml:trace>
  <inkml:trace contextRef="#ctx0" brushRef="#br0" timeOffset="3751.3">7181 1917 837,'0'0'93,"0"0"-65,0 0 4,96-108-15,-34 74 3,5 3-3,-1 4-2,-11 4-9,-10 5-5,-14 8-1,-11 6-52,-9 4-134,-11 0-84,0 14-160</inkml:trace>
  <inkml:trace contextRef="#ctx0" brushRef="#br0" timeOffset="3925.76">7275 2177 716,'0'0'156,"0"0"-120,0 0 4,0 0-35,0 0 28,0 0 29,135-8-30,-79-16-15,-2 0-17,-7 2-67,-5 0-145,-6 5-101</inkml:trace>
  <inkml:trace contextRef="#ctx0" brushRef="#br0" timeOffset="4147.03">7951 1664 848,'0'0'184,"0"0"-110,0 0 54,0 0-81,0 0-30,0 0-12,-56 138 4,36-59 10,4-7 2,7-2-3,9-10-3,0-5-6,0-4-8,1 2-1,21 3 0,2 0-34,0-1-48,5-18-163,-2-16-140</inkml:trace>
  <inkml:trace contextRef="#ctx0" brushRef="#br0" timeOffset="4546.62">8138 2438 62,'0'0'853,"0"0"-770,0 0 5,0 0-55,47-104-18,-14 54 3,0-4 5,-2-5 17,-4 3-5,-11 6-11,-11 2 6,-5 10-5,0 6-8,-3 10-17,-13 7 2,-3 12-6,-6 3 0,3 10-5,1 20-4,6 6 2,11-2-5,4 0 3,0-4-4,27-5 12,8-8 1,9-5 4,4-2 1,-2-2 0,-3 1 2,-10 0 3,-8 1 1,-12 3-3,-7 1 3,-4-2 2,-2 7-4,0 6-3,-8-1 5,-18 4-5,-4-4-2,-3-6-23,-1-4-52,5-14-67,2 0-171,8-21-132</inkml:trace>
  <inkml:trace contextRef="#ctx0" brushRef="#br0" timeOffset="4774.79">8594 1773 859,'0'0'94,"0"0"-37,118 14 31,-75 20-43,-3 12-14,-9 12-3,-6-2-3,-14-3-5,-9-2 0,-2-9 9,0-2-7,-4-6-11,-11-1-8,-1-3-3,0-9-2,-2-4-64,1-14-131,-6-3-231</inkml:trace>
  <inkml:trace contextRef="#ctx0" brushRef="#br0" timeOffset="5122.86">8880 1550 1008,'0'0'54,"0"0"-49,181-83 12,-99 64-5,-6 9-11,-14 7 1,-10 3-2,-18 4-2,-6 20-8,-10 10 10,-4 17 6,3 14 27,3 14 1,5 20-7,6 6 0,4 10-1,1 1-8,-5-5 1,-8-5-10,-12-12 4,-11-12-6,-8-10 16,-29-11-1,-12-11-8,-10-13 0,-11-8 0,-6-14-14,4-15 0,3 0-34,12-15-53,10-21-129,16-10-292</inkml:trace>
  <inkml:trace contextRef="#ctx0" brushRef="#br0" timeOffset="5416.86">10327 2005 981,'0'0'121,"0"0"-106,0 0-1,0 0-2,160-70-8,-97 40-4,-5 4-16,-18 7-219,-20 11-295</inkml:trace>
  <inkml:trace contextRef="#ctx0" brushRef="#br0" timeOffset="5578.79">10327 2305 192,'0'0'917,"0"0"-917,0 0-5,0 0 5,150-53 9,-69 18-9,0-1-202,-4-6-455</inkml:trace>
  <inkml:trace contextRef="#ctx0" brushRef="#br0" timeOffset="6017.03">11889 1557 513,'0'0'80,"0"0"36,0 0 40,0 0-54,14-118-7,-34 102-19,-3 2-14,-1 8-29,-2 6 1,-3 0-20,0 13-6,0 19-3,2 14-5,9 8 0,9 11 0,9 14 3,0 6 1,0-3 0,9-2 0,7-10-4,-1-8 1,-1-7-1,-8-5-18,-6 0-52,0-6-92,-13-9-134,-14-9-130</inkml:trace>
  <inkml:trace contextRef="#ctx0" brushRef="#br0" timeOffset="6166.73">11424 2157 801,'0'0'51,"0"0"25,0 0-53,137-128-16,-54 78-5,9-8-2,-3-3-20,-9 7-134,-11 6-100,-17 12-278</inkml:trace>
  <inkml:trace contextRef="#ctx0" brushRef="#br0" timeOffset="6389.28">12197 1557 222,'0'0'656,"0"0"-557,0 0 17,0 0-49,0 0-54,0 0-13,-17 63 5,5-1 13,1 12 14,5 5-1,3 4-8,3-6-7,0-9-11,0-12-3,10-9 0,2-12-2,-2-9-38,-4-9-73,5-17-144,-2 0-221</inkml:trace>
  <inkml:trace contextRef="#ctx0" brushRef="#br0" timeOffset="6630.54">12382 1598 987,'0'0'120,"0"0"-71,0 0-32,0 0 8,43 135 29,-30-63-20,3 9-13,1 2-2,1-9-4,3-13-7,4-15 1,2-12-5,7-12-3,2-13 1,-2-7-2,0-2-34,-2-4-50,-9-15-105,-12-8-239</inkml:trace>
  <inkml:trace contextRef="#ctx0" brushRef="#br0" timeOffset="6794.82">12373 2046 1024,'0'0'33,"0"0"-29,0 0-7,116-61 3,-40 32-14,-7 3-122,-16-6-106,-24 3-244</inkml:trace>
  <inkml:trace contextRef="#ctx0" brushRef="#br0" timeOffset="7020.53">12757 1674 500,'0'0'143,"0"0"-62,0 0 50,120-54-45,-67 54-26,5 0-5,4 22-2,-6 21-14,-13 15-21,-19 12-6,-21 12 12,-3 2 0,-35-3-4,-10-6-3,-11-9-5,4-10 1,8-11-12,8-11-1,14-14-4,11-20-91,11-2-169,0-38-430</inkml:trace>
  <inkml:trace contextRef="#ctx0" brushRef="#br0" timeOffset="7444.38">14475 1419 1003,'0'0'114,"0"0"-98,0 0-12,0 111 20,0-40 0,0 2-1,0 5-2,0-7-9,0-5 4,0-8-12,0-14 2,0-6-6,-4-10-3,-1-10-73,-1-12-111,-8-6-220</inkml:trace>
  <inkml:trace contextRef="#ctx0" brushRef="#br0" timeOffset="8639.75">14252 1738 775,'0'0'87,"0"0"-87,0 0 20,127-114-11,-53 86-9,2 1-1,-8-3 1,-3 5 3,-9 0 2,-7 3-5,-9 4 17,-11 4-7,-8 0-6,-13 7 8,-8 0 10,0 0 28,0 2-7,-16 3-5,1 0-19,-2 2 0,1 0-5,3 4-5,1 20-3,6 6-1,1 10-1,5 9 0,0 5 2,0 6 3,0 0-4,5 5-4,-1-4 4,-2-6-1,0-7-2,-2-18 2,0-10-4,2-14 1,-2-6-1,2 0 3,2 0 3,-2-12 3,6-20-9,3-11-1,10 4-6,3-4 5,5 13-17,-1 9 9,5 0 5,-4 13-5,-4 4 5,2 4 2,-4 0 1,-7 19-2,-3 9 1,-7 5 2,-1 3 1,-5 5 1,0-3-1,0-6-4,0-10-1,0-8-7,11-14-21,9 0 15,9-19 13,7-18 0,4-9 4,-2-4-14,-3 0-5,-8 9 10,-6 13 9,-15 6 1,-5 8 5,-1 6 14,0 1 21,0 7-7,0 0-14,0 0-12,-3 0 2,-4 0-8,1 11-1,-4 12 1,0 9 3,-1 1 9,5 9 1,-1-1-2,7-3-9,0-2 4,0-6 5,0-8-8,15-8-3,2-4 0,6-2 3,-1-4-4,1-2 8,5-2-4,-1 0-2,2-8 5,0-10-3,-5-6 0,-1-10-2,-4-8 6,0-7-1,-1 9-3,-5 8 3,-2 18-6,-6 12-1,-3 2 3,-2 0-3,0 0-1,2 14 0,-2 14 1,2 7-1,-2-3 2,0-6-1,0-4 1,0-8 0,0-4 0,0-6 0,0-4 2,0 0 4,5-30 1,5-12-8,11-8-3,4-1-2,4 15-1,0 11 3,-2 6 2,-6 9 1,3 8 0,-1 2-3,0 0 0,-4 24 1,-5 8 2,-3 13 1,-9 3 1,-2 4 2,0 1-4,0-7 5,0-7 2,0-13-1,0-14 6,0-10-5,29-2-3,23-14 4,21-20-2,14-9-4,0-6-2,-12-1-36,-19-3-95,-29 4-332</inkml:trace>
  <inkml:trace contextRef="#ctx0" brushRef="#br0" timeOffset="9669.01">5150 4572 606,'0'0'120,"0"0"47,0 0-59,0 0-43,0 0-33,0 0-15,0 0-9,7 82 35,3-19-5,-4 4-2,1 4-12,-5 4-10,0 0-3,-2-5-1,0-7-6,0-17-4,0-10 1,0-14 0,0-12 1,0-3-2,10-7 0,11 0 0,10 0 7,5 0-5,7 0-2,-7 0-1,4 0-26,0 0-37,-3-5-76,-3-9-116,-7-9-119</inkml:trace>
  <inkml:trace contextRef="#ctx0" brushRef="#br0" timeOffset="9910.81">5487 4542 826,'0'0'75,"0"0"-69,0 0 15,0 0-14,0 0-5,132-43-2,-101 36-29,-2-4-148,-9 0-52,-6-6-118</inkml:trace>
  <inkml:trace contextRef="#ctx0" brushRef="#br0" timeOffset="10104.1">5853 4271 788,'0'0'213,"0"0"-174,0 0-12,0 0-25,0 0 9,0 0 22,20 122-12,-14-81-12,-2 0-4,4 0-4,-1-5-1,1-4-65,1-6-108,3-11-124,-1-10-162</inkml:trace>
  <inkml:trace contextRef="#ctx0" brushRef="#br0" timeOffset="10359.93">6251 4263 942,'0'0'88,"0"0"-88,123-37 41,-49 20 6,1-3-2,2-1-19,-11 6-16,-10 1-3,-16 6-7,-15 4-13,-12 1-27,-13 3-62,0 0-37,0 0-94,-23 0-103</inkml:trace>
  <inkml:trace contextRef="#ctx0" brushRef="#br0" timeOffset="10786.26">6234 4309 45,'0'0'906,"0"0"-887,0 0 15,0 0-31,0 0 5,-12 112 5,31-41 37,-3 11-3,-3 12-1,0 10-7,-2 15-1,0 5-15,1 4-2,-6-1-6,-1-11-5,-1-3-2,-4-9 2,0-7-2,0 2-4,0-9-1,0-5 1,0-9-4,0-13 0,0-5 3,3-5-3,17-7-1,13-4 1,9-4-2,14-7 4,11-9 2,0-11 12,4-9-12,-6-2 11,-12 0-12,-8 0-3,-19-3-14,-5-3-69,-10-6-159,-11-6-475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1:03:46.9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7215 5363 801,'0'0'85,"0"0"-65,0 0 54,0 0-29,0 0-18,0 0-6,0 0-11,-38 20 2,60-21 11,14-27 29,4-12-16,7-10-17,2-8-14,-2 2 2,-3-2-4,-3 0 1,-12-1-2,-8 7 3,-11 8-1,-8 11 3,-2 11 10,0 8-5,-16 6-5,-9 4-7,-6 4 0,0 0 1,-2 11-1,6 11 0,10 5-1,10 4-3,7 1 1,0 0 2,21-2-3,15-2-7,11-5 2,7-2 5,2-5 2,-5 2-2,-11 0 4,-6 4 0,-19 2-8,-11 7 4,-4 5 4,-13 5 0,-20 2 1,-8-3 7,1-9-6,7-11 0,6-6-2,5-11-18,13-3-73,7-3-177,2-23-310</inkml:trace>
  <inkml:trace contextRef="#ctx0" brushRef="#br0" timeOffset="327.04">8240 4761 950,'0'0'58,"0"0"32,0 0-51,0 0-33,0 0 0,5 130 33,-1-59 4,2 4-22,0-1-6,-2 6 4,-2-5-8,-2-5-3,2-6-7,-2-16-1,0-10 0,0-10-43,0-12-72,0-12-155,0-4-108</inkml:trace>
  <inkml:trace contextRef="#ctx0" brushRef="#br0" timeOffset="533.38">8233 4814 561,'0'0'243,"0"0"-156,0 0-10,0 0-4,128-90-20,-68 60-16,5 0-20,-7 4-14,-9 8-3,-14 6-6,-8 10-72,-12 2-91,-8 0-139,-7 16-229</inkml:trace>
  <inkml:trace contextRef="#ctx0" brushRef="#br0" timeOffset="729.03">8261 5153 764,'0'0'109,"0"0"-75,0 0 21,0 0 38,125-26-33,-63-4-26,0 2-26,-6 5-8,-8 2-25,-4 4-137,-11 4-138,-4-3-171</inkml:trace>
  <inkml:trace contextRef="#ctx0" brushRef="#br0" timeOffset="964.27">9032 4590 919,'0'0'75,"0"0"-55,0 0 65,-136 142-19,109-67-17,9 2 3,7 1-12,5-6-12,6-2-10,0-8-12,4-3-3,18-5 2,5-8-5,4-5-31,0-12-63,0-15-131,-8-14-293</inkml:trace>
  <inkml:trace contextRef="#ctx0" brushRef="#br0" timeOffset="1397.86">9152 5249 900,'0'0'83,"0"0"-65,31-111 24,7 62-14,1-3-3,-4 0 11,-8 6-20,-10 10 7,-8 7-11,-9 10-1,0 6 5,-9 7-9,-11 6-7,-6 0-7,-1 22-8,2 9-14,7-2 8,11-2 5,7-3-1,0-5-4,23-4 2,15-7 14,9-4 5,4-2 2,5 1 3,-7 4 5,-9 5 8,-12 6 15,-8 3-14,-10 2 2,-10 5 1,0 6 1,-16 1-1,-8-4-7,-3-4-8,0-5-6,3-7-1,-1 2 0,3-5-26,2-9-52,4-3-82,6-3-175</inkml:trace>
  <inkml:trace contextRef="#ctx0" brushRef="#br0" timeOffset="1668.24">9680 4616 1030,'0'0'63,"0"0"-24,129-3 35,-75 26-34,-5 15-13,-5 10-10,-13 8-7,-10 8-1,-20 5 4,-1-4-1,-12 0-2,-16-5 4,0-8-10,-1-4-1,2-7-1,3-13-2,6-12-20,3-16-36,8 0-39,0-34-117,5-22-309</inkml:trace>
  <inkml:trace contextRef="#ctx0" brushRef="#br0" timeOffset="2130.64">9914 4249 750,'0'0'74,"0"0"53,181-23 10,-88 14-86,3-1-21,0 3-10,-11-1-13,-11 7-5,-16-3-1,-18 2 2,-18 2-2,-11 0-1,-9 0-1,-2 0 1,0 24 2,0 16 11,0 16 1,-2 13-2,2 8-3,0 15 1,0 17-1,7 11 0,8 15-3,1 4 4,-2-3-7,-6-6 12,-8-10 6,0-10 1,-14-7-3,-21-10 6,-14-10-10,0-13 3,-7-15-5,-2-20-5,-6-12-4,-3-11-4,-2-11 0,5-1-3,9-8-35,15-22-24,16-12-52,18-9-166,6-14-369</inkml:trace>
  <inkml:trace contextRef="#ctx0" brushRef="#br0" timeOffset="2393.02">11490 4816 1096,'0'0'89,"0"0"-75,0 0 33,132-34 1,-79 13-38,-2 0-2,-4 1-8,-10 5-58,-11 4-127,-21 9-199,-5 2-187</inkml:trace>
  <inkml:trace contextRef="#ctx0" brushRef="#br0" timeOffset="2550.02">11495 5104 803,'0'0'115,"0"0"13,149 0 6,-87-12-83,-3-7-26,-12 3-16,-14 5-9,-18-1-65,-15 3-282</inkml:trace>
  <inkml:trace contextRef="#ctx0" brushRef="#br0" timeOffset="13087.74">14290 4458 293,'0'0'107,"0"0"-37,0 0 30,0 0-36,0 0 8,0 0 3,0 0 7,0 0-7,0 0-20,0 0-5,0-2-15,-6-1-17,-3 3-12,-3-2-3,-3 0 5,-3 2-1,-7 0-2,-1 0 2,-3 12-3,-2 10 2,-3 6-4,0 9 0,3 5-1,10 4-1,7 2 1,9-3-1,5-8 0,0-7 0,9-7 0,17-9 0,6-14 0,6 0 2,3-7 10,0-21-8,2-6 1,-3-8-3,-9 0 2,-6-2-3,-10-6 3,-8-2-4,-7-7-1,0-4-4,0-4-2,-5 6 3,-5 6 0,1 15 4,1 18 1,6 14-1,0 6 4,2 2-4,0 11-4,0 28-4,0 17 8,2 12 4,6 8 8,0 5 9,1-2 5,3-1-9,1-15 5,3-13-12,5-10-3,4-12-2,2-9 2,2-8-4,0-11 0,2 0 0,-2 0-2,-2-18-1,-5 1-20,-6-2-44,-12 5-33,-4 6-128,-3 3-81</inkml:trace>
  <inkml:trace contextRef="#ctx0" brushRef="#br0" timeOffset="13403.91">13898 5291 585,'0'0'50,"0"0"-30,0 0 180,167 7-73,-73-23-27,22-10-24,6-6-10,5-7-21,0 1-13,-8 0 4,-10 4-15,-17 8-12,-24 4-6,-28 12-2,-17 4-1,-16 3-17,-7 3-24,0 0-9,-14 0-40,-21 9-138,-10 20-99,-11 20-68</inkml:trace>
  <inkml:trace contextRef="#ctx0" brushRef="#br0" timeOffset="14012.66">14533 5939 409,'0'0'299,"0"0"-282,0 0 74,0 0 2,0 0-59,0 0-8,-133-2-16,95 28 3,-3 4-1,4 5 0,5 1 0,6 6-3,5-3-1,12 0-5,9-9 0,0-4-3,3-8 0,19-8-4,9-10 4,7 0 5,5-10-3,-1-22 9,-2-6-8,-7-10-2,-8 0-1,-9-6-2,-8-6 1,-8-6-5,0-1 4,0 3 0,-6 12 2,0 12 0,-2 17 6,4 11 10,2 8 9,2 3 18,-4 1-17,4 0-26,0 19-7,0 22 7,4 11 12,12 6 9,-1 0-5,5 0 1,-7 0-6,3-1-2,-5-3-6,1 1-1,-4-6-2,-3-11 0,1-9 0,-4-12-30,0-7-45,-2-8-60,6-2-158,-6-9 33</inkml:trace>
  <inkml:trace contextRef="#ctx0" brushRef="#br0" timeOffset="14311.91">14748 5645 847,'0'0'165,"0"0"-152,0 0 0,0 0-5,0 0 31,32 151 2,-18-78-15,-1 2-5,-3-2 0,3-3-10,-5-3 4,6-9-3,-1-14-11,1-9 7,1-16 4,3-10-12,7-9 7,3 0-3,9-12 3,-2-17-7,-1 1-3,-10 2-41,-7 2-51,-12 2-28,-5 1-150,-11 4-172</inkml:trace>
  <inkml:trace contextRef="#ctx0" brushRef="#br0" timeOffset="14481.6">14736 6084 852,'0'0'119,"0"0"-109,0 0 11,0 0 18,107-126-19,-60 97-15,-5 5-5,-9 0-73,-10-3-247</inkml:trace>
  <inkml:trace contextRef="#ctx0" brushRef="#br0" timeOffset="16276.21">15501 4417 244,'0'0'114,"0"0"-27,0 0 13,0 0-28,0 0-7,0 0-7,0-14 7,0 14-19,0 0-13,0 0-9,0 0-10,0 0-6,0 0-1,0 0-3,0 0 5,0 0 0,0 0-2,0 0-4,0 0-1,0 0 0,0 0-2,0 0 0,0 0 2,0 0-2,0 0 0,0 0-4,0 0 4,0 0-2,0 0 2,0 0 0,0 0 0,0 0-1,0 0 1,0 0 2,0 0-1,0 0 2,0 0 0,0 0 0,0 0 1,0 0 1,0 0-2,0 0 3,0 0 1,0 0 5,0 0 5,0 0 6,0 0 0,0 0 2,0 0-5,0 0-9,0 0-4,0 0-2,0 0-1,0 0 2,0 0 2,0 0 2,0 0 0,0 0 0,0 0-4,0 0-6,0 14-10,4 10 10,6 10 7,-2 5 7,0-1-1,-1 0-7,1 0 1,-6-2-1,0-8 2,-2-3-5,0-8-1,0-5-2,0-2 2,0-5 0,0-3-2,0-2 1,1 0 0,4 0 1,6 0-2,12 0 3,8 0 6,7 0 4,2-7-4,-4-6-3,-3 2-1,-4-4-3,-8 6-2,-7 1-3,-5 0-41,-1-2-48,-4-4-64,-4-6-204</inkml:trace>
  <inkml:trace contextRef="#ctx0" brushRef="#br0" timeOffset="16493.07">15812 4160 568,'0'0'101,"0"0"-86,0 0 19,0 0 1,0 0-26,125-55-9,-89 41-18,-6-3-150,-5 2-195</inkml:trace>
  <inkml:trace contextRef="#ctx0" brushRef="#br0" timeOffset="16706.07">16184 3926 756,'0'0'108,"0"0"-52,0 0-19,0 0-7,0 0 17,0 108-5,0-78-23,4-2-12,-2 2 4,0-2-11,0-1 2,-2-5-2,4-3-55,1-2-36,1-5-98,4-6-55,1-6-166</inkml:trace>
  <inkml:trace contextRef="#ctx0" brushRef="#br0" timeOffset="16960.95">16524 4083 817,'0'0'38,"0"0"20,133-41 45,-66 24-25,-1 0-43,-6 5-7,-14 3-16,-16 2-10,-9 6-1,-12 1-1,-2 0-3,-7 0-33,0-3-17,0-1-22,-7-1-149,-17 5-69,-10 0-195</inkml:trace>
  <inkml:trace contextRef="#ctx0" brushRef="#br0" timeOffset="17275.17">16508 4124 768,'0'0'67,"0"0"-1,0 0 1,-33 117-8,33-57 7,0 6-22,8 6-8,4 6 0,-3 5-1,-5 1-14,0-4-2,-2-6-4,2-12-2,-2-9-5,2-13-1,3-13-5,-3-8 3,2-9-5,2-6 0,3 0 1,5-4 0,5 0-1,10 0 0,1 0-3,3-11-31,4-6-49,-2-5-82,1-6-159,-9-9-110</inkml:trace>
  <inkml:trace contextRef="#ctx0" brushRef="#br0" timeOffset="17552.98">17052 4330 595,'0'0'509,"0"0"-496,0 0-12,0 0 6,0 0 0,0 133 11,4-75 4,2-1-8,-2-7 10,-3-7-12,-1-2-4,0-4 3,0-11-8,0 1-2,0-10-1,0-8-13,0-4-57,0-5-47,0 0-67,0-7 35,0-21-96</inkml:trace>
  <inkml:trace contextRef="#ctx0" brushRef="#br0" timeOffset="17765.99">17016 4347 737,'0'0'120,"0"0"-104,0 0 39,0 0-10,108-104-22,-53 79 2,1 6-9,-9 2-9,-9 6-7,-14 4-1,-11 6-35,-6 1-73,-7 0-81,0 0-25,0 0-40</inkml:trace>
  <inkml:trace contextRef="#ctx0" brushRef="#br0" timeOffset="17985.77">16983 4630 805,'0'0'124,"0"0"-110,0 0 39,0 0-23,0 0 3,0 0-4,118-20-13,-80 8-5,-5-2-11,-4 2 0,-4-3-56,0 0-121,0-3-28,-4 0-114</inkml:trace>
  <inkml:trace contextRef="#ctx0" brushRef="#br0" timeOffset="18264.97">17599 4164 779,'0'0'159,"0"0"-101,0 0 41,0 0-55,0 0-36,0 0 7,-91 129 10,70-73-3,-1 4 0,1 1 1,8-6 2,4-2-11,7-6-8,2-8 0,0-9-4,4-7-2,10-2 0,3-3-3,8-4-45,2 0-93,2-6-105,-2-2-163</inkml:trace>
  <inkml:trace contextRef="#ctx0" brushRef="#br0" timeOffset="18699.7">17679 4824 721,'0'0'119,"0"0"-68,0 0 33,0 0-12,85-126-41,-49 80 3,1-5 4,-4 5-15,-8 5 1,-10 2-7,-8 10 5,-7 4-10,0 9-7,0 6-4,-7 4-1,-10 6-3,-6 0-8,1 0-2,2 6-20,4 8 17,7 2-4,5 0 5,4 2-7,0-2-8,4 2 19,21-2-7,11-4 18,3-1 3,9-4-1,-6 2 5,-5-2 8,-2 5 5,-14 1-6,-3 0 9,-7 7-13,-6 5 8,-5 3-5,0 2-1,-19-2-3,-1-2-5,-2-6 1,1-3-3,-2-4-2,3-6-22,0-7-33,2 0-40,0-7-98,5-21-152</inkml:trace>
  <inkml:trace contextRef="#ctx0" brushRef="#br0" timeOffset="18989.95">18104 4264 953,'0'0'132,"0"0"-115,0 0 15,152-26 23,-98 26-24,-4 15-12,-2 13-10,-9 7-3,-10 4-1,-8 4 2,-10 0 9,-11-1 2,0 0-4,0-3 1,-7-5-1,-7-2-7,1-3-1,0-10-6,-1-3 0,2-7-9,-7-6-39,4-3-65,-4 0-111,-1-26-213</inkml:trace>
  <inkml:trace contextRef="#ctx0" brushRef="#br0" timeOffset="19397.92">18387 3888 840,'0'0'93,"0"0"-90,172-20 38,-94 18-13,2-1-12,-7 3-8,-5 0-5,-17 0-1,-11 0-1,-18 0 1,-10 0 0,-8 0 3,-4 0 10,2 19 8,0 5-5,3 18 33,1 10-22,0 14-6,-2 14-6,2 12 2,0 7-1,-1 12-5,5-4 0,-4-8 1,-6-7 24,0-12-15,0-6 5,-30-7 4,-10-11-13,-4-8 2,-7-10-16,-6-16-5,-15-12-5,-13-10-69,-11-20-199</inkml:trace>
  <inkml:trace contextRef="#ctx0" brushRef="#br0" timeOffset="21324.93">13493 2460 1002,'0'0'129,"0"0"-123,0 0 10,0 0-1,0 0-14,0 0-1,-28 106-51,-1-66-310</inkml:trace>
  <inkml:trace contextRef="#ctx0" brushRef="#br0" timeOffset="21974.24">14236 219 409,'0'0'320,"0"0"-206,0 0-3,0 0-11,0 0-54,0 0-2,-42-97-8,22 93-12,-2 4-2,-2 0-2,-3 2-6,0 18-7,2 8-2,4 16-5,5 10 0,9 13 2,5 7-2,2 0 1,2-6-1,13-2 4,0-14 1,5-6-4,-5-7-1,3-11-5,-5 0-28,-7-2-32,-1 0-47,-5 0-87,0-2-102,-11-4-206</inkml:trace>
  <inkml:trace contextRef="#ctx0" brushRef="#br0" timeOffset="22144.77">13880 865 587,'0'0'194,"0"0"-142,0 0 67,0 0-89,74-130-22,-8 83-7,8-3 2,4-7-3,-4 7-7,-7 4-101,-16 14-111,-11 3-41</inkml:trace>
  <inkml:trace contextRef="#ctx0" brushRef="#br0" timeOffset="22345.97">14506 270 565,'0'0'169,"0"0"-65,0 0-4,0 0-76,0 0-5,-67 161 18,57-85 2,0 0 8,10-7-21,0-15-7,0-8-6,18-10-7,7-5-4,4-8-2,0 0-63,0-11-153,-4-12-135</inkml:trace>
  <inkml:trace contextRef="#ctx0" brushRef="#br0" timeOffset="22648.97">14687 691 748,'0'0'103,"0"0"-102,0 0 35,0 0-28,-17 128-3,25-105 3,8 0-6,1-11 7,2-5-3,-1-5-2,4-2 13,4 0 5,1-16-10,4-10 0,-2-8-4,-4 0-5,-10 0 8,-8 4 15,-7 2 16,0 3-4,-21 6-10,-5 6-24,-8 13-1,-1 0-3,-3 13-10,2 11-78,10-4-30,8-13-114,9-4-87</inkml:trace>
  <inkml:trace contextRef="#ctx0" brushRef="#br0" timeOffset="22901.96">14971 444 805,'0'0'31,"0"0"-1,133 37 62,-79 3-22,-6 11-37,-7 3-12,-12 9-13,-12-3 6,-15-1-4,-2-4-3,-5-4 12,-19-7-7,5-9-3,-2-15-6,9-10-3,0-8-1,3-2-74,3-2-23,3-25-128,3-7-153</inkml:trace>
  <inkml:trace contextRef="#ctx0" brushRef="#br0" timeOffset="23114.66">15594 735 281,'0'0'658,"0"0"-645,0 0 12,0 0 41,150-51-48,-102 33-8,-1-5-5,-11 10-5,-7 1-46,-13 7-83,-5 5-85,-11 0-97</inkml:trace>
  <inkml:trace contextRef="#ctx0" brushRef="#br0" timeOffset="23323.94">15631 979 980,'0'0'52,"0"0"-50,0 0 34,0 0-34,0 0 9,0 0-4,158-56-7,-108 31-89,-2 4-72,-9-5-62,4-1-47</inkml:trace>
  <inkml:trace contextRef="#ctx0" brushRef="#br0" timeOffset="23639.15">16274 601 498,'0'0'252,"0"0"-159,0 0-8,0 0-52,0 0-17,0 0 17,-13 134 0,13-93-11,0-3-2,0-1-8,0-6-4,20-7-2,3-7-5,10-10 1,7-7 12,4 0 4,-1-12 11,-3-12-13,-11-4 18,-9-2-13,-8-8 6,-12 0 1,0 0 0,-3 5 0,-26 13-7,-9 13-18,-9 7-3,-2 0-2,2 5 0,9 9-18,12 1-65,9-9-91,11-6-334</inkml:trace>
  <inkml:trace contextRef="#ctx0" brushRef="#br0" timeOffset="26857.57">2438 7427 792,'0'0'198,"0"0"-158,0 0 9,0 0-34,0 0-8,0 0 10,-16 125-2,18-85-8,2-1-2,4-4-3,-4-1-1,1 2-1,-1-2-53,-4-2-89,0-1-140,0-6-104</inkml:trace>
  <inkml:trace contextRef="#ctx0" brushRef="#br0" timeOffset="27072.96">2219 7597 821,'0'0'75,"0"0"-73,0 0 24,0 0 4,170-122-10,-102 91-2,-4 2-12,-15 9-6,-12 11-56,-12 9-156,-14 0-64</inkml:trace>
  <inkml:trace contextRef="#ctx0" brushRef="#br0" timeOffset="27335.96">2202 8307 899,'0'0'67,"0"0"-67,0 0 0,0 0 12,151-64-9,-84 28 6,-3 0-9,-6 4-147,-15 3-223</inkml:trace>
  <inkml:trace contextRef="#ctx0" brushRef="#br0" timeOffset="27859.92">2721 7772 877,'0'0'127,"0"0"-117,0 0 45,0 0-13,0 0-41,0 0-1,20 32-17,3 22 17,-2 16 12,2 13 4,-5 7-5,-1 4 2,4 2-9,-4 3 2,1-4 1,3-14-6,0-11 0,4-20 0,0-12-1,4-11 2,-2-15-2,-1-12-3,-1 0-14,-8-19 6,-6-18 11,-11-9 7,0-11-1,-15-9-3,-20 0 0,-11 0 1,2 6-4,-3 14 0,9 11 0,8 13 3,14 7-3,9 1 2,5 1-1,2-6-1,5-6-1,25-10-5,9-6 6,3 1 0,0-1-5,1 8-106,-8 1-193,-12 0-297</inkml:trace>
  <inkml:trace contextRef="#ctx0" brushRef="#br0" timeOffset="29693.93">4085 7662 273,'0'0'348,"0"0"-270,0 0 23,0 0-21,0 0-32,0 0-14,0 0-6,0 4-5,1 21-11,11 13 34,-4 7-6,0 5-11,-4 3-1,1-3-5,-5-3-8,0-1-8,0-2 0,0-9 0,0-5-5,0-8 0,0-5 3,0-8-3,7-3 0,2-4-1,2 0 2,9-2 0,3 0 4,0 0-7,4-5-11,2-12-32,0-3-53,0-3-101,-10-6-199</inkml:trace>
  <inkml:trace contextRef="#ctx0" brushRef="#br0" timeOffset="29872.95">4293 7766 852,'0'0'26,"0"0"-23,0 0-4,122-66 1,-82 49-34,-7 4-115,-6-5-118</inkml:trace>
  <inkml:trace contextRef="#ctx0" brushRef="#br0" timeOffset="30079.24">4633 7511 851,'0'0'107,"0"0"-83,0 0-12,0 0-3,0 0 12,0 0 3,27 121-2,-19-93-12,3-2-5,-3 0-3,1 0-2,-5-3-33,4 0-115,-2-5-114,-4-10-138</inkml:trace>
  <inkml:trace contextRef="#ctx0" brushRef="#br0" timeOffset="30291.43">4874 7631 1010,'0'0'87,"0"0"-83,0 0 27,150-79 8,-86 52-2,1 4-18,-7 2-14,-11 5-5,-11 4-4,-12 6-49,-13 3-31,-11 3-97,0 0-81,-11 0-68</inkml:trace>
  <inkml:trace contextRef="#ctx0" brushRef="#br0" timeOffset="30582.93">4997 7633 491,'0'0'174,"0"0"-83,-54 125 77,48-71-83,6 8-9,0 7-17,2 8-21,16 2-1,-1 5-12,-1 5-7,-6-1 6,-1 5-3,-3-8-9,-4-6-5,0-18-3,-2-18 3,0-15-2,0-12-3,0-8 0,0-4 0,0-4-1,5 0 0,8 0 0,10 0 0,14 0-1,12-7-24,11-5-51,16-11-163,2-7-341</inkml:trace>
  <inkml:trace contextRef="#ctx0" brushRef="#br0" timeOffset="30972.87">5954 7729 1007,'0'0'158,"0"0"-132,0 0 0,0 0-9,0 0-14,-23 120 14,27-62 4,9-3-12,-3 3-7,-1 0-1,-3-7-1,-4 2 0,0-6-40,-2-4-52,0-9-91,0-17-101,-4-12-72</inkml:trace>
  <inkml:trace contextRef="#ctx0" brushRef="#br0" timeOffset="31148.96">5817 7839 715,'0'0'115,"0"0"-76,29-110 61,21 67-54,12-5-24,7 4-3,-3 6-11,-8 7-8,-10 16-8,-13 7-65,-10 8-94,-14 0-72,-11 9-141</inkml:trace>
  <inkml:trace contextRef="#ctx0" brushRef="#br0" timeOffset="31317.03">6006 7953 704,'0'0'37,"0"0"41,0 0-18,0 0-42,0 0-3,0 0 13,121 8-7,-59-38-21,-4-4-28,-4 0-169,-12 1-208</inkml:trace>
  <inkml:trace contextRef="#ctx0" brushRef="#br0" timeOffset="31533.98">6566 7548 926,'0'0'154,"0"0"-132,0 0 12,0 0 2,-90 109-9,75-52 8,7 3-1,3-2-8,3 2-5,2-5-6,0-2-7,0 0-7,13-5-1,4 0-1,11-3-34,-1-16-79,2-9-103,-5-10-252</inkml:trace>
  <inkml:trace contextRef="#ctx0" brushRef="#br0" timeOffset="31911.91">6747 8217 939,'0'0'95,"0"0"-32,0 0 3,29-139-47,-2 90 11,-1-6-11,2-3-10,-8 2-6,-3 10 0,-8 10-2,-9 12 0,0 14-1,0 6-11,-9 4-18,-11 0-7,0 21 8,3 4-1,7-1-12,8-1 0,2-2 13,0-1 16,18-2 10,4-3 1,7-4 2,3 2 9,-3 1 15,-4 2 8,-7-3-8,-1 3 0,-11 0-11,-4-2-6,-2 5 1,0 3-2,-8 0-7,-15 2-1,3-4-56,-7-2-64,-4-10-144,0-8-112</inkml:trace>
  <inkml:trace contextRef="#ctx0" brushRef="#br0" timeOffset="32178.66">7057 7575 941,'0'0'43,"114"-18"-25,-39 18 79,3 0-38,-9 29-24,-9 13-15,-10 8-6,-15 12-6,-17 10-7,-18 4 10,0 5 22,-16-5-10,-14-10-10,2-9 1,2-11-9,3-15-4,4-6-1,9-16-18,-1-9-56,7 0-80,2-18-164</inkml:trace>
  <inkml:trace contextRef="#ctx0" brushRef="#br0" timeOffset="32379.94">7995 7854 1145,'0'0'27,"0"0"-22,0 0 11,0 0-9,154-84-2,-116 66-5,-7 6-22,-13 7-135,-14 5-128,-4 0-60</inkml:trace>
  <inkml:trace contextRef="#ctx0" brushRef="#br0" timeOffset="32531.2">7995 8103 596,'0'0'260,"0"0"-213,0 0 12,0 0 1,0 0 9,0 0-14,154-28-40,-100 0-15,-8 1-143,-15-8-316</inkml:trace>
  <inkml:trace contextRef="#ctx0" brushRef="#br0" timeOffset="32997.83">9007 7331 749,'0'0'73,"0"0"20,0 0 12,0 0-55,0 0-14,0 0-7,-133 8-13,112 27-7,1 11-1,7 5 12,6 6 6,7 2-11,0-1-11,0-5 7,9-2-9,7 0-1,6-1-1,-7 0-15,-3 7-69,-10-3-117,-2-4-194</inkml:trace>
  <inkml:trace contextRef="#ctx0" brushRef="#br0" timeOffset="33149.06">8664 8043 700,'0'0'114,"0"0"-62,0 0 33,46-125-61,19 77-21,15-2-3,10-4-26,-3 3-109,-9 2-81,-18 3-160</inkml:trace>
  <inkml:trace contextRef="#ctx0" brushRef="#br0" timeOffset="33362.7">9343 7397 558,'0'0'312,"0"0"-239,0 0 42,0 0-51,0 0-29,-81 109 0,73-48-12,4 4 2,4 1 1,0-6-9,0-4-4,2-2-8,13-4-3,3-3-2,-1-12-3,-3-6-44,1-11-61,-3-16-108,2-2-195</inkml:trace>
  <inkml:trace contextRef="#ctx0" brushRef="#br0" timeOffset="33589.9">9511 7761 852,'0'0'111,"0"0"-92,0 0 21,-18 113-10,18-74-7,14-3-9,3-4-5,3-7-8,1-8 4,-6-8-4,1-2 8,-7-5-7,-3-2-2,-2 0-10,-4 0-18,0 0-29,0 0-116,0-6-239</inkml:trace>
  <inkml:trace contextRef="#ctx0" brushRef="#br0" timeOffset="33898.39">9513 7511 877,'0'0'68,"0"0"-41,0 0 39,0 0-39,0 0-10,0 0 32,7 159 1,-1-89-25,2 4 1,-4-2 2,5-5-2,-1-12-13,8-10-11,2-13 6,0-10-7,2-10-1,0-12 0,1 0-3,5-12-21,-1-12-37,-8-4-73,-7-2-156,-10 4-213</inkml:trace>
  <inkml:trace contextRef="#ctx0" brushRef="#br0" timeOffset="34042.17">9484 7916 913,'0'0'72,"0"0"-51,0 0-10,0 0-11,154-80-16,-98 52-164,-12 2-119</inkml:trace>
  <inkml:trace contextRef="#ctx0" brushRef="#br0" timeOffset="34235.24">9856 7640 657,'0'0'185,"0"0"-115,0 0-24,0 0 31,131 43 8,-88-6-32,-7 7-28,-12 2-13,-10 7-8,-14 0-1,0 8-3,-7-3-8,-13-6-102,5-12-135,3-18-136</inkml:trace>
  <inkml:trace contextRef="#ctx0" brushRef="#br0" timeOffset="34394.92">10473 8245 911,'0'0'29,"0"0"-1,0 0 68,0 131-69,-6-95-18,-1-9-9,1-8-63,-7-15-224,6-4-459</inkml:trace>
  <inkml:trace contextRef="#ctx0" brushRef="#br0" timeOffset="35021.59">11633 7409 210,'0'0'540,"0"0"-482,0 0 63,0 0-24,0 0-57,0 0 8,5-88-23,-26 80-15,-3 2-1,-5 4-2,-3 2 5,3 0 3,0 3-7,6 17 3,4 12-8,4 8 5,8 13-4,5 9 0,2 5 1,0 3-3,2-4 11,10-2-5,1-10 1,-2-5-4,-2-11-3,1-7-1,-3-6-1,1-7 0,-4-4-2,-4-5-40,0 2-56,0-3-104,-10-4-100,-11-4-153</inkml:trace>
  <inkml:trace contextRef="#ctx0" brushRef="#br0" timeOffset="35228.96">11196 7958 798,'0'0'52,"0"0"58,0 0-62,0 0-31,0 0 22,172-130-13,-105 98-12,-1 0-2,-3 0 2,-10 6-10,-13 6-4,-8 4-56,-10 3-107,-7 6-124,-5-5-140</inkml:trace>
  <inkml:trace contextRef="#ctx0" brushRef="#br0" timeOffset="35501.88">11947 7386 324,'0'0'592,"0"0"-554,0 0 22,0 0-5,0 0-41,0 0 32,-20 150 1,20-84-17,0 2-12,0-2 6,0-4-12,5-2-6,8-11-4,2-7-2,-1-8-6,1-14-42,-1-6-77,0-14-142,3 0-164</inkml:trace>
  <inkml:trace contextRef="#ctx0" brushRef="#br0" timeOffset="35803.88">12213 7749 946,'0'0'40,"0"0"-8,0 0 7,0 0-18,-21 105-12,26-78-2,9-4-3,3-6-2,3-7-1,7-10 2,4 0 2,1-10-2,-3-14-3,-5-5 0,-9 0 3,-6-6 0,-9 5-2,0 5 1,0 8 8,-9 7 19,-13 8-5,-4 2-24,-5 0-1,0 9-2,-2 6-27,5 2-44,1-6-94,3-8-152,3-3-262</inkml:trace>
  <inkml:trace contextRef="#ctx0" brushRef="#br0" timeOffset="36068.94">12377 7488 952,'0'0'92,"0"0"-82,135-5 70,-66 28-20,-1 10-23,-5 11-3,-15 9-17,-11 2-8,-19 6-7,-16 3 4,-2-2 4,-20-1-2,-11-7-2,-1-12-1,8-11-1,1-12-3,8-7-1,3-10-16,6-2-34,1 0-27,3-16-130,2-9-195</inkml:trace>
  <inkml:trace contextRef="#ctx0" brushRef="#br0" timeOffset="36274.93">13202 7761 1040,'0'0'81,"0"0"-73,0 0 43,152-49-9,-92 26-18,-2-4-12,-4 5-8,-12 0-4,-8 6-45,-15 6-45,-10 1-87,-9 9-242</inkml:trace>
  <inkml:trace contextRef="#ctx0" brushRef="#br0" timeOffset="36483.96">13160 8023 1006,'0'0'92,"0"0"-91,0 0 9,0 0 25,185-3-22,-104-23-4,-10 1-9,-7-4-48,-10-3-177,-12-4-137,-6-4-109</inkml:trace>
  <inkml:trace contextRef="#ctx0" brushRef="#br0" timeOffset="36764.05">13847 7686 639,'0'0'191,"0"0"-113,0 0 28,-10 109-30,10-72-38,0 1-11,3-4-12,15-7-9,2-8-1,7-8-2,3-11 3,7 0 1,-2-25 1,1-7-5,-9-4 0,-9 0 1,-7 0 8,-11 1 12,0 3-1,-11 6 2,-18 5-10,-8 9-9,-2 6-5,-3 6-1,1 0-4,3 0-1,9 13-52,7 0-78,11-3-251</inkml:trace>
  <inkml:trace contextRef="#ctx0" brushRef="#br0" timeOffset="36935.59">14362 8136 1019,'0'0'18,"-16"102"-7,5-52 42,-1-10-41,2-21-12,1-12-112,-5-7-255</inkml:trace>
  <inkml:trace contextRef="#ctx0" brushRef="#br0" timeOffset="37435.8">15416 7164 203,'0'0'651,"0"0"-612,0 0 20,0 0 30,0 0-64,0 0-7,-126 2-2,98 31-7,-1 3 5,0 4 2,2 8 18,8 4-3,5 0-14,9 4 2,5 0-5,0-3-3,3 0-6,10-8-2,0 0-3,1-2 0,-7-5-26,-3 0-32,-4-2-64,0-3-107,-9-6-117</inkml:trace>
  <inkml:trace contextRef="#ctx0" brushRef="#br0" timeOffset="37586.93">14934 7897 760,'0'0'179,"0"0"-93,0 0 21,0 0-79,83-127-18,-21 93-5,5 1-5,1-4 0,-14 3-62,-6 4-148,-17-2-130</inkml:trace>
  <inkml:trace contextRef="#ctx0" brushRef="#br0" timeOffset="37781.55">15531 7108 981,'0'0'92,"0"0"-89,0 0 19,0 0-4,0 0-14,-10 135-2,10-96-2,6-2-28,-2 1-97,-1-2-149,-3-16-114</inkml:trace>
  <inkml:trace contextRef="#ctx0" brushRef="#br0" timeOffset="38036.11">15831 7270 596,'0'0'502,"0"0"-486,0 0 26,-105 137 36,85-74-51,8 3 0,6 0-5,6-4-13,0-8-3,0-4-6,0-8 2,14-8-2,1-6-2,5-8-34,0-9-43,2-11-84,3 0-155,-1-18-195</inkml:trace>
  <inkml:trace contextRef="#ctx0" brushRef="#br0" timeOffset="38337.31">15997 7652 734,'0'0'238,"0"0"-214,0 0 28,-46 109-11,46-82-26,13-1-5,14-4-5,6-9-5,8-9-4,1-4 4,5-11 0,-1-17 2,-8-4 1,-9-4-3,-12-2 6,-9 0 14,-8 4 11,0 4 0,-13 7-8,-16 7-7,-4 13-4,-6 3-12,-6 0-4,4 6-1,0 10-29,10-3-39,4 3-61,12-7-174,8-8-136</inkml:trace>
  <inkml:trace contextRef="#ctx0" brushRef="#br0" timeOffset="38586.55">16281 7475 821,'0'0'136,"0"0"-80,131-8 50,-73 26-55,-3 18 1,-2 4-8,-11 7-19,-11 1-7,-18 4 1,-13 1-8,0 0 9,-24 0-8,-1-9-10,5-8 1,3-12-2,4-10-1,8-10-21,0-4-45,5 0-44,0-12-160,0-15-348</inkml:trace>
  <inkml:trace contextRef="#ctx0" brushRef="#br0" timeOffset="38752.07">17050 7683 1007,'0'0'25,"0"0"-1,165-59 46,-113 39-62,-6 3-7,-12 4-1,-12 0-85,-15 9-110,-7 3-109</inkml:trace>
  <inkml:trace contextRef="#ctx0" brushRef="#br0" timeOffset="38929.92">17016 7985 973,'0'0'98,"0"0"-91,0 0 18,125-18 1,-59-10-26,5-7-29,-9-1-144,-6-2-209</inkml:trace>
  <inkml:trace contextRef="#ctx0" brushRef="#br0" timeOffset="39223.74">17629 7611 657,'0'0'251,"0"0"-142,0 0-31,0 0-34,0 0 22,0 125-33,0-83-14,0-1-11,10-7-6,9-9 1,8-6-1,7-13 1,7-6 2,7-11 1,-1-23-4,-7-5 5,-7-5-7,-15 5 3,-13 1 21,-5 2 14,-19 5-7,-16 4-14,-11 10-1,-6 8-15,1 5 1,2 4-4,8 0-10,6 0-35,6 0-61,-2-2-158,-3-5-444</inkml:trace>
  <inkml:trace contextRef="#ctx0" brushRef="#br0" timeOffset="47887.52">20791 6621 433,'0'0'111,"0"0"-55,0 0 88,0 0-50,0 0-27,0 0-4,0 0-5,0-32-16,0 32-1,0 0 7,0 0-1,0 0-18,0 1-21,0 33-5,0 12-3,0 12 12,0 5-1,0-5-10,0-7 4,0-7-1,0-12-2,0-6 0,7-6-1,-3-8 1,2-4-2,3-2 1,5-4 0,3 0 2,6 0-2,4 1-1,-5-3-19,2 2-24,1-2-54,-2 0-74,-2 0-122,-2-7-92</inkml:trace>
  <inkml:trace contextRef="#ctx0" brushRef="#br0" timeOffset="48151.9">21221 6685 946,'0'0'28,"0"0"-25,0 0 41,121-46-27,-59 26-7,2 5-2,-11 1-8,-10 5-1,-16 3-51,-16 2-25,-9 4-15,-2 0-50,0 0-2,-19 0 5,-4 12-28</inkml:trace>
  <inkml:trace contextRef="#ctx0" brushRef="#br0" timeOffset="48475.91">21265 6703 565,'0'0'97,"0"0"-48,0 0 94,0 0-91,-58 109-23,56-53 4,0 12-8,2 4-2,0 2 6,0 1 1,0-3-1,0-6-3,-2-1-1,-3-8 0,1-7-14,4-7 3,0-12-3,0-7-2,0-7-4,0-3-2,11-4 1,2-5-2,7 4 1,3-5 2,2-3-5,0 2-15,2-3-35,2 0-36,5 0-53,-3-4-97,3-16-50</inkml:trace>
  <inkml:trace contextRef="#ctx0" brushRef="#br0" timeOffset="48835.7">21988 6895 809,'0'0'68,"0"0"-61,0 0 100,0 0-74,0 0-23,0 0-2,-65-88-7,45 88-1,-5 8-2,2 21 2,2 2 4,2 8-4,5 7 1,6 5 0,8 4 2,0 3-3,0-7 1,13-5 1,1-2-1,0-2-1,-3-2-20,-7-1-47,-4-5-100,0-5 24,0 0-36,-13-10-50</inkml:trace>
  <inkml:trace contextRef="#ctx0" brushRef="#br0" timeOffset="49001.8">21680 7403 500,'0'0'109,"0"0"-87,0 0 118,0 0-99,0 0-35,100-128-5,-42 88-1,3 0-51,-1-5-18,-9 3-40,-15 4-124</inkml:trace>
  <inkml:trace contextRef="#ctx0" brushRef="#br0" timeOffset="49205.55">22081 6655 783,'0'0'80,"0"0"-26,0 0 16,0 0-64,0 0-4,0 0 4,29 58-5,-20-33-1,-3-2-22,0 2-64,-6-1-51,0 0-60,0-2-94</inkml:trace>
  <inkml:trace contextRef="#ctx0" brushRef="#br0" timeOffset="49477.97">22453 6694 808,'0'0'171,"0"0"-149,0 0 66,0 0-48,0 0-34,-58 134 16,30-60-2,6 3-7,-1 4-4,5-13-1,7-6-6,9-7 0,2-18-2,0-8 0,13-12-48,12-12-67,1-5-158,1-10-248</inkml:trace>
  <inkml:trace contextRef="#ctx0" brushRef="#br0" timeOffset="49766.63">22623 6856 925,'0'0'104,"0"0"-100,0 0 16,0 0-5,-9 102 11,14-35 7,-3 0-15,-2-5-7,0-7 0,0-6 5,2-8-4,4-7 4,3-7-3,2-10-8,5-8-2,2-4 1,2-5-1,2 0-3,-1-10-50,-6-10-64,-11-1-124,-4 4-129</inkml:trace>
  <inkml:trace contextRef="#ctx0" brushRef="#br0" timeOffset="49915.75">22556 7207 609,'0'0'103,"0"0"-89,0 0 14,0 0-22,0 0-6,138-117-33,-103 99-69,-8 0-75,-6 2-130</inkml:trace>
  <inkml:trace contextRef="#ctx0" brushRef="#br0" timeOffset="50123.81">22881 6921 506,'0'0'138,"0"0"-5,0 0 12,0 0-82,0 0-4,118 20 0,-91 13-25,-4 4 0,-10 0-13,-9 3-7,-4-1-6,0-3-3,-15-2 0,-3-7-5,1-1 0,3-6-28,1-9-43,6-3-68,0-8-118,-2 0-97</inkml:trace>
  <inkml:trace contextRef="#ctx0" brushRef="#br0" timeOffset="50467.85">23049 6655 1026,'0'0'27,"0"0"-26,135-63 45,-60 52-31,-3-1-11,3 9 4,-18 3-8,-12 0 1,-12 5-1,-12 19 0,-11 14 7,-1 13 8,-8 12 23,2 14-10,1 5 1,-4 2-10,2-4 2,0-9-3,-2-9 10,0-8-2,-2-6 2,-27 0-6,-12-4 1,-8-4-14,-9-7-4,-2-11-3,4-8-2,5-13-16,13-1-46,7-14-69,8-18-344</inkml:trace>
  <inkml:trace contextRef="#ctx0" brushRef="#br0" timeOffset="51169.82">20891 8582 795,'0'0'78,"0"0"-76,0 0 55,0 0-20,0 0 18,138 7-12,-80-10-27,-7-7-13,-13 4-3,-9 5-30,-11 1-49,-8-5-158,-7-2-156</inkml:trace>
  <inkml:trace contextRef="#ctx0" brushRef="#br0" timeOffset="51354.02">21000 8807 547,'0'0'256,"0"0"-246,0 0 30,0 0 50,0 0-55,0 0 21,138 0-30,-82-10-26,-3-2-31,-6 4-193,-9-6-198</inkml:trace>
  <inkml:trace contextRef="#ctx0" brushRef="#br0" timeOffset="52682.41">21546 8765 489,'0'0'118,"0"0"-70,0 0 116,0 0-62,0 0-38,0 0-7,-4-53-53,33 17-2,0-8 3,2 1-3,-4-3-2,-5 2 5,-9 7-3,-4 8-2,-9 10 2,0 7-2,-2 5 0,-22 7-6,-1 0-4,1 15 2,1 15 1,14 4-5,5-4-2,4 4-8,4-3 4,28-6 0,9-1 11,6-2 3,7-1 4,-9-1 0,-8 2 0,-8-1 0,-15 6 3,-9-1-2,-5 4 2,-21-2-3,-14 2 0,-5-9 0,2-1-18,11-11-21,9-9-33,9 0-11,9-9-28,0-20-83,20-9-47</inkml:trace>
  <inkml:trace contextRef="#ctx0" brushRef="#br0" timeOffset="52933.65">22171 8386 845,'0'0'90,"0"0"-71,0 0 47,0 0-53,0 0 0,29 118 21,-22-60-19,1 2-4,1-7-1,-2-4-8,-3-3 1,0-7-3,-2-8-2,1-8-36,-1-3-34,2-10-84,-1-6-51,-3-4-102</inkml:trace>
  <inkml:trace contextRef="#ctx0" brushRef="#br0" timeOffset="53111.24">22202 8407 616,'0'0'47,"0"0"-40,0 0 53,146-116-45,-99 99-12,-4 3-3,-9 10-52,-13 4-97,-11 0-123</inkml:trace>
  <inkml:trace contextRef="#ctx0" brushRef="#br0" timeOffset="53279.88">22206 8642 118,'0'0'623,"0"0"-608,0 0 74,0 0-9,0 0-45,0 0 11,114 36-28,-52-60-18,1-3-19,-10-4-143,-8 1-87,-14-4-128</inkml:trace>
  <inkml:trace contextRef="#ctx0" brushRef="#br0" timeOffset="53507.81">22712 8267 862,'0'0'65,"0"0"-3,0 0 32,0 0-72,0 0 19,-76 160-4,67-99-17,7-3-1,2-6-7,0-5-5,0-10-5,0 2-2,13-9-14,1-4-64,1-9-76,-1-9-185,-3-5-166</inkml:trace>
  <inkml:trace contextRef="#ctx0" brushRef="#br0" timeOffset="53879.86">22788 8797 712,'0'0'127,"0"0"-74,0 0 80,20-111-104,7 65-19,2 0 1,0 4-5,-12-2-4,-8 14-2,-6 8 0,-3 6-2,0 9-12,-18 7-10,-3 0-11,2 0 16,1 20 11,9-3-6,7 5-16,2-3-2,0 4 16,19-5 5,10-8 6,5 4 5,-3-4 13,0 0 18,-6 4 11,-9-4-11,-6 6-8,-10 5-7,0 3 2,0 3-6,-14 4-3,-13 0-7,-5-4-2,3-5-2,7-6-33,-1-6-45,4-10-48,4 0-18,5-8-99</inkml:trace>
  <inkml:trace contextRef="#ctx0" brushRef="#br0" timeOffset="54118.16">23035 8286 722,'0'0'122,"0"0"-116,0 0 102,0 0-45,0 0 0,114 147-14,-103-90-9,0-1-18,-6 1-7,-5-6-3,0-5-7,0-3-2,0-7-2,-5-6-1,1-6-14,2-8-59,2-5-42,0-11-123,0 0-54</inkml:trace>
  <inkml:trace contextRef="#ctx0" brushRef="#br0" timeOffset="54323.88">23541 8560 950,'0'0'35,"0"0"-27,0 0 51,0 0-43,136-61-16,-105 48-16,-2-3-91,-3 2-165,-6-3-115</inkml:trace>
  <inkml:trace contextRef="#ctx0" brushRef="#br0" timeOffset="54607.59">24129 8149 733,'0'0'155,"0"0"-146,0 0 128,0 0-67,0 0-37,0 0 1,-84-54-22,66 60-8,-2 17-2,0 9 5,0 3-3,9 9 6,4 7-3,7 0 1,0 4-5,0-1 1,14-1-3,3-7-1,-1-5 0,-3-3-30,-3-5-56,-10 0-53,0-4-167,0-5-100</inkml:trace>
  <inkml:trace contextRef="#ctx0" brushRef="#br0" timeOffset="54959.81">23832 8652 763,'0'0'65,"0"0"-56,0 0 43,108-134-42,-44 84-9,9-6-1,-2 2-48,-9 6 17,-8 5-2,-14 11 2,-18 8 19,-7 4 12,-11 6 2,-4 5 30,0 4 68,0 3-6,0 2 0,0 0-30,0 0-23,-8 18-18,-3 17-12,-3 8 10,7 7-1,6 3 1,1 5-4,0-6-5,0-2-9,0-4 1,0-11-3,1-4-2,6-9-15,-4-5-42,2-10-63,3-7-127,3 0-130</inkml:trace>
  <inkml:trace contextRef="#ctx0" brushRef="#br0" timeOffset="55261.95">24484 8410 359,'0'0'457,"0"0"-445,0 0 35,0 0 25,-6 108-51,6-76-15,4-6-1,14-6-3,4-10 1,2-10 3,6 0 0,3-8 5,-2-18 1,-6-6 26,-5-6 1,-9 4 8,-10-1-17,-1 8-6,0 9 1,-8 4-3,-12 8-7,-3 6-15,-8 0 0,2 0-3,-6 8-15,4 2-47,4-1-39,5-9-35,4 0-111,7 0-88</inkml:trace>
  <inkml:trace contextRef="#ctx0" brushRef="#br0" timeOffset="55475.76">24665 8157 580,'0'0'128,"0"0"-23,0 0 77,147 50-76,-107-12-16,-3 5-27,-7 1-30,-11 12 1,-12 4-12,-7 10-5,-7 4-10,-25-5 2,-8-6-9,-5-10-2,-4-5-22,-7-16-82,-11-15-219</inkml:trace>
  <inkml:trace contextRef="#ctx0" brushRef="#br0" timeOffset="76542.5">25038 7712 379,'0'0'82,"0"0"-54,0 0 92,0 0-34,0 0 3,0 0 28,0 0-41,0 0-13,0-4-5,-8 2-11,-2-1-18,-2-2-15,-1 1 1,-3 0-3,1-3 0,-2 1-2,0 0 3,-3 3-1,-1-3 1,2 0-8,1 4 1,4 0-3,-3 0 6,2 2-4,-2-2-5,0-1 1,-1 0 2,0 3 0,-2-2-2,0 2 1,0 0-1,0 0-1,-2 0 3,1 0-1,2 0-1,1 0 4,-2 0-5,4 0 0,-2 0 3,1 0-1,-2-2-2,2 2 0,-1-2 1,2 2-1,1 0 0,0 0 1,1 0 0,-2 0-2,0 0 0,-4 0 1,-4 4-1,4 4 3,-3 1-2,1 2 0,2-1 0,-2 1-1,1-2 1,4 1 2,1-3-2,5 2 0,-3-1 0,4 0-2,-6 4 2,3-3 0,0 2-1,-1-1 1,3-2 0,-1 0-1,1 2 2,3 1-3,-4-2 4,1-1-3,3 2 1,-2 0 0,1 2-1,1 2 1,-1 3-1,-1-5 1,0 2 0,0 1 0,-1 2-1,5-2 1,-3-1 0,0 3 0,2 0 0,1-5 1,-1 5-1,1-2-1,-2-1 0,2 3 1,1-1 0,-1 2 1,0-2-1,-3 2-1,4-2 1,0 2 0,1 0 0,2 0-2,-2 2 2,-2 1 2,2 3-2,2 0-2,0-2 2,2 3 0,-3 6-2,3-4 2,-3 11 0,3-1 0,0 1 2,0-2-2,0 1 0,0-5 0,0-4 0,6 2-1,0-2 1,-2-3 0,4 0 1,0-4-1,0 5-2,5 1 2,-2 4 0,5 1 0,1 3 0,1 4 0,4-4 0,0 2 0,3-4 1,2-2-1,-2-3 0,-2-4 1,4-1-1,-2-2 0,0-3 2,-1-2-4,1 0 4,1-4-2,-1 2 0,4-2 0,0-2 3,4 2-1,-2-4 2,3-2-2,0 0-2,-1-4 3,1-2-2,-1 0 3,2 0 0,1 0-1,-3 0-3,3-8 3,0-6-3,-2-1 2,1 3 2,-4-2-3,3 2 0,-1-5 0,-4-3-1,2-2 1,-2-2 1,-2 0 0,0-5 1,-10-2-1,-3-1 2,-3-2 2,-5-7-2,2 1 1,-6-4 2,2 2-7,3-2 6,-1-2-3,2-1 4,0-1 0,-6-1 0,1-6 3,1-1 2,-4 0-3,0 0 3,0 6-4,0-1 1,2 5-3,-1 12-3,-1 5 2,0 9-4,0 1-1,0 5 0,0 0-2,0-2-21,-12 2-23,-2 1-31,6-1-42,-7-1-201,-2-2-309</inkml:trace>
  <inkml:trace contextRef="#ctx0" brushRef="#br0" timeOffset="86366.39">7271 7247 703,'0'0'11,"0"0"-9,0 0 30,0 0 22,0 0-6,0 0 1,0 0-6,-44 0-15,44 0-1,0 0 2,0 0 13,6-4 4,13-4-11,2 0-16,5 0-6,6 1-3,3 6-6,3-1 0,3 2 2,3-2-6,5 2 2,-2-3 0,2 3 0,-3-1 1,-3 1-3,-3 0 1,-12-3 0,-2 3 0,-8 0-1,-5 0 2,-4-1 1,-5 1 0,-1 0-1,-3 0 2,0 0 3,0 0 0,0 0 7,0 0 9,0 0-4,0 0-5,0 0-1,0 0-10,0 0 2,0 0-4,0 0-1,0 4-1,0 8 0,-3 4-2,-1 9 1,1 6 2,3 7 0,0 8 0,0 6-1,0 3 1,5 3 1,2-2 0,0 4-1,-1 0 1,1 6 0,-2 2-1,5 0 0,-3 4 1,0-1 0,-1 1 0,2 4-1,2 1 0,2 1 0,3 1 1,-2-4-2,-3-7 2,-4-10-1,1-5 4,-3-10-4,0-2 6,-4-7-6,0-6 4,0-7 1,0 0 2,-2-3 4,-14-2 1,-3 6 2,-13-2-4,-1-1-2,-7-2-3,-3 0 1,1-8-4,3 1-1,0-3-1,8-7-12,7 0-29,12 0-25,10-26-61,2-11-279</inkml:trace>
  <inkml:trace contextRef="#ctx0" brushRef="#br0" timeOffset="99822.67">4816 9726 587,'0'0'479,"0"0"-423,0 0-16,0 0 29,0 0-49,0 0-17,0 0 9,0 0 1,-4 148-6,4-96 3,9-4-8,-5 0-2,1 2 4,-5 0-4,0 1-17,0-2-64,-12-3-129,-5-12-135,-8-10-207</inkml:trace>
  <inkml:trace contextRef="#ctx0" brushRef="#br0" timeOffset="100921.76">4654 9970 762,'0'0'2,"0"0"9,0 0 52,158-124-37,-110 96-16,-3 3-7,-9 4-3,-14 2 0,-5 6-4,-11 2 4,-6 3 4,0 4 18,0 2 24,0 1 10,0 1 4,0 0-26,-6 0-2,-2 3-29,-1 15-3,1 12-2,0 5 2,6 5 4,2 1 0,0 4 0,2 1-1,10 0-1,-1 2-2,-1-6 2,-4-1 0,-2-8-1,-1-7 2,-3-8 0,0-5 2,0-8 1,0-2 0,0-3 5,0 0 14,0-7 5,0-16-21,6-13-9,3-5-6,7 2 3,2 10 1,0 3 4,8 6-4,-3 5 1,-2 6 1,-1 4-3,-1 5-1,-6 0-3,1 14 0,-1 18-1,-5 5 4,2 5 1,-2-2 2,-3-6 1,1-11 0,6-9-2,1-4-3,7-10-7,3 0 3,4-17 8,3-16 1,-1-10 6,-2-3-4,-7 4 5,-1 0-1,-11 7-2,-4 8-2,-4 3-2,0 9 5,0 10 0,0 3-5,0 2 5,0 0-5,0 0-4,-2 10 1,-2 12 0,0 8 6,4 2-2,0 2 2,0 0 0,13 0-1,5-4 1,3-2-3,6-12-2,-2-5 2,0-6 2,-3-5 1,-4 0 4,0 0-3,-5 0 9,1-13 10,1-18 2,-1-8 5,3-7-13,1 3-10,-3 5 0,1 12-2,-7 8-2,-5 10 1,-2 4-3,-2 4-1,3 0-6,2 7-5,-3 16 6,2 5 5,-1 0 3,-3-8-1,0-2 0,0-10 1,0-3-1,0-5 0,0 0 3,0-9-3,0-19-2,2-7-6,15-4 4,5 8-1,5 8 3,5 9-3,-3 7 2,6 5 1,-4 2 2,-1 0-2,-2 9-2,-9 13 1,-9 5 1,-8 12-9,-2 1-33,-2 11-32,-18-7-70,-4-7-149,-3-11-73</inkml:trace>
  <inkml:trace contextRef="#ctx0" brushRef="#br0" timeOffset="101166.6">4721 10057 662,'0'0'136,"0"0"-108,82-104 61,-22 65-48,1 3-41,-5 12-28,-17 10-252</inkml:trace>
  <inkml:trace contextRef="#ctx0" brushRef="#br0" timeOffset="101658.25">4496 11909 809,'0'0'15,"0"0"-10,11 106 108,-10-55-5,2 0-56,-1 2 7,0-7-25,0 0-8,-1-6-9,6-8-1,-5-2-9,2-14 1,3-1-3,-3-8-5,7-3 3,3-1-3,8-3-2,5 0-27,6-24-49,3-10-84,-7-12-195</inkml:trace>
  <inkml:trace contextRef="#ctx0" brushRef="#br0" timeOffset="101806.5">4731 11999 921,'0'0'28,"0"0"-16,0 0-24,0 0 4,156-112-161,-109 74-117</inkml:trace>
  <inkml:trace contextRef="#ctx0" brushRef="#br0" timeOffset="101979.71">5048 11659 1002,'0'0'173,"0"0"-139,0 0 17,0 0-22,0 0-17,0 0 3,-2 89-10,2-54 2,4 8-7,3 6-1,4-3-37,-2 0-68,2-5-164,1-15-210</inkml:trace>
  <inkml:trace contextRef="#ctx0" brushRef="#br0" timeOffset="102191.6">5405 11718 974,'0'0'40,"115"-71"-36,-36 32 66,-4 7-29,-6 6-21,-3 2-7,-18 6-13,-7 7-5,-20 2-90,-11 9-90,-10 0-15,-10 0-14,-21 2-26</inkml:trace>
  <inkml:trace contextRef="#ctx0" brushRef="#br0" timeOffset="102465.85">5420 11748 434,'0'0'122,"-37"105"-11,25-43 42,10-1-45,2 9-7,0 6-29,0 8-13,0 6-12,4 0-12,1 4-2,-2-5-11,-3-9-15,0-3 17,0-12-13,-8-13 4,4-7 14,2-15-20,2-9 0,0-9-8,20-7-1,18-5 0,19-6 0,18-26-7,10-14-26,16-8-22,-1-6-112,-1-9-425</inkml:trace>
  <inkml:trace contextRef="#ctx0" brushRef="#br0" timeOffset="103051.31">6515 12293 870,'0'0'120,"0"0"-101,0 0 7,0 0 41,85-150-39,-49 85-9,1-2 1,-10 6-20,-13 9 1,-14 14-1,0 7 1,-8 13-1,-15 5-9,-2 12-4,0 1 8,-2 0-10,7 10 1,3 9 14,8 8-15,6-1 3,3 4 0,7 0 0,27 0 4,4-3 7,11-1 0,-5-2 1,-7-4 1,-10 6-1,-11 4 2,-9 3 5,-7 8 4,0 1 0,0 0-4,-16-8-7,1-8 0,-4-10-43,2-14-50,-1-2-70,-1-16-102,2-28-188</inkml:trace>
  <inkml:trace contextRef="#ctx0" brushRef="#br0" timeOffset="103637.63">6947 11177 445,'0'0'94,"0"0"-86,0 0 32,0 0 10,0 0-22,-82 108 3,64-97-10,-7-10-5,6-1 7,-1 0 4,1 0 2,6-4 3,3-10-11,2 0-13,8-4-8,0 0-5,0-4 1,12 0 8,9-2 18,4-1-7,4 6 1,0 5 1,-1 8-3,2 6 1,-5 0-10,1 6 2,-7 13-1,-2 7 7,-8 11 4,-9 7-3,0 8 8,0 4-7,-26-1-3,0-5-5,1-10 1,-5-8-1,6-6-1,3-11 3,7-6-2,6-9 8,4 0 10,4 0-4,0-16-14,0-3-6,12-2-1,16 5 5,6 6 1,-1 6 0,2 4 1,-1 0-6,-3 0 3,0 16-4,-2 12 0,-6 16-3,-1 11-43,2 6-74,1-3-111,2-9-58,-3-17-201</inkml:trace>
  <inkml:trace contextRef="#ctx0" brushRef="#br0" timeOffset="103877.71">7507 11654 1091,'0'0'65,"0"0"-64,0 0 38,-7 133 4,7-81-11,0 4 3,7 2-13,2-1-13,2 1-4,-2-3-3,-2 2-2,-3-2-1,-2-10-37,-1-11-30,-1-9-80,0-13-122,0-12-112</inkml:trace>
  <inkml:trace contextRef="#ctx0" brushRef="#br0" timeOffset="104042.68">7478 11807 968,'0'0'98,"58"-121"-88,-7 56 48,5-1-29,1 19-20,-6 10-5,-12 17-4,-12 15-80,-14 5-135,-13 10-92,0 19-62</inkml:trace>
  <inkml:trace contextRef="#ctx0" brushRef="#br0" timeOffset="104222.75">7464 12046 686,'0'0'140,"0"0"-30,0 0 18,0 0-89,0 0-21,0 0 21,89 51-9,-17-101-17,3-4-13,-5 0-50,-10 2-89,-13 2-172,-11 0-166</inkml:trace>
  <inkml:trace contextRef="#ctx0" brushRef="#br0" timeOffset="104424.72">8082 11458 1094,'0'0'55,"0"0"-12,-66 146 38,45-68-23,7 7-3,10-3-10,4 2-16,0-6-18,0-7-4,12-10-5,5-6-2,1-9-10,2-4-51,2-12-32,-4-7-80,-5-16-224</inkml:trace>
  <inkml:trace contextRef="#ctx0" brushRef="#br0" timeOffset="104837.16">8232 12326 427,'0'0'678,"0"0"-666,0 0-10,71-149 6,-34 86-6,-4-5 3,-5 5-4,-12 10 2,-12 12-2,-4 17 0,0 12 3,-9 8 0,-11 4-4,-3 0-3,4 8-3,-1 14 0,6 10 4,5-2-2,9-2-5,0-1 4,23-8-2,10-3 7,5-1 0,5-7 1,-1-1 8,-5 3 11,-8-1 2,-8 3-2,-11 4-7,-7 5-2,-3 5 1,0 8-7,-22 3 0,-5-5-2,-2-2-3,0-8-18,-2-7-30,4-10-80,2-5-134,2-8-205</inkml:trace>
  <inkml:trace contextRef="#ctx0" brushRef="#br0" timeOffset="105077.76">8762 11662 1039,'0'0'46,"0"0"-38,127 24 22,-76 16 37,-9 2-33,-5 16 7,-16 3-6,-11 5-20,-10 6-12,0-8 1,-12-3 2,-15-10 0,-4-5-6,-2-7-12,-1-15-42,3-18-63,-4-6-197,1-23-293</inkml:trace>
  <inkml:trace contextRef="#ctx0" brushRef="#br0" timeOffset="105443.9">8773 11414 1034,'0'0'67,"0"0"-62,134-60 0,-70 34 16,1 5-8,-3 7-6,-4 14 3,-6 0-10,-6 25-6,-7 21 6,-8 22 0,-5 18 4,-3 11 0,-5 14 18,-3 0 19,-1-9-6,-7 0-2,-3-7 0,-4-3-17,-4 0 29,-21-8-26,-11-8-7,-6-13-2,-5-13-6,-5-16-1,-3-14-3,-8-13-3,4-7-27,5-25-36,11-21-45,17-11-158,14-5-266</inkml:trace>
  <inkml:trace contextRef="#ctx0" brushRef="#br0" timeOffset="105668.68">10207 11744 1136,'0'0'40,"0"0"-36,116-48 5,-74 23-9,-6-6 0,-3 4-83,-16 6-260,-14 13-415</inkml:trace>
  <inkml:trace contextRef="#ctx0" brushRef="#br0" timeOffset="105833.73">10224 12105 1186,'0'0'94,"0"0"-87,0 0-4,0 0 11,167-83-3,-120 46-11,-12 14-1,-14-6-150,-17 5-556</inkml:trace>
  <inkml:trace contextRef="#ctx0" brushRef="#br0" timeOffset="106523.69">12442 11209 884,'0'0'56,"0"0"-47,0 0 9,-129 52 71,89-16-56,-3 6 6,10 2-11,4 5-8,12-9-10,7-8-6,10-4 4,0-12-4,14-9-3,21-7 0,7 0 0,8-33 4,-1-9-4,-3-12-1,-5-7 0,-10 0-6,-11-8 4,-8-1 1,-12 2 1,0-4 1,0 14 2,-14 13 1,3 15 11,1 15 3,6 10 4,1 5 4,3 0-14,0 27-12,3 17 0,14 17 3,7 13 6,-1 5-5,6 3 4,3-2-3,-8-3-2,-3-13-2,-6-10-1,-6-10 0,-6-12 0,-3-12-7,0-6-27,0-14-52,0 0-86,0-23-128,-14-23-234</inkml:trace>
  <inkml:trace contextRef="#ctx0" brushRef="#br0" timeOffset="107117.67">12953 10386 709,'0'0'226,"0"0"-222,0 0-3,0 0 26,0 0-17,0 0 16,0 0-5,-63 85-15,33-66-1,6-6-3,-2-3 3,6-8 0,4-2 1,2 0-3,11-5 3,3-16-6,0-1-4,2-1 0,23 0 4,1 1-1,3 2 2,2 13-2,3 2 1,0 5-1,-3 10-3,-10 18 4,-3 6 0,-11 8 2,-7 6 2,0 5 0,-14 3 5,-14 0-2,-5-3-2,-1-2 0,3-15-2,4-12-2,5-10 1,9-12 5,3-2-6,10 0 1,0-9-2,7-5-4,19-3 1,8 9 3,4 6 0,7 2 0,6 0 3,9 0 19,5 0 23,-2-10 9,1-4-8,-10 0-14,-15 2-7,-8-2-6,-14 1-6,-11 1-5,-6-8-3,0 5-5,0-1-2,0 8-23,-16 8-26,-8 8-79,-14 28-157,-11 14-121</inkml:trace>
  <inkml:trace contextRef="#ctx0" brushRef="#br0" timeOffset="107385.52">11762 12041 321,'0'0'633,"0"0"-593,0 0-24,152 18 117,-34-38-61,20-18-34,23-10 2,10-7-3,-1 3-19,-6-7-3,-19 2-2,-22 6-4,-25 5-8,-28 14-1,-32 15-27,-26 17-35,-12 0-73,-19 20-129,-33 11-518</inkml:trace>
  <inkml:trace contextRef="#ctx0" brushRef="#br0" timeOffset="107843.26">12519 12561 986,'0'0'110,"-139"130"-93,90-66-8,16-3 71,15-12-53,15-6-12,3-12-6,5-6-7,21-18 2,8-7-4,6-5-3,1-29-11,-8-10 12,-4-11-7,-10 1 2,-11-4 5,-8-2-1,0-8 3,-6 5 2,-6 5-2,5 12 3,1 20-3,0 11 9,4 10 4,2 3 6,0 2-11,0 2-1,14 28 8,11 15 23,2 4-12,-4 13-12,4-3-2,-2 1-7,0 1-5,-8-8 0,-1-2-1,-5-8-12,-5-14-27,2-14-35,0-13-100,1-2-139,3-31-34</inkml:trace>
  <inkml:trace contextRef="#ctx0" brushRef="#br0" timeOffset="108099.11">12832 12282 716,'0'0'200,"0"0"-171,0 0 59,0 0-6,65 108-3,-47-31-16,-3 6-27,5 6-1,-1-2-11,-2-9-1,10-13-1,-2-12-6,4-11-7,5-14 2,-2-14-11,-3-14 3,0 0-3,-2-18 0,-6-19-20,-9-1-27,-9 1-36,-3 4-91,-3 6-188,-21 2-158</inkml:trace>
  <inkml:trace contextRef="#ctx0" brushRef="#br0" timeOffset="108250.02">13008 12697 873,'0'0'74,"0"0"-70,0 0 15,0 0-8,132-121-11,-92 83-40,-2 3-175,-14 0-224</inkml:trace>
  <inkml:trace contextRef="#ctx0" brushRef="#br0" timeOffset="108795.66">13468 12187 479,'0'0'489,"0"0"-472,0 0-15,0 0 25,0 0-10,0 0-8,-23 60-3,4-51-1,-4-5 0,0 0-4,6-4 7,-1 0 2,9-6 0,5-17-10,4 2 0,0-6-1,4 8-4,16-2 1,2 7 4,3 0 0,2 5 1,2 3-1,2 6 2,-4 0-1,-2 1 6,-8 20-5,-8 8 9,-4 5-1,-5 9 11,0 4-6,-23-1 2,-1-3-9,-3-2-2,-2-6-1,0-8-3,2-11-1,6-13 0,8-3 4,9 0-5,4 0 0,0-5 0,23-1-4,10 3 4,5 3 0,7 0 2,1 0-2,1 0 7,2 0 20,-2-5-3,-5-9-11,-1-9 15,-10-5-1,-9 2-7,-4-3-14,-10-6-4,-5 3-2,-3-5-22,0-6-77,0-7-271</inkml:trace>
  <inkml:trace contextRef="#ctx0" brushRef="#br0" timeOffset="109351.35">13938 10976 854,'0'0'167,"0"0"-122,0 0-20,0 0 46,0 0-13,0 151-18,0-98-11,0-7-8,0 0-4,0-8-5,9-5-1,11-7 0,6-5-6,9-10 4,2-5-6,5-6 0,1 0-2,-3-3-1,-2-20-18,-5-8-34,-4-5-45,-11-3-120,-11-5-242</inkml:trace>
  <inkml:trace contextRef="#ctx0" brushRef="#br0" timeOffset="109524.25">14188 10864 869,'0'0'0,"0"0"-57,0 0 54,138-106-52,-97 78-210,-11 4-95</inkml:trace>
  <inkml:trace contextRef="#ctx0" brushRef="#br0" timeOffset="109695.88">14466 10587 532,'0'0'381,"0"0"-343,0 0-3,0 0 47,0 0-31,1 102-19,17-67-10,-8-3-17,1 2-3,-3-5-4,-2 3-31,1 2-102,-3-7-157,0-7-223</inkml:trace>
  <inkml:trace contextRef="#ctx0" brushRef="#br0" timeOffset="109899.15">14867 10754 1015,'0'0'36,"0"0"-35,148-68 12,-88 42 15,-6 6-23,-17 6-5,-8 3-18,-16 10-91,-13 1-165,0 0-51,-31 4 35</inkml:trace>
  <inkml:trace contextRef="#ctx0" brushRef="#br0" timeOffset="110145.25">14778 10790 462,'0'0'161,"0"0"-48,-50 145 79,42-87-76,6 4-31,2 5-3,0 2-25,0 1-14,0-3-3,0-7-8,12-12 4,1-8-3,-3-8-4,7-8-12,-1-4-3,1-8-8,8-8-4,1-4-2,6 0-2,3-20-41,1-8-34,1 0-32,0-10-130,-4 0-328</inkml:trace>
  <inkml:trace contextRef="#ctx0" brushRef="#br0" timeOffset="110352.73">15363 11018 1067,'0'0'95,"0"0"-80,0 0 58,0 0-6,-23 137-27,30-87-14,11 0-11,-5 2-12,-4-1-1,-6-11-2,1-1-8,-4-8-27,0-7-30,0-5-58,0-8-143,0-11-131</inkml:trace>
  <inkml:trace contextRef="#ctx0" brushRef="#br0" timeOffset="110514.65">15245 11075 289,'0'0'624,"0"0"-595,62-103-8,-6 66 59,4-4-59,2 3-16,-7 6-5,-9 8-60,-17 12-172,-19 12-118</inkml:trace>
  <inkml:trace contextRef="#ctx0" brushRef="#br0" timeOffset="110677.3">15297 11260 726,'0'0'190,"0"0"-163,0 0 33,0 0 7,0 0-34,0 0-2,137 0-17,-77-45-14,-3 1-70,-5-5-79,-11 2-197</inkml:trace>
  <inkml:trace contextRef="#ctx0" brushRef="#br0" timeOffset="110888.72">15822 10747 960,'0'0'109,"0"0"-74,-52 145 75,46-79-37,6 1-16,0-2-20,0-4-10,8-7-14,-1-6-11,3-8 0,-4-3-2,1-13-13,1-6-41,0-12-49,2-6-128,6 0-168</inkml:trace>
  <inkml:trace contextRef="#ctx0" brushRef="#br0" timeOffset="111227.7">16024 11292 706,'0'0'201,"0"0"-157,0 0 31,0 0-8,94-129-29,-60 91-12,-8 2-8,-8 4-11,-11 4-3,-7 5-1,0 6-2,-15 9 9,-8 3-10,5 5 0,3 0-1,7 0-2,7 14-2,1 4 5,4 1 0,25-3 0,13 2 2,6 2 1,-6 0 9,-7 4 17,-8-2-6,-16 2-3,-7-1 1,-4 6-6,-6 1-9,-23 1-6,-11-5-1,-4-4-39,-6-11-54,6-8-109,5-3-103,9-9-106</inkml:trace>
  <inkml:trace contextRef="#ctx0" brushRef="#br0" timeOffset="111437.45">16390 10814 827,'0'0'140,"149"4"-38,-73 24 17,-9 6-29,-15 3-56,-20 3-10,-13-3-2,-12 1-9,-7 1-4,0-5-3,-21 0 3,-12-5-9,-5-4-4,0-7-37,-2-15-49,3-3-131,3-14-245</inkml:trace>
  <inkml:trace contextRef="#ctx0" brushRef="#br0" timeOffset="111745.54">16431 10592 824,'0'0'108,"0"0"-95,178-116 31,-92 84 39,4 9-42,1 9-25,-15 14-2,-16 0 18,-16 30-27,-15 16 5,-7 13 31,-1 10 2,-2 12-2,0 1-4,3 4-2,-3-3-2,-2-1-8,-11-6-2,-6-2-8,-4-6-2,-31-10 1,-10-8-12,-6-15-2,-11-11-10,-13-11-39,-7-13-48,-9 0-128,6-18-576</inkml:trace>
  <inkml:trace contextRef="#ctx0" brushRef="#br0" timeOffset="112209.07">12041 14425 566,'0'0'480,"0"0"-435,0 0-40,0 0 11,116-48 0,-70 18-16,-1 6-2,-13 10-109,-16 12-211,-16 2-146</inkml:trace>
  <inkml:trace contextRef="#ctx0" brushRef="#br0" timeOffset="112359.58">11983 14742 53,'0'0'783,"0"0"-745,0 0-24,0 0 72,0 0-23,180-78-34,-92 24-29,-4 2-49,-6 10-280,-13 6-256</inkml:trace>
  <inkml:trace contextRef="#ctx0" brushRef="#br0" timeOffset="112832.62">13260 14231 1101,'0'0'42,"0"0"-42,-140 143 20,105-85 10,10 4-4,6-4-5,16-10-13,3-10-3,0-12-4,10-11-1,19-12-2,5-3-2,2-10 2,2-26-9,-9-8 3,-4-5-4,-10 0 11,-9-9 1,-4-1 2,-2-7 1,0-2 4,-17 5 3,-3 17 1,5 19 10,3 16 17,5 11 7,5 0-27,2 19-14,0 29-3,0 12 7,25 14 7,3 6-1,4-3-5,1 3-6,-1-7-1,-6-6-1,-4-7-1,-10-6 0,-6-21-14,-6-13-29,0-15-32,0-5-73,-2-21-172,-16-24-295</inkml:trace>
  <inkml:trace contextRef="#ctx0" brushRef="#br0" timeOffset="113348.03">13465 13742 892,'0'0'20,"0"0"-10,0 0 11,0 0 6,0 0-2,0 0 4,3 102-7,-21-82-11,1-4-8,0-10 3,2-4 2,1-2 0,1 0-5,4-10 3,7-10-6,2-6-4,0 4-9,11 2 8,12 0 4,6 6-1,4 4 1,1 8 0,3 2 1,-6 3 3,-6 24-1,-9 7 1,-10 6-1,-6 2 3,0 0 3,-9 5-1,-11-5-2,0-6-5,0-9 4,2-8-2,4-14-2,4-5 6,5 0 3,3 0 0,2-7-8,0-7-1,9 11 9,20 2-3,14-2 3,7 2 12,8-7 16,7-6-4,-1 0 10,-6-8-10,-10-2-10,-17 3-10,-12 2-13,-8 3 0,-8-1-7,-3 5-59,0 6-114,-3 6-246</inkml:trace>
  <inkml:trace contextRef="#ctx0" brushRef="#br0" timeOffset="113620.71">13087 15218 1076,'0'0'102,"0"0"-90,227-64-4,-80 11 62,15-11-24,4-2 2,-17 8-9,-32 15-20,-37 16-16,-40 13-3,-21 6-21,-19 6-20,0 2-63,-24 10-178,-23 26-301</inkml:trace>
  <inkml:trace contextRef="#ctx0" brushRef="#br0" timeOffset="114060.71">13644 15749 1068,'0'0'88,"-129"62"-79,75-16 1,14 3 36,9-5-21,15 1-3,7-2-6,9-6-9,0-16-1,11-7-6,20-14 0,7 0 0,7-26 0,1-14-5,-5-10-1,-10 1 1,-11-5 3,-11 2 2,-9-4-1,0-4 1,-20-2 0,-4 8 3,5 17 1,6 15 7,7 19 24,3 3 0,3 0-15,0 12-20,0 27 1,7 16 3,11 6 1,2 4-3,0 1-2,-3 4 0,1-15-25,-6-6-47,1-14-83,-2-25-161,-5-10-203</inkml:trace>
  <inkml:trace contextRef="#ctx0" brushRef="#br0" timeOffset="114302.72">13845 15482 812,'0'0'357,"0"0"-349,0 0-3,30 141 57,-16-73-23,6-1-10,-2 4-1,2-5-7,0-7-10,0-13-6,0-17-1,-3-10-1,2-15-2,-1-4-1,-4-16-10,3-12-22,-6-9-42,-11 2-86,0 0-216,-7 8-235</inkml:trace>
  <inkml:trace contextRef="#ctx0" brushRef="#br0" timeOffset="114435.94">13900 15811 884,'0'0'143,"0"0"-141,0 0-4,83-108-4,-38 59-82,-12-4-168,-9 4-278</inkml:trace>
  <inkml:trace contextRef="#ctx0" brushRef="#br0" timeOffset="114924.72">14203 15258 966,'0'0'133,"0"0"-133,0 0 0,0 0 8,0 0-6,0 0 2,-29 44-3,22-44 3,-1 0 3,1-4 0,0-18-3,7-7-1,0 0-2,0-3-1,10 1 0,7 12 2,3 7 5,3 1 0,4 10-1,-4 1 2,2 3 8,-7 23-2,-7 8 5,-7 4-8,-4 3 1,0 7-2,-17-4-2,-10-2-7,0-8 2,-2-8-2,5-12-1,4-8 3,8-1-2,8-5 0,4 0 1,0 0-2,4-5-2,19 1 2,8 2 1,4-2 11,9 0 10,6-6 11,0 2-5,-6-6 5,-9 1-15,-10 4-11,-5-3-7,-11-7-1,1-8-24,-4-7-66,2-12-195,1-16-524</inkml:trace>
  <inkml:trace contextRef="#ctx0" brushRef="#br0" timeOffset="115335.68">14678 13909 281,'0'0'538,"0"0"-498,0 0 18,0 0 73,0 0-72,0 0-13,-33-41-4,8 69-6,0 12-10,6 13-12,7 3 17,12 4-3,0 0-4,0-4-18,27-2-5,-1-1-1,4-4 0,-3-1-6,-7-2-40,-7-1-48,-12 0-171,-1-12-140</inkml:trace>
  <inkml:trace contextRef="#ctx0" brushRef="#br0" timeOffset="115673.32">14497 14466 642,'0'0'288,"0"0"-282,60-111-5,-1 55-2,7-4-46,0 1 3,3 4-16,-12 3 4,-12 9 7,-10 5 25,-14 8 24,-10 9 17,-8 2 37,-3 6 38,0 8 39,0-3 0,0 8-24,0 0-37,0 4-33,-6 25-14,-2 10 0,-2 9 8,8 11-4,2-1-10,0 4-11,0 1-3,0-5-2,12 0-1,-4-9-23,3-8-38,-1-11-45,1-20-150,-1-10-218</inkml:trace>
  <inkml:trace contextRef="#ctx0" brushRef="#br0" timeOffset="115910.1">15112 14043 898,'0'0'203,"0"0"-173,0 0-27,0 0 30,0 0 9,65 137-3,-47-82-6,-3 1-15,1-8-8,-3-5-8,3-12 0,1-8 0,4-20-2,6-3-4,2-3-20,4-24-34,-6-5-102,-13-2-203,-12 7-290</inkml:trace>
  <inkml:trace contextRef="#ctx0" brushRef="#br0" timeOffset="116058.02">15202 14241 920,'0'0'102,"0"0"-100,0 0 1,0 0-3,99-114-57,-71 83-119,-8 6-132</inkml:trace>
  <inkml:trace contextRef="#ctx0" brushRef="#br0" timeOffset="116275.62">15358 13934 498,'0'0'167,"0"0"-74,0 0 74,0 0-64,0 0-35,157-66-13,-95 74-3,-2 25 4,-9 13-19,-13 7-7,-18 10 12,-20 3-1,0 6-3,-27 3-9,-17-8-4,-1-3-17,5-13-5,4-17-3,9-17-20,3-17-59,4-1-77,0-39-459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1:06:35.5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2003 1828 1079,'0'0'32,"0"0"-7,0 0 26,-28 107-8,25-54-20,3 5-6,0-5-12,6 0 0,8-4-5,-8-3-18,-3 0-51,-3-5-165,0-7-110,-20-10-186</inkml:trace>
  <inkml:trace contextRef="#ctx0" brushRef="#br0" timeOffset="173.12">1707 2007 659,'0'0'185,"-12"-109"-97,17 74 39,32 3-46,22 3-60,10 4 0,6 3-18,-1 11-3,-15 10-31,-14 1-140,-15 20-157,-24 19-134</inkml:trace>
  <inkml:trace contextRef="#ctx0" brushRef="#br0" timeOffset="308.63">1834 2585 276,'0'0'391,"0"0"-379,0 0 42,0 0-19,0 0 14,0 0 35,189 47-65,-104-80-19,-10 3-211,-17-2-166</inkml:trace>
  <inkml:trace contextRef="#ctx0" brushRef="#br0" timeOffset="608.42">2434 2208 910,'0'0'120,"0"0"-95,0 0-9,0 162 57,0-50-8,0 20-23,0 18-15,4 13-7,7 2-13,7-11-7,1-16 7,4-23-6,6-27-1,2-25-1,0-25 0,1-23-7,-3-15-4,0-15 1,-11-32 11,-12-14 3,-6-12 6,-18-13-2,-27-9-1,-6 1-5,-2 6 4,6 11-3,14 9-2,13 8-21,20-4-74,12-2-143,36-5-503</inkml:trace>
  <inkml:trace contextRef="#ctx0" brushRef="#br0" timeOffset="945.01">3544 2005 811,'0'0'156,"0"0"-85,0 0 18,0 110-12,0-37-4,0 0-35,0-3-18,8-9-16,4-15 6,8-10-9,4-6 0,7-9-2,12-9-1,8-12-13,7-3-31,0-27-72,-13-12-217</inkml:trace>
  <inkml:trace contextRef="#ctx0" brushRef="#br0" timeOffset="1071.69">3865 2060 941,'0'0'110,"0"0"-110,0 0-14,149-119-175,-74 74-135</inkml:trace>
  <inkml:trace contextRef="#ctx0" brushRef="#br0" timeOffset="1222.86">4361 1690 1135,'0'0'46,"0"0"-11,0 0-12,0 0-14,0 0 3,21 116-9,-13-67-3,1 6-20,0 4-164,0-3-278</inkml:trace>
  <inkml:trace contextRef="#ctx0" brushRef="#br0" timeOffset="1403.62">4859 1838 1091,'0'0'34,"121"-58"-29,-38 29 7,-4 4-12,-12 7-4,-16 12-106,-22 6-169,-29 0-63</inkml:trace>
  <inkml:trace contextRef="#ctx0" brushRef="#br0" timeOffset="1627.83">4995 1819 216,'0'0'187,"0"0"-39,-129 104 15,102-46-5,9 10-52,6 21-22,11 8-17,-2 8-25,1 1 2,2-1-12,0-8-11,0-5 0,0-17 9,0-13 4,0-13-8,5-13 1,5-14-12,11-9-10,8-11 1,15-2-6,26 0-7,11-24-15,20-13-74,2-16-147,-10-9-386</inkml:trace>
  <inkml:trace contextRef="#ctx0" brushRef="#br0" timeOffset="2381.97">5802 2029 763,'0'0'265,"0"0"-167,0 0-26,0 0-43,0 0-27,-10 148 19,10-61 11,0-3-16,8-11-9,-2-6 0,1-4-7,-3-9-1,-2-6-40,-2-10-63,0-8-137,0-16-108,-13-14-185</inkml:trace>
  <inkml:trace contextRef="#ctx0" brushRef="#br0" timeOffset="2541.69">5699 2176 908,'0'0'105,"0"0"-99,62-135 59,3 96-34,12 0-18,9 8-11,-11 16-2,-17 12-61,-22 3-190,-26 16-177</inkml:trace>
  <inkml:trace contextRef="#ctx0" brushRef="#br0" timeOffset="2693.21">5792 2448 796,'0'0'51,"0"0"42,0 0-26,0 0-61,0 0 9,0 0 13,164 0-24,-77-36-4,-1-6-139,-10-2-209</inkml:trace>
  <inkml:trace contextRef="#ctx0" brushRef="#br0" timeOffset="2878.62">6463 1971 401,'0'0'739,"0"0"-717,0 0 24,-84 112 1,62-45-22,8-2 6,3-2-10,11-5-15,0-6-3,0-2-3,18 2-7,7-3-56,5-3-95,0-9-164,-2-14-99</inkml:trace>
  <inkml:trace contextRef="#ctx0" brushRef="#br0" timeOffset="3180.6">6675 2502 674,'0'0'126,"0"0"3,47-126-33,-24 81-40,1 2-14,-10 9-20,-6 10-9,-8 6 0,0 0 10,-6 8-23,-17 2-4,-4 5-6,0 3 6,8 12 0,5 9-2,12 0-8,2-1-29,10-1-8,23 3 30,5-3 19,3 2 2,-2-1 20,-8-2 19,-7 0-3,-8 0-13,-12 4-15,-4 6-4,-4 6-3,-27 12-2,-7-4-112,-3-7-78,3-15-80,6-20-84</inkml:trace>
  <inkml:trace contextRef="#ctx0" brushRef="#br0" timeOffset="3386.46">7055 1976 753,'0'0'78,"116"15"97,-56 21-54,-16 10-72,-10 11-3,-8 4-12,-15 4-15,-11 1-7,0-6-5,-9-10-3,-13-6-4,0-12-2,0-8-63,-7-17-140,-5-7-204</inkml:trace>
  <inkml:trace contextRef="#ctx0" brushRef="#br0" timeOffset="3714.29">7204 1550 1002,'0'0'42,"0"0"-39,167-69 41,-91 48-19,1 7-11,-7 12-9,-15 2-5,-12 14-8,-12 30 8,-8 18 13,-4 22 31,-5 14 0,3 8-12,-2 9-1,2-9-5,-6-3 3,-6-18-6,-5-16 2,0-13-7,-27-7 0,-7-5-2,-5-10-11,-9-10-1,-1-13-4,-6-11-31,6-6-56,9-32-113,17-11-270</inkml:trace>
  <inkml:trace contextRef="#ctx0" brushRef="#br0" timeOffset="3870.89">8325 1869 312,'0'0'806,"0"0"-792,149-60 6,-96 43-10,-12 9-10,-15 4-105,-23 4-248</inkml:trace>
  <inkml:trace contextRef="#ctx0" brushRef="#br0" timeOffset="4011.01">8319 2123 853,'0'0'205,"0"0"-149,0 0-9,0 0-4,113 4 3,-35-30-33,2-8-13,-12-8-221,-27-4-684</inkml:trace>
  <inkml:trace contextRef="#ctx0" brushRef="#br0" timeOffset="4418.22">9574 1323 900,'0'0'114,"0"0"-55,0 0 62,0 0-73,0 0-22,0 0-10,-77 91-5,47-33-5,14 4 6,9-2-10,7 0-1,0 5-1,5 0 0,13 3-19,-1 10-57,-8-3-172,-9 3-126,0-11-169</inkml:trace>
  <inkml:trace contextRef="#ctx0" brushRef="#br0" timeOffset="4696.98">9196 2046 839,'0'0'53,"37"-109"-35,29 43 1,19-7-19,11 1-28,4 2 27,-6 8-61,-14 11 26,-22 17 20,-24 14 16,-19 11 53,-13 6 50,-2 3 25,0 0-16,0 0-55,0 12-32,0 19-20,-7 15 15,-3 15 5,-2 4-5,5 7-7,3 1-13,4-1 0,0-5-29,2-9-94,16-17-156,4-27-77</inkml:trace>
  <inkml:trace contextRef="#ctx0" brushRef="#br0" timeOffset="4913">10101 1528 1091,'0'0'84,"0"0"-71,0 0-3,3 104-8,-1-36 28,2 9-7,-1-3-13,6-2-4,2-7-4,6-7 0,6-15-2,-1-19-7,5-7-31,1-17-34,-2 0-75,-8-23-212</inkml:trace>
  <inkml:trace contextRef="#ctx0" brushRef="#br0" timeOffset="5031.86">10159 1881 950,'0'0'55,"0"0"-55,0 0-16,123-135-127,-71 97-136,-15 4-245</inkml:trace>
  <inkml:trace contextRef="#ctx0" brushRef="#br0" timeOffset="5187.91">10469 1596 542,'0'0'242,"0"0"-148,0 0 33,0 0-53,121 63 5,-86-26-5,-8 10-48,-11 4-10,-16 14-10,0 11-6,-33 6-10,-5-4-94,-1-14-184,10-20-154</inkml:trace>
  <inkml:trace contextRef="#ctx0" brushRef="#br0" timeOffset="5341.18">11167 2440 1013,'0'0'34,"0"0"-30,-78 129-4,62-93-108,10-20-255</inkml:trace>
  <inkml:trace contextRef="#ctx0" brushRef="#br0" timeOffset="5822.81">13033 1441 1003,'0'0'63,"0"0"8,0 0 11,-138-39-54,109 39-12,2 5-7,1 26-6,1 12-1,0 15 5,5 9 0,7 7 13,7 2-5,3 1 2,3-5-9,0-6-3,11 0-5,6-8 0,2-5-15,-7-7-36,-4-9-64,-8-2-203,0-16-163</inkml:trace>
  <inkml:trace contextRef="#ctx0" brushRef="#br0" timeOffset="5968.54">12469 2034 1022,'0'0'50,"0"0"-35,0 0 12,183-107-15,-82 64-11,-4 1-1,-12 1-142,-16 3-267</inkml:trace>
  <inkml:trace contextRef="#ctx0" brushRef="#br0" timeOffset="6239.82">13354 1391 979,'0'0'90,"0"0"-53,0 0 0,0 0-32,0 0-2,-49 132 14,29-54 10,-1-1-1,2 1-1,6-1-6,10-9-7,3-6-11,0-12-2,20-8-2,7-10-50,4-10-84,1-18-164,1-4-187</inkml:trace>
  <inkml:trace contextRef="#ctx0" brushRef="#br0" timeOffset="6524.99">13593 1729 1040,'0'0'46,"0"0"-29,0 0 23,-22 127-20,22-73-11,0 3-5,3-7-3,15-10 3,7-16-3,4-13-1,4-11-2,7-5 2,1-25 3,-7-14 5,-4-4-7,-12-3 5,-11 4-1,-7 6 8,0 9 10,-16 13 9,-11 4-14,-6 7-16,-6 8-2,3 0-3,-3 0-41,6 12-48,6-1-150,7-8-155</inkml:trace>
  <inkml:trace contextRef="#ctx0" brushRef="#br0" timeOffset="6775.99">13933 1535 902,'0'0'156,"0"0"-119,155 3 41,-95 33-18,-7 17-32,-10 5-3,-16 13-14,-19 4 6,-8-3-8,-14 1 6,-21-6 4,-5-6-8,2-8-4,7-16-6,9-16-1,11-12-14,8-9-49,3-7-66,0-33-238,27-10-436</inkml:trace>
  <inkml:trace contextRef="#ctx0" brushRef="#br0" timeOffset="6930.87">14801 1856 987,'0'0'110,"0"0"-101,174-65 27,-107 47-36,-12 1-3,-15 7-146,-17 7-258</inkml:trace>
  <inkml:trace contextRef="#ctx0" brushRef="#br0" timeOffset="7086.49">14792 2065 952,'0'0'235,"0"0"-234,0 0 21,127 4 6,-44-13-16,4-14-12,-12-5-84,-17-8-320</inkml:trace>
  <inkml:trace contextRef="#ctx0" brushRef="#br0" timeOffset="7506.93">16277 1426 690,'0'0'218,"0"0"-149,0 0 60,0 0-55,0 0-34,-130-58-8,94 58-21,5 13-5,2 18-6,4 10 8,8 14 1,5 9 3,8 6-1,4 0-3,0 0-5,10 0 2,7-1-3,3 5-4,-7-4-22,-5 0-33,-8-9-101,0-18-130,-12-16-90</inkml:trace>
  <inkml:trace contextRef="#ctx0" brushRef="#br0" timeOffset="7649.33">15779 2089 692,'0'0'173,"0"0"-72,0 0-3,0 0-86,108-142-8,-22 93-4,12-2-14,2-5-114,-10-1-175,-18-3-82</inkml:trace>
  <inkml:trace contextRef="#ctx0" brushRef="#br0" timeOffset="7822.48">16462 1263 639,'0'0'190,"0"0"-73,0 0-5,0 0-97,0 0-15,0 0-1,-2 100 1,7-51 2,2 4-2,2 2-46,1-6-108,1-5-93,-1-19-154</inkml:trace>
  <inkml:trace contextRef="#ctx0" brushRef="#br0" timeOffset="8069.11">16945 1337 936,'0'0'78,"0"0"-54,0 0 23,-49 119 3,27-49-12,2 2 1,4 3-12,4-5-2,7-7-14,5-2 0,0-11-11,8-6 0,15-8-12,3-14-73,10-16-114,0-6-181</inkml:trace>
  <inkml:trace contextRef="#ctx0" brushRef="#br0" timeOffset="8346">17158 1768 947,'0'0'109,"0"0"-100,0 0 39,-44 146-35,44-97-5,7-1-3,15-13-4,5-12-1,9-15-9,5-8 9,3 0 6,3-22-3,-7-12-1,-11-6 1,-12-2 2,-12 1 6,-5 7 11,0 10 9,-22 5-2,-7 8-12,-5 10-17,-5 1-2,-9 0-52,1 12-90,4 0-191,11-8-303</inkml:trace>
  <inkml:trace contextRef="#ctx0" brushRef="#br0" timeOffset="8580.38">17511 1548 1088,'0'0'52,"0"0"-49,152 62 54,-99-8-19,-13 2-6,-13 6-10,-17 3-13,-10-3-6,-10 2 7,-21-3-8,-2-3 10,-1-11-12,7-9-23,5-16-107,5-9-217,3-13-292</inkml:trace>
  <inkml:trace contextRef="#ctx0" brushRef="#br0" timeOffset="8722.23">18296 1823 898,'0'0'152,"116"-43"-147,-46 23-10,1 6-58,-21 4-324</inkml:trace>
  <inkml:trace contextRef="#ctx0" brushRef="#br0" timeOffset="8878.99">18296 2029 1056,'0'0'135,"0"0"-117,0 0 8,0 0-15,0 0 3,191-4-14,-104-16-26,-17-12-170,-26-6-502</inkml:trace>
  <inkml:trace contextRef="#ctx0" brushRef="#br0" timeOffset="9293.79">19901 1474 812,'0'0'152,"0"0"-113,0 0 88,0 0-41,0 0-55,0 0-7,-46-81 0,21 81-18,-4 0-1,-2 7 1,-1 27-1,-1 20-5,6 15 0,11 12 10,10 5-1,6-1-6,0 1 2,11 2-5,3-2 0,-10-2-28,-4-7-41,0-15-165,-11-18-114,-16-17-169</inkml:trace>
  <inkml:trace contextRef="#ctx0" brushRef="#br0" timeOffset="9428.48">19460 2208 749,'0'0'150,"0"0"-108,0 0 11,107-145-32,-25 95-19,12-2-2,-5 1-15,-6 1-159,-24 3-169</inkml:trace>
  <inkml:trace contextRef="#ctx0" brushRef="#br0" timeOffset="9614.95">20095 1238 818,'0'0'174,"0"0"-95,0 0 15,0 0-87,0 0-7,0 0 0,-9 111 1,9-62 3,2-3-4,0-2-10,6-11-118,-4-6-114,5-15-107</inkml:trace>
  <inkml:trace contextRef="#ctx0" brushRef="#br0" timeOffset="9777.95">20267 1239 931,'0'0'163,"0"0"-144,0 0-19,0 0-8,0 0 8,32 132 1,-19-91-1,-3-4-45,1-1-74,1-5-104,1-12-121</inkml:trace>
  <inkml:trace contextRef="#ctx0" brushRef="#br0" timeOffset="10041.05">20777 1330 884,'0'0'169,"0"0"-91,0 0 3,0 0-51,0 0-11,-102 130 3,71-62 5,6 10-7,5 1-3,7-1 2,7-4-12,6-2-2,0-8-4,21-8-1,6-14-8,2-16-58,5-16-62,6-10-142,1-22-320</inkml:trace>
  <inkml:trace contextRef="#ctx0" brushRef="#br0" timeOffset="10327.99">20987 1763 894,'0'0'119,"0"0"-94,0 0 16,0 0-34,0 0-7,-27 135 4,27-103-1,15-7-3,5-7-5,9-8 0,9-8 5,7-2 7,-3-9-4,-1-16 2,-10-5 14,-11-5-2,-7 1 12,-10 5 17,-3 0-12,0 12-9,-14 4-13,-11 9-3,-13 4-9,-6 0-15,-3 4-54,3 14-63,5-6-59,18-5-84,7-7-120</inkml:trace>
  <inkml:trace contextRef="#ctx0" brushRef="#br0" timeOffset="10552">21233 1494 684,'0'0'142,"0"0"14,157-24-40,-83 38-70,4 22 12,-10 13-14,-14 6-23,-20 3-4,-23 0 4,-11 3-7,0 1 7,-24-2-7,-12 2-4,-5-8-6,4-12-1,3-14-3,10-11-29,8-13-73,11-4-170,5-26-274</inkml:trace>
  <inkml:trace contextRef="#ctx0" brushRef="#br0" timeOffset="10751.8">22197 1763 11,'0'0'1098,"0"0"-1084,0 0 9,167-23 21,-98 5-28,-4-2-14,-10 3-2,-10 0-66,-16 3-109,-16 2-170,-13 2-268</inkml:trace>
  <inkml:trace contextRef="#ctx0" brushRef="#br0" timeOffset="10913.39">22264 1955 625,'0'0'480,"0"0"-473,0 0 1,0 0 3,116-11-11,-45-12-52,0-9-222,-4-6-174</inkml:trace>
  <inkml:trace contextRef="#ctx0" brushRef="#br0" timeOffset="11212.38">22977 1654 608,'0'0'272,"0"0"-242,0 0 73,-26 123-17,15-81-62,10 2-4,1-6-12,0-7-3,7-7-3,17-4 1,10-17-2,11-3 7,3-3 2,2-26 4,-6-1-6,-8-3 3,-14-6 18,-15-4 1,-7 4 15,0 0-18,-25 11 5,-6 10-4,-2 4-13,0 9-3,6 0-3,4 3-9,3 2-4,1 0-45,-8 0-111,-2 0-484</inkml:trace>
  <inkml:trace contextRef="#ctx0" brushRef="#br0" timeOffset="13058.94">2964 4328 993,'0'0'55,"0"0"-28,0 0 2,0 0-15,-27 164 4,22-94 4,5 0-10,0-6-8,0-6-2,7-14-2,13-8 1,5-14-2,3-10-6,7-12-9,2 0-8,8-27-6,-3-16-24,0-6-9,-5-6-4,-16-5 18,-5 0 43,-11 2 6,-5 1 40,0 10-12,0 6 3,-19 12-10,4 10 9,4 9-10,4 8-7,5 2-13,-3 6-2,3 28-12,0 13 14,2 6 0,0 2 0,2-1 11,10-4 3,3-1-2,-2-8-5,-3-3 5,-4-12-10,-1-6 0,-4-9 1,2-10-3,-1-1 5,0 0 5,0-1 5,3-24-2,7-9-13,2 1 0,5 6-15,1 5 4,0 10 5,0 6 1,1 6-1,0 0 3,-1 4-9,-4 15 5,6 6 7,-8 3 0,1 2-4,3-6 4,-7-3 0,3-12-2,3-7-10,-1-2-9,8-6 20,1-18 1,0-10 0,-5 0-4,-7 0 4,-7 2 4,-6 4 3,0 8 9,0 8 14,0 5 22,-2 7-25,-4 0-16,-1 0 1,1 23-12,6 7-2,0 9-1,0-2 2,0 3 2,6-6 1,9-4-1,4-4-2,1-7 1,-4-8 0,4-9 4,-8-2-1,-4 0-2,5 0 3,-6-13 10,8-13 6,-4-6-10,-2-1-9,5-1 6,-6-2-1,3 4-6,1 5 0,-1 10 1,-3 9-1,0 4 0,-4 4-4,3 0-7,-1 4 3,0 9 1,2 4 7,-5-1 1,0-6 2,0-2-1,-3-4-1,0-4 0,0 0 1,2 0 6,0 0 1,0 0 1,0 0-1,0-6 5,1-6-8,8 2 2,-2-2-4,7-3-2,1 2-2,2-3 1,2 4 0,-5 2 2,0 5 0,-5 5-3,2 0-4,3 0 3,7 17 1,-4 7 0,1 2 2,-5 0 6,-1 0-6,-8 1-1,1-4-1,-4 3 0,-3 0-31,0-2-82,-7-5-209,-20-12-208</inkml:trace>
  <inkml:trace contextRef="#ctx0" brushRef="#br0" timeOffset="13254.98">2877 4708 547,'0'0'380,"0"0"-365,0 0-1,0 0-4,165-133-10,-74 86-15,1-7-251,-10 0-384</inkml:trace>
  <inkml:trace contextRef="#ctx0" brushRef="#br0" timeOffset="13645.85">5817 4375 734,'0'0'50,"0"0"-23,0 127 105,0-65-38,0 2-19,2 0-22,10-6-20,5-8-17,8-9-4,4-11-7,4-10-2,3-12 0,5-8-3,3 0 0,3-18-70,-6-17-147,-11-6-326</inkml:trace>
  <inkml:trace contextRef="#ctx0" brushRef="#br0" timeOffset="13787.32">6181 4471 865,'0'0'108,"0"0"-108,0 0-7,118-92-73,-58 60-82,-8 1-175</inkml:trace>
  <inkml:trace contextRef="#ctx0" brushRef="#br0" timeOffset="13934.98">6584 4180 942,'0'0'63,"0"0"-14,0 0-6,0 0-12,0 0 3,18 104-22,-9-57-12,2 1-6,0 0-137,2-8-218,3-14-187</inkml:trace>
  <inkml:trace contextRef="#ctx0" brushRef="#br0" timeOffset="14118.17">6951 4303 820,'0'0'155,"0"0"-152,183-72 27,-94 44-4,-3 5-1,-17 2-25,-20 8-20,-23 12-108,-21 1-173,-5 0-78</inkml:trace>
  <inkml:trace contextRef="#ctx0" brushRef="#br0" timeOffset="14378.99">7018 4263 289,'0'0'222,"0"0"-111,-84 104 13,73-48-23,4 13-17,7 9-14,0 11 14,0 13-14,4 0-14,4 2-21,0 0-15,-3 2-4,-3-1-1,-2-5 4,0-8-7,0-16 4,0-9-9,0-13 1,6-13 3,3-10-8,3-16 0,8-8-1,8-7 0,19 0-2,11-22-3,17-9-46,6-4-89,-1-11-377</inkml:trace>
  <inkml:trace contextRef="#ctx0" brushRef="#br0" timeOffset="14992.91">8068 4930 891,'0'0'99,"0"0"-80,0 0 66,0 0-53,0 0-18,121-155 8,-77 97-15,-1 0 1,-16 7-7,-14 10 6,-13 16-4,0 8 1,-5 9-4,-19 8-16,-2 0 6,-3 7-8,2 15 5,9 4-1,9 3-20,9 2 2,0 3-4,23-2 19,19-1-3,5-2 16,6 0 4,-8-4 8,-8 5 23,-10 0 2,-14 5-2,-9-1-6,-4 4-2,-6-4 2,-21-1-12,-4 0-7,2-11-5,5-6-1,-1-12-17,5-4-38,3-2-34,5-30-95,10-16-138</inkml:trace>
  <inkml:trace contextRef="#ctx0" brushRef="#br0" timeOffset="15443.98">8541 3953 798,'0'0'162,"0"0"-152,0 0 35,127-95-7,-89 95-25,-3 0-4,-12 10-9,-7 20-3,-16 7 3,0 7 1,-14 2-1,-15-5 7,0-4 12,2-6-11,6-2 0,5-12-8,5-2 5,9-10-4,2-5-2,0 0-1,2 0 2,20 0 7,12-11 17,3 2 13,-3 6-4,-3 3-13,-11 0-12,-9 10-4,-7 12-3,-4 10 2,-6 4 0,-21 4 13,-6-6-10,-3-4-5,6-8-1,2-5-11,6-5-83,4-12-104,9 0-397</inkml:trace>
  <inkml:trace contextRef="#ctx0" brushRef="#br0" timeOffset="15766.13">9214 4536 1116,'0'0'15,"0"0"-9,-10 126 32,10-64 9,0-2-18,6 1-12,0-7-12,1-6-4,-4-4-1,-3-10-30,0-6-80,0-6-218,-3-14-212</inkml:trace>
  <inkml:trace contextRef="#ctx0" brushRef="#br0" timeOffset="15927.98">9141 4564 767,'0'0'17,"119"-111"23,-46 65 57,-2 13-79,-9 14-18,-15 11-62,-16 8-105,-20 4-152</inkml:trace>
  <inkml:trace contextRef="#ctx0" brushRef="#br0" timeOffset="16103.89">9170 4846 467,'0'0'226,"0"0"-152,0 0 106,0 0-114,0 0-45,0 0 14,28 40 14,44-76-22,11-2-27,-5 1-18,-10 5-178,-12 3-246</inkml:trace>
  <inkml:trace contextRef="#ctx0" brushRef="#br0" timeOffset="16312.97">9798 4388 1029,'0'0'40,"0"0"-4,0 0 31,-64 123-36,53-59 16,4 6-10,7-3-7,0-4-13,0 4-8,9-6 1,8-2-10,4-1-2,1-7-37,1-7-66,-4-16-150,0-16-250</inkml:trace>
  <inkml:trace contextRef="#ctx0" brushRef="#br0" timeOffset="16688.97">9999 4975 900,'0'0'96,"0"0"-21,47-126-15,-18 73-34,0 0-11,-3 6 2,-9 10-12,-14 12-2,-3 9-1,0 11-2,-15 5-11,-12 0-20,-1 7-21,-2 18 32,8-4-11,6-1-19,12-1-17,4-7 12,4 1-13,27-5 46,8-3 22,3 4 9,0 2 43,-1 1 26,-8 8-14,-8 4-15,-10 3-6,-6 6 1,-8-1-6,-1 2-17,0-3 0,-12 0-11,-9-7-6,-2-2-4,-4-6-20,-4-6-88,-1-6-49,3-4-116,0-4-115</inkml:trace>
  <inkml:trace contextRef="#ctx0" brushRef="#br0" timeOffset="16932.93">10226 4511 778,'0'0'160,"0"0"-145,150-9 86,-88 23-15,-6 18-34,-5 7-3,-17 8-10,-12 7-24,-22 1-1,0 11-5,-11-4 7,-18-6-13,3-10 3,-1-12-6,6-12-4,5-12-50,1-8-48,-1-2-111,1-16-133,-1-24-273</inkml:trace>
  <inkml:trace contextRef="#ctx0" brushRef="#br0" timeOffset="17297.23">10585 4163 110,'0'0'883,"0"0"-873,183-49 8,-89 38 56,-1 7-46,-2 4-5,-14 0-15,-13 28-6,-20 9 0,-15 14-2,-10 9 6,-11 12 14,-3 11 21,4 3 5,4 4-12,10 7-2,5 2-6,4 3-6,-10-3 4,-13 2 0,-9-9-7,-9-9-2,-29-6 12,-13-21 4,-5-15-18,-6-15-6,-7-13-3,-1-13-4,6 0-10,6-16-30,16-16-14,13-8-33,13-18-56,16-10-208,0-9-272</inkml:trace>
  <inkml:trace contextRef="#ctx0" brushRef="#br0" timeOffset="17504.44">11966 4613 1046,'0'0'76,"0"0"-65,175-61 32,-115 41-20,-15 9-23,-16 7-48,-16 4-266,-13 0-464</inkml:trace>
  <inkml:trace contextRef="#ctx0" brushRef="#br0" timeOffset="17661.9">11932 4889 1085,'0'0'51,"0"0"-45,134-26 20,-68 1-8,-3-1-18,-12 1-51,-17-10-321</inkml:trace>
  <inkml:trace contextRef="#ctx0" brushRef="#br0" timeOffset="18336.83">14105 4275 922,'0'0'86,"0"0"-74,0 0 70,0 0-40,0 0-29,-141 41-6,104 6-4,-1 10-1,7-2-1,6-2 3,10-6-3,12-6-1,3-15-1,5-9-3,24-14-9,7-3 4,3-8 4,1-24-5,-3-8 6,-8-6 2,-8-5-2,-5 0-2,-8-8 6,-8-7 2,0-8 4,0 2-1,-5 4-3,-4 15 14,-1 19-1,6 18 14,0 12 7,4 4-5,0 4-30,0 32-1,0 19 0,16 11 8,3 6 3,2 0-6,1 0 5,-2-2-3,-2-8 5,-5-2-7,-4-4-2,-2-15-2,-7-4-1,0-11 0,0-9-22,0-5-47,0-6-107,0-6-156,0-9-99</inkml:trace>
  <inkml:trace contextRef="#ctx0" brushRef="#br0" timeOffset="18772.94">14379 3778 964,'0'0'65,"0"0"-63,123-93 85,-69 79-42,-5 14-20,-11 0-3,-9 27-22,-19 10-1,-10 6 1,0 4 1,-8 3-1,-23-4 1,-5-5 7,5-10-5,4-10 5,11-10-8,7-8 1,7-1-1,2-2 0,0 0 0,0 0-9,17 0 3,10-10 6,10 6-1,0 2 2,-3 2-3,-7 0 4,-8 6 1,-9 6 4,-10 8-5,0 2 16,-23 7 3,-14 2 3,-11-1-17,0-2 0,1-7-7,5-5-8,8-7-44,10-2-106,13-5-213</inkml:trace>
  <inkml:trace contextRef="#ctx0" brushRef="#br0" timeOffset="19119.94">13798 5034 888,'0'0'83,"0"0"-49,187-21 99,-97 3-65,7 2-36,4-6 1,-7 6-18,-13 2-8,-22 3-7,-27 8-25,-20 3-67,-12 0-139,-20 17-232</inkml:trace>
  <inkml:trace contextRef="#ctx0" brushRef="#br0" timeOffset="19567.96">13947 5770 901,'0'0'68,"0"0"-62,-141 130 9,122-81 41,11-5-42,8-3-6,0-5-2,3-9-2,17-8-3,5-10 0,6-9 3,4 0-4,3-24 3,1-13-3,-6-10 0,-8-4-3,-10-8 2,-9-3 2,-6-8-5,0 2 7,0 3-3,-4 14 5,0 17 9,-2 15 16,5 13 10,1 6 5,0 0-21,0 27-19,0 10-3,4 13 14,9 8 8,3 3-10,0 2 2,0 0-6,-6-3-10,0-2-1,-6-7 0,-1-10-45,-3-9-63,0-15-145,0-17-193</inkml:trace>
  <inkml:trace contextRef="#ctx0" brushRef="#br0" timeOffset="19822.92">14300 5550 1082,'0'0'38,"0"0"-33,0 0 45,52 149 2,-40-78-15,0 8-9,-2-3-7,-1-8-8,4-6 1,1-7-1,6-20-9,2-9-4,3-17 0,2-9-1,0-9-9,-6-14-18,-5-7-53,-9 4-119,-7 0-230</inkml:trace>
  <inkml:trace contextRef="#ctx0" brushRef="#br0" timeOffset="19974.74">14284 5923 1001,'0'0'66,"0"0"-66,0 0 3,140-81-3,-79 46-64,-9-2-113,-13 5-206</inkml:trace>
  <inkml:trace contextRef="#ctx0" brushRef="#br0" timeOffset="20371.9">14672 5278 905,'0'0'54,"0"0"-49,0 0 69,160-67-40,-115 67-1,-13 9-16,-11 20-10,-19 8-7,-2 6 13,-11 2-5,-20-10 5,-2 2-3,6-11 5,8-6-5,11-8 0,8-8-4,0-4-4,0 0-1,25 0 7,14 0 4,9 0 5,0 0-7,-5 3-3,-12 11 14,-10 6-11,-17 4 6,-4 3 4,-14 6 8,-22-3-9,-11 2-7,3-6-7,4-5-1,5-9-4,6-5-2,6-7-33,7 0-52,12-16-174,4-18-556</inkml:trace>
  <inkml:trace contextRef="#ctx0" brushRef="#br0" timeOffset="21052.92">15301 4317 707,'0'0'150,"0"0"-29,0 0 47,0 0-92,0 0-60,0 0-8,4 81 14,7-20 10,-3 1-6,2-8-12,-1-1-2,-5-7-4,-1-8-3,0-7-4,-1-8-2,1-7 0,-3-7-4,0-5-28,0-3-9,0 1-11,0 0-16,0 0-22,0 3-18,0-5-66,-3 0-11,-3 0-77</inkml:trace>
  <inkml:trace contextRef="#ctx0" brushRef="#br0" timeOffset="21562.95">15350 4792 218,'0'0'385,"0"0"-359,0 0 51,0 0-15,0 0-51,0 0 60,70-5 17,-41 5-39,-2-7 3,0 2-22,-9 0-11,-1 1-19,-1 2-43,-1-4-122,2-3-179</inkml:trace>
  <inkml:trace contextRef="#ctx0" brushRef="#br0" timeOffset="21773.95">15463 4217 817,'0'0'76,"0"0"-68,0 0 7,0 0 1,127-46-16,-87 32-80,-9-2-154,-6 2-78</inkml:trace>
  <inkml:trace contextRef="#ctx0" brushRef="#br0" timeOffset="21960.79">15777 3982 669,'0'0'225,"0"0"-89,0 0-51,0 0-56,0 0-8,0 0 38,22 86-6,-13-51-21,-2-4-18,-2 3-11,1 3 2,-1-4-5,-1 2-29,5-3-66,-2-7-131,2-13-261</inkml:trace>
  <inkml:trace contextRef="#ctx0" brushRef="#br0" timeOffset="22147.97">16178 4127 941,'0'0'53,"118"-32"-40,-33 11 69,-4 4-55,-12 2-27,-16 7-1,-19 6-98,-19 2-148,-15 0-28,-2 0-69</inkml:trace>
  <inkml:trace contextRef="#ctx0" brushRef="#br0" timeOffset="22434.11">16163 4185 581,'0'0'131,"0"0"-31,-63 160 68,61-85-74,2 2-30,0 8-10,13-1-4,0 0-15,-1-3-6,-1-8 11,-4-8-10,2-9-3,-3-10-11,5-10-4,1-10-6,1-9 2,1-5-8,3-7 2,8-5-1,6 0 1,10 0-2,0-17-5,-5 0-31,4 1-32,-7-6-49,6-6-234,-4-10-249</inkml:trace>
  <inkml:trace contextRef="#ctx0" brushRef="#br0" timeOffset="22650.96">16776 4357 1002,'0'0'129,"0"0"-123,0 0 24,-7 147 25,7-85-18,13-4-9,8-2-17,-1-10-7,-7-2 3,-5-5-7,0-12-9,-6-3-27,-2-12-58,0-3-130,0-9-95,-2-4-100</inkml:trace>
  <inkml:trace contextRef="#ctx0" brushRef="#br0" timeOffset="22816.59">16744 4395 597,'0'0'242,"0"0"-234,0 0 50,127-111-1,-55 80-38,4-1-17,-8 6-2,-12 11-22,-15 8-86,-21 7-57,-18 0-93</inkml:trace>
  <inkml:trace contextRef="#ctx0" brushRef="#br0" timeOffset="23002.92">16742 4650 522,'0'0'505,"0"0"-482,0 0-16,0 0 34,0 0-30,154-5 5,-78-24-16,-2-3-77,-13 0-98,-6-4-139</inkml:trace>
  <inkml:trace contextRef="#ctx0" brushRef="#br0" timeOffset="23212.92">17407 4229 1037,'0'0'68,"0"0"-24,0 0 24,-60 113-23,53-57-4,3 2-10,1 0-6,3-2-10,0-4-10,0-6-3,0-2-2,9-6-21,0-6-46,-3-4-84,-1-10-226,-5-10-152</inkml:trace>
  <inkml:trace contextRef="#ctx0" brushRef="#br0" timeOffset="23595.95">17438 4795 903,'0'0'69,"0"0"-15,0 0 22,102-147-56,-63 99-9,-6 3 4,-14 7-5,-7 13-8,-12 4 9,0 9 11,0 2 7,-14 7-26,-3 3-6,-6 0 3,7 0-13,6 13 1,6 2-10,4 4-10,0-1 8,6 0 0,16-1 17,5-6 2,4 4 3,3-3 2,-3 2 2,-1 4 15,-6-2 8,-7 4 2,-8-1 4,-6 2-10,-3 1-5,0 2-3,-23-1-6,-2-4-7,3-7 0,-2-6-33,2-4-46,-1-2-67,3-5-139,2-22-130</inkml:trace>
  <inkml:trace contextRef="#ctx0" brushRef="#br0" timeOffset="23836.99">17868 4271 811,'0'0'160,"0"0"-124,158-8 82,-106 29-54,-10 18-32,-9 6 2,-13 7 2,-12-2-11,-4 1-2,-4-2 3,0-6 1,-10-8-13,-2-9-9,-5-4-5,4-6 0,0-6-26,0-10-57,0 0-70,-3-5-180,-5-21-233</inkml:trace>
  <inkml:trace contextRef="#ctx0" brushRef="#br0" timeOffset="24174.68">18136 3988 1085,'0'0'36,"0"0"-36,153-60 18,-77 48-5,4 5-10,-6 7-1,-7 0-2,-16 9 0,-14 17 1,-7 9-1,-6 14 11,-1 11 32,0 12 0,1 11-11,-3 4 0,0 0 6,-1-2-14,-7-5 6,-12-6-1,-1-8 19,-28 0-9,-28-5 6,-17-6-7,-9-6-18,-8-14-9,4-8-11,1-15-23,5-12-101,8-10-175</inkml:trace>
  <inkml:trace contextRef="#ctx0" brushRef="#br0" timeOffset="25221.17">19255 4391 924,'0'0'81,"0"0"-73,0 0 62,0 0-14,0 0-10,158-58-14,-102 32-32,-9 6-3,-3 8-71,-13 10-145,-16 2-164</inkml:trace>
  <inkml:trace contextRef="#ctx0" brushRef="#br0" timeOffset="25376.92">19373 4662 744,'0'0'308,"0"0"-306,0 0 0,0 0 12,169-75-14,-86 52-103,-8 5-202,-7 4-184</inkml:trace>
  <inkml:trace contextRef="#ctx0" brushRef="#br0" timeOffset="25836.94">20412 4275 894,'0'0'208,"0"0"-208,0 0 31,0 0 22,-123 26-45,88 15-2,1 5-2,3 1-1,6 3-3,9-3-1,12-5 0,4-10-2,0-13-3,20-12-33,14-7 13,6-26 16,5-18 3,-6-11-24,-11-3-7,-11-2 38,-17-6-3,0-4 6,-3-6 3,-18-1 9,-2 2 10,1 14 6,4 18 0,7 14 6,4 21 13,5 8-8,2 2-26,0 38-16,0 18 0,13 17 4,12 0 13,6 4-17,-2-5 7,3-4 2,-4-7-9,-3-8-2,-5-9 1,-9-5-26,-5-11-32,-1-12-106,-5-10-199,0-8-321</inkml:trace>
  <inkml:trace contextRef="#ctx0" brushRef="#br0" timeOffset="26211.01">20603 3742 1002,'0'0'15,"0"0"-8,141-65 68,-97 65-49,-13 11-22,-18 22-4,-13 8-2,0 7 2,-26-2 2,-8-4 2,-1-6-3,1-12 0,12-6-1,6-7-9,12-6 6,4-5 2,0 0-6,10 0-7,22 0 14,13 0 3,5 0 4,-6 1 2,-4 6 1,-16-1 3,-10 2 6,-12 3-7,-2 5 4,-4 5 8,-25 8 1,-9-2-12,2 1-8,-2-3-5,5-5-9,6 0-78,4-2-115,10 0-202</inkml:trace>
  <inkml:trace contextRef="#ctx0" brushRef="#br0" timeOffset="26488.94">20084 4899 1034,'0'0'10,"0"0"-4,178 5 57,-51-6-7,15-21-18,6-6-6,-6-9-9,-14 3 5,-28 8-8,-33 12-16,-32 8-4,-28 6-64,-7 0-124,-22 7-50,-23 20-131</inkml:trace>
  <inkml:trace contextRef="#ctx0" brushRef="#br0" timeOffset="26873.89">20514 5409 932,'0'0'25,"-145"121"7,88-52 69,14-4-84,13-5-1,22-11-7,8-17-6,0-12-3,18-10 0,16-10 3,5-10-1,6-26 5,-5-12-5,-4-4-2,-11-3 0,-10-5-1,-11-3 1,-4-12 0,0-1 4,-9 4-4,-1 15 17,2 25 33,6 17 18,0 13-20,2 2-11,0 0-24,0 24-11,0 17 0,12 14 6,0 6-4,5 2 1,-4 1-5,-3 3-8,0-11-33,-1-8-37,-1-14-78,0-18-137,-2-15-124</inkml:trace>
  <inkml:trace contextRef="#ctx0" brushRef="#br0" timeOffset="27117.66">20763 5414 715,'0'0'351,"0"0"-305,0 0 4,0 0-5,0 0-14,0 0 15,31 148-12,-25-88-17,-4 5 1,4-5-3,1-6-5,1-8-6,6-14 0,0-11-4,7-12 0,7-9-1,-4 0-12,3-6-15,-6-11-26,-8-6-53,-9-3-128,-4 0-167</inkml:trace>
  <inkml:trace contextRef="#ctx0" brushRef="#br0" timeOffset="27246.86">20800 5719 487,'0'0'402,"0"0"-362,0 0 55,0 0-31,0 0-58,0 0-6,156-104-54,-110 72-122,-11-1-176</inkml:trace>
  <inkml:trace contextRef="#ctx0" brushRef="#br0" timeOffset="27596.95">21223 5138 337,'0'0'645,"0"0"-630,0 0 13,161-59 35,-119 61-50,-14 21-5,-14 9-3,-14 2-2,0-1-2,-22 6 10,-5-6-5,0-8 11,9-5-3,9-11-4,9-6 2,0 1-5,2-3 4,27-1 11,10 5 11,0-5 3,0 6-15,-10 0 0,-11 6-8,-14 8-6,-4 3 3,-4 9 0,-25-6 1,-10-1-9,-3-4-2,5-12-1,3-6-36,7-3-36,7-21-101,7-27-290</inkml:trace>
  <inkml:trace contextRef="#ctx0" brushRef="#br0" timeOffset="28003.93">22195 4150 752,'0'0'136,"0"0"-41,0 0 54,0 0-103,0 0 1,-132-76-11,103 76-13,1 13 2,8 17-12,0 10-3,10 6 2,6 8-5,4 0-7,0 2 3,14-2-3,10-1-2,-4 1-29,-2 0-24,-10 2-45,-8-3-153,0-15-104,-17-15-114</inkml:trace>
  <inkml:trace contextRef="#ctx0" brushRef="#br0" timeOffset="28311.2">21853 4650 708,'0'0'110,"0"0"-76,0 0 122,0 0-93,50-136-59,16 96-4,19-7-5,5 1-35,-3 2-13,-14 3 17,-15 9-86,-20 11 68,-14 4 29,-12 8 25,-12 1 77,0 4 83,0 4-40,0-2-39,0 2-14,0 0-40,-8 26-19,-2 15 3,-6 6 7,7 7-7,0 5-9,7-1 2,2 0-4,0-6-23,0-12-43,0-12-104,6-14-76,11-14-27,0 0-136</inkml:trace>
  <inkml:trace contextRef="#ctx0" brushRef="#br0" timeOffset="28531.86">22629 4235 896,'0'0'138,"0"0"-96,0 0 12,0 0-33,9 120 45,-2-59-33,0-3-10,2-3 1,2-4-16,5-9-4,4-10-4,4-10 0,3-12-2,-1-10-27,1 0-27,-6-2-59,-10-16-109,-11 0-148</inkml:trace>
  <inkml:trace contextRef="#ctx0" brushRef="#br0" timeOffset="28663.9">22603 4574 874,'0'0'148,"0"0"-129,0 0 70,0 0-77,0 0-12,146-86-64,-96 59-154,-12 0-129</inkml:trace>
  <inkml:trace contextRef="#ctx0" brushRef="#br0" timeOffset="28855.97">22919 4200 699,'0'0'81,"0"0"78,0 0-5,0 0-89,143-8-7,-100 54 4,-8 19-22,-12 6 2,-17 4-2,-6 4-9,-28 3-7,-16 4-12,-6-4-7,0-5-5,4-9-2,1-16-49,5-19-65,-7-21-324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8T11:08:36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1624 8668 926,'0'0'211,"0"0"-180,0 0-14,0 0 19,0 0-31,0 0 8,0 141 18,0-73-22,0 4-6,0 1-3,0 2-1,-4-4-49,-8-4-82,-1-12-117,-2-15-201</inkml:trace>
  <inkml:trace contextRef="#ctx0" brushRef="#br0" timeOffset="184.98">1383 8909 875,'0'0'142,"0"0"-114,29-108 7,23 74 12,15 0-37,4 6-2,-5 12-7,-5 13-1,-16 3-55,-16 24-133,-16 22-133,-13 12-116</inkml:trace>
  <inkml:trace contextRef="#ctx0" brushRef="#br0" timeOffset="317.15">1466 9397 496,'0'0'177,"-90"114"-65,73-78 45,17-12-84,6-10-60,41-10-1,20-4 6,16-8-18,4-22-26,-7-10-234,-18-2-194</inkml:trace>
  <inkml:trace contextRef="#ctx0" brushRef="#br0" timeOffset="614.96">1948 9172 903,'0'0'112,"0"0"-105,0 0 19,-25 135 13,25-50 3,0 24 2,4 19-17,7 17-15,-1 8-9,-2-2-2,-3-17 2,2-23-3,8-31 0,0-24 0,12-20 0,0-16-2,6-13 1,0-7-7,-5-12-13,-8-27-14,-18-11 25,-2-16 3,-22-19 6,-25-9 1,0-2 0,3 8-2,3 15 1,14 10-2,19-2-115,8-5-262</inkml:trace>
  <inkml:trace contextRef="#ctx0" brushRef="#br0" timeOffset="1008.57">3393 8901 700,'0'0'217,"0"0"-67,0 0-74,0 0-51,0 0 7,0 164 33,0-81-23,0-1-22,0-5-5,0-12-1,0-6-5,0-14-4,0-10-5,13-7 1,14-12-1,6-7-3,11-9-10,8 0-32,-2-21-55,0-7-150,-24-6-459</inkml:trace>
  <inkml:trace contextRef="#ctx0" brushRef="#br0" timeOffset="1171.95">3675 8937 606,'0'0'396,"0"0"-394,0 0-2,127-56 0,-56 30-130,-10-6-113,-14 0-210</inkml:trace>
  <inkml:trace contextRef="#ctx0" brushRef="#br0" timeOffset="1319.07">4110 8590 804,'0'0'307,"0"0"-292,0 0 35,0 0-38,0 0-6,0 0-1,11 134-4,-2-88-1,2 9-74,0-6-181,-2-10-298</inkml:trace>
  <inkml:trace contextRef="#ctx0" brushRef="#br0" timeOffset="1516.26">4422 8729 977,'0'0'104,"0"0"-102,185-63 16,-90 35 2,-1 0-14,-9 7-6,-19 4-6,-18 7-111,-26 0-116,-17 4-124</inkml:trace>
  <inkml:trace contextRef="#ctx0" brushRef="#br0" timeOffset="1778.65">4518 8733 276,'0'0'577,"0"0"-528,-47 141 42,44-76 1,3 11-40,0 3-5,0 7-12,0 0-12,0 4 0,0-3 2,0-5 0,0-8-4,-1-10-1,-1-12-9,2-7-5,0-7-4,0-11 0,0-5 0,10-8-2,8-10-2,14-4-17,14-7-51,10-32-97,4-15-366</inkml:trace>
  <inkml:trace contextRef="#ctx0" brushRef="#br0" timeOffset="2116.04">5449 8855 585,'0'0'234,"0"0"-147,0 0 36,0 0-23,42 126-35,-28-68-30,-3 7-20,3 0-11,-3 1-4,-3 1 0,-3-4-52,-2-10-71,-3-6-90,0-19-118</inkml:trace>
  <inkml:trace contextRef="#ctx0" brushRef="#br0" timeOffset="2273.04">5371 9080 891,'0'0'68,"39"-111"-55,21 51 48,15 0-43,8 8-13,-4 8-5,-13 12 0,-18 16-96,-19 14-206,-20 2-98</inkml:trace>
  <inkml:trace contextRef="#ctx0" brushRef="#br0" timeOffset="2454.36">5442 9278 916,'0'0'90,"0"0"-90,0 0 19,0 0-15,0 0 31,140-17-4,-69-9-31,-9 1-13,-4-5-166,-14 0-144,-6-5-104</inkml:trace>
  <inkml:trace contextRef="#ctx0" brushRef="#br0" timeOffset="2652.74">6038 8777 912,'0'0'162,"0"0"-70,0 0-27,0 0-44,0 0-8,-55 138 14,45-72-5,6 3-8,2 0-3,2 1-7,0-5-1,2-5-3,20-6-18,1-6-64,-3-6-99,2-11-190,-9-12-169</inkml:trace>
  <inkml:trace contextRef="#ctx0" brushRef="#br0" timeOffset="2999.01">6168 9501 893,'0'0'122,"0"0"-55,0 0-15,62-145-36,-24 87-9,-3-2 2,-6 6-6,-11 3-2,-13 12 2,-5 10-3,0 12-3,-20 8-16,-3 9-14,-6 0 3,5 17 13,6 5 7,7 4 4,9 1-11,2-4 1,11 0 4,25 0 0,10-3 9,5-2 3,-4 5 34,-9-6 22,-11 5-9,-9 0-11,-12 0-11,-6 2-3,0 2-4,-6 6-8,-21-1-3,-2-3-7,-4-10-51,2-10-82,1-8-80,1-5-151</inkml:trace>
  <inkml:trace contextRef="#ctx0" brushRef="#br0" timeOffset="3218.06">6586 8949 778,'0'0'133,"0"0"-58,163 22 82,-114 17-96,-11 11-27,-17 4 5,-8 6-14,-13 1-9,0-3-4,-5-7-4,-19-3-5,-1-8-3,-2-5 0,0-9-42,-2-11-79,-2-15-156,0 0-279</inkml:trace>
  <inkml:trace contextRef="#ctx0" brushRef="#br0" timeOffset="3557.06">6680 8710 730,'0'0'189,"0"0"-180,183-74 41,-109 55 14,1 6-45,-6 13-6,-11 0-9,-9 23-4,-19 18 0,-4 15 1,-11 17 23,-3 13 17,4 12 8,-4 4-15,2-3-9,4-7 4,-3-10-6,-5-7 9,-10-9-5,0-6-3,-29-4 6,-19-10-11,0-2-5,-8-9-7,4-13-5,4-13-4,-1-9-11,9-9-45,5-34-39,14-11-125,19-10-262</inkml:trace>
  <inkml:trace contextRef="#ctx0" brushRef="#br0" timeOffset="3722.19">7904 9142 1040,'0'0'57,"0"0"-43,160-77 25,-108 58-39,-13 5-17,-12 9-129,-22 5-295</inkml:trace>
  <inkml:trace contextRef="#ctx0" brushRef="#br0" timeOffset="3868.99">7886 9390 59,'0'0'1035,"0"0"-974,0 0-23,0 0-1,0 0-9,140-5-15,-79-15-13,-10-3-14,-20 0-179,-18-10-330</inkml:trace>
  <inkml:trace contextRef="#ctx0" brushRef="#br0" timeOffset="4283.06">9288 8578 942,'0'0'68,"0"0"3,0 0 26,-140-14-67,104 44-10,9 16 7,5 10-13,9 11-1,8 3 3,5 0 0,0-2-11,20-1 1,3 1-6,-4-2-3,-10 2-23,-4-1-50,-5-2-85,-5-6-127,-19-18-76</inkml:trace>
  <inkml:trace contextRef="#ctx0" brushRef="#br0" timeOffset="4432.35">8782 9266 600,'0'0'13,"136"-104"-12,-39 43-2,7 1-24,-4 4-7,-9 3-71,-22 12-155</inkml:trace>
  <inkml:trace contextRef="#ctx0" brushRef="#br0" timeOffset="4619.06">9513 8775 358,'0'0'273,"0"0"-54,0 0-44,0 0-70,0 0-38,0 0-24,-64 24-22,48 26-1,7 10 9,5 10-10,4 4-10,0 4-1,0-3-6,0-5-2,0-6 0,7-7-5,3-18-48,2-8-30,5-22-84,1-9-204,5-18-182</inkml:trace>
  <inkml:trace contextRef="#ctx0" brushRef="#br0" timeOffset="4875.99">9742 8828 925,'0'0'121,"0"0"-31,0 0-13,0 0-53,0 0-23,0 0 24,0 151 15,0-74-22,0-2-1,0-8-4,0-11-7,10-10 3,5-12-8,5-10 2,2-8-2,1-12-1,1-4-1,-1 0-23,-6 0-41,-5-15-50,-12-2-143,0-3-183</inkml:trace>
  <inkml:trace contextRef="#ctx0" brushRef="#br0" timeOffset="5001.98">9663 9242 581,'0'0'82,"0"0"-15,0 0-40,91-111-26,-37 70-1,-1-1-103,-10-3-80,-12 6-155</inkml:trace>
  <inkml:trace contextRef="#ctx0" brushRef="#br0" timeOffset="5219.06">10017 8758 594,'0'0'132,"0"0"21,0 0-12,0 0-54,156 7-16,-101 29-5,-7 8-18,-9 12-19,-16 8-12,-17 9 3,-6 3-5,-21-1-6,-22-3-1,-1-7-6,-6-10 0,8-13-1,4-10-1,9-15-19,9-6-36,11-11-64,4-9-214,5-29-430</inkml:trace>
  <inkml:trace contextRef="#ctx0" brushRef="#br0" timeOffset="5632.79">11564 8802 1050,'0'0'83,"0"0"-63,0 0 9,0 0-4,-5 130 5,17-67-11,-3 2-12,-1-3-6,-3-4-1,-5-3-6,0-4-46,0-7-75,-3-6-130,-14-9-80</inkml:trace>
  <inkml:trace contextRef="#ctx0" brushRef="#br0" timeOffset="6719.07">11437 9090 617,'0'0'115,"0"0"-80,0 0 25,0 0-33,138-131-17,-67 99-5,3 0-1,-9 2-3,-14 10-1,-18 3 0,-15 10-2,-14 2 2,-4 0 3,0 3 10,-8-5 20,-15 4 8,1 3-11,1 0 13,4 0 7,4 2-14,7 22-13,0 11-11,6 14-3,0 7 4,0 6 1,6-2-6,0-3-1,1-10-3,-5-6-1,2-12 2,-4-9-4,2-11 0,0-9 0,-2 0 4,8 0 2,-4-26 4,6-6-10,5-4 0,2 4-1,4 4-8,-2 6-3,6 4 4,-1 4 3,1 10 3,-2 4-1,-6 0 0,-5 5-1,-6 20-13,-6 5 11,0 8-2,0 0-18,0-3-12,0-6 1,0-9 18,0-11 6,7-9-9,17 0 14,12-21 7,4-9 3,3-4-2,-1 1 1,-7 0-2,-10 8 4,-5 2-4,-11 9 0,-9 0 2,0 5-1,0 2 12,0 3 8,0 0-2,-7 4-4,2 0-4,-4 0 1,1 9-6,-1 13 3,-1 9 4,4 1 5,4 2-6,2-3-2,0 1-7,0-11 0,0-3 0,14-8-1,1-4 6,0-6-2,10 0 14,-1 0 0,3-6-7,2-6 4,-4-2-10,-2 2-1,-6-4 2,3 2 4,-5-4-6,0-1 11,-1-3-5,-4-2-2,-4 7 1,-1 0-9,-1 10 2,-4 7 5,0 0-3,0 0-4,0 0-2,0 22-6,0 12 3,0 4 3,1-6 1,-1-8-1,0-8 0,0-10 0,0-6 0,3 0 1,5 0-1,7-22 0,5-14-2,5-8-8,3 8 5,1 6-4,-2 12 0,-2 11 9,-1 7-1,3 0-3,0 0 4,2 14 0,-7 7 1,-4 1 1,-5 2-1,-12 3-1,-1 8 0,-3 3 0,-19-4-6,2-4-49,4-10-73,9-20-243</inkml:trace>
  <inkml:trace contextRef="#ctx0" brushRef="#br0" timeOffset="7320.77">14682 8594 622,'0'0'183,"0"0"-111,0 0 41,0 0-49,0 0-48,0 0 3,5 58 46,2 0-3,-5 11-19,-2 5-2,0 3-9,0-8-7,0-8-12,0-11-3,0-10-3,15-6-3,10-8-3,11-8 2,9-8-2,5-4-1,0-6-14,-6 0-48,-6-9-82,-12-20-255</inkml:trace>
  <inkml:trace contextRef="#ctx0" brushRef="#br0" timeOffset="7478.06">15009 8781 1131,'0'0'11,"0"0"-7,0 0-2,175-60-2,-99 37-87,-12 3-180,-12-1-229</inkml:trace>
  <inkml:trace contextRef="#ctx0" brushRef="#br0" timeOffset="7640.99">15485 8524 916,'0'0'137,"0"0"-74,0 0-12,0 0-3,0 0 9,5 142-26,-1-96-16,0 3-14,1-1-1,-1-2-7,6-2-62,0-8-92,3-12-166,-2-18-191</inkml:trace>
  <inkml:trace contextRef="#ctx0" brushRef="#br0" timeOffset="7882.07">15862 8654 883,'0'0'114,"0"0"-107,170-19 83,-66 4-15,21-2-36,6-4-3,-3 1-18,-20 3-15,-27 8-1,-29 7-2,-28 2 0,-13 0-15,-11 0-30,0 6 5,-27 6-8,-13 5-84,-13-6-123,-8 1-49</inkml:trace>
  <inkml:trace contextRef="#ctx0" brushRef="#br0" timeOffset="8166.19">15808 8782 706,'0'0'177,"0"0"-91,-21 139 67,21-68-75,5 10-21,11 12-8,0 9-12,-3 8-19,-6 5 0,-2 2 4,-5-1-8,0-9 1,0-1 2,-14-2 5,1-7-4,1-6 0,4-21-13,5-14 1,3-16-2,0-12-1,19-9-3,18-8 2,17-11-4,15 0 2,8-16-27,8-12-40,2-11-75,0-7-292</inkml:trace>
  <inkml:trace contextRef="#ctx0" brushRef="#br0" timeOffset="8542.67">17411 8726 863,'0'0'179,"0"0"-142,0 0 18,0 0 30,25 143-36,-19-80-18,0 2-13,1-5-17,-3-7 4,-4-7-5,0-8-6,0-6-40,0-9-36,0-8-103,-8-15-173,-9 0-104</inkml:trace>
  <inkml:trace contextRef="#ctx0" brushRef="#br0" timeOffset="8707.96">17369 8724 863,'0'0'93,"0"0"-75,0 0 51,142-96-29,-77 71-24,-7-2-8,-9 15-8,-13 5-25,-16 7-78,-11 0-108,-9 5-70,-3 22-118</inkml:trace>
  <inkml:trace contextRef="#ctx0" brushRef="#br0" timeOffset="8871.23">17407 8925 710,'0'0'102,"0"0"76,0 0-66,0 0-89,0 0 3,0 0-1,80 51-8,-13-76-4,0 1-13,-7-2-29,-6 6-139,-12-1-184,-13 4-273</inkml:trace>
  <inkml:trace contextRef="#ctx0" brushRef="#br0" timeOffset="9120.13">18030 8532 1055,'0'0'74,"0"0"-40,0 0 31,-60 113-30,45-46 6,-1 3-2,5-1-14,5-5-6,4-1 0,2-5-8,0-7-7,0-2-3,4-8-2,9-8-26,3-8-39,1-11-60,-1-9-178,-7-5-155</inkml:trace>
  <inkml:trace contextRef="#ctx0" brushRef="#br0" timeOffset="9519.05">18094 9258 572,'0'0'384,"0"0"-351,0 0 51,0 0-28,95-140-38,-55 93 1,-4 3 3,-9 2-11,-11 6-4,-10 8 1,-6 4 6,0 6-3,-10 6-6,-9 8-5,-3 4 1,0 0-1,6 0-10,4 0 7,6 14-8,6 2-2,0 4-11,0 4 0,20-4-3,16 1 12,5-7 8,13-7 7,4 4 2,-4-4 0,-2 5 9,-15 2 0,-13 4 6,-8 3-6,-14-2 7,-2 4 1,-8 5 6,-24-3-14,-6 6-5,0-7-6,0-7-4,5 0-36,1-15-58,10-2-105,3-4-126</inkml:trace>
  <inkml:trace contextRef="#ctx0" brushRef="#br0" timeOffset="9756.05">18637 8617 1038,'0'0'45,"0"0"10,176 37 45,-109 7-51,-9 11 0,-11 6-9,-20 6-22,-19-1-9,-8 0-1,-5-6-5,-23-5-1,-5-6-2,-1-6-3,3-7-32,2-6-39,0-9-57,-6-4-167,-10-9-224</inkml:trace>
  <inkml:trace contextRef="#ctx0" brushRef="#br0" timeOffset="10059.02">17391 9647 1105,'0'0'26,"151"0"-21,-10 0 39,33-8-12,18-7-7,19 1 26,-1-3-16,-7-5-5,-14 0 8,-22-2-12,-24 5-7,-35 2-4,-37 4-8,-34 8-2,-23 1-5,-14 4-2,0 0-27,-29 0-29,-14 0-55,-12 18-139,-1 3-181</inkml:trace>
  <inkml:trace contextRef="#ctx0" brushRef="#br0" timeOffset="10478.44">18180 10367 695,'0'0'410,"0"0"-385,0 0 19,0 0 41,142-82-62,-82 26-12,-1-9-5,-5-5-2,-12 2-3,-13 12 1,-19 16 1,-10 14-3,-10 8 4,-26 13-4,-7 5 1,1 0 0,2 0-1,11 9 0,13 7 0,16 5-1,0 3-2,34-1 2,22 0 1,16 2 0,1 1 0,-7 2 1,-16 6 4,-21 0 2,-23 4 3,-6 2-1,-20 1 7,-23-2-3,-10-2-9,3-7-3,5-8-1,11-8-6,14-14-44,18 0-78,2-19-262</inkml:trace>
  <inkml:trace contextRef="#ctx0" brushRef="#br0" timeOffset="11031.43">19442 8765 1025,'0'0'82,"0"0"-67,0 0-2,145-26 34,-72 18-34,1-1 6,-1 8-8,-12 1-9,-17 0-1,-15 0 0,-15 3 0,-11 17-1,-3 15 3,0 19 15,0 20 16,0 14-1,0 16-8,3 9-10,13 9 2,4 2-8,-2 1 7,-5-5 0,-9-5-1,-4-7 3,-26-6-4,-31-6-1,-18-15 1,-14-13 2,-5-22-10,5-20-1,12-20-5,12-6 0,11-6-3,14-16-36,14-7-43,7-2-63,14-8-318</inkml:trace>
  <inkml:trace contextRef="#ctx0" brushRef="#br0" timeOffset="14758.56">20380 9189 483,'0'0'113,"0"0"-19,0 0 95,0 0-104,0 0-15,0 0-19,0 0-15,36 0 17,-2 0 0,6 0-14,1-7-7,0-7-3,-8 0-17,-4 2-4,-12 6-8,-5 3-1,-5 3-10,-2 0-54,-5 0-36,0 0-117,0 0-140,-18 12-100</inkml:trace>
  <inkml:trace contextRef="#ctx0" brushRef="#br0" timeOffset="14955.03">20468 9421 848,'0'0'58,"0"0"-37,0 0 95,0 0-53,0 0-11,144-21-16,-108 11-24,-7 2-12,-9 7-9,-11 1-91,-4 0-175,-5 0-228</inkml:trace>
  <inkml:trace contextRef="#ctx0" brushRef="#br0" timeOffset="18091">1051 16429 628,'0'0'155,"0"0"-77,0 0 41,0 0-24,0 0-52,0 0-1,0 0 3,-6-10-13,6 10-8,0 0-3,0 14-8,0 12 1,15 14 21,0 8-25,-3 3 0,-1 7-2,-4-10-5,-3 1 4,-2 0-7,-2-3 1,0-6 5,0-4-4,0-10 0,3-12-1,-1-2-1,2-8-2,10 3 2,1-7 0,10 0 0,4 0 2,0 0-2,4-11 0,-3-4-40,0 0-36,-3 5-86,-11-2-204,-9-2-224</inkml:trace>
  <inkml:trace contextRef="#ctx0" brushRef="#br0" timeOffset="18555.81">1464 16330 496,'0'0'279,"0"0"-243,0 0-12,0 0 2,0 0 9,0 0-4,162-60 56,-99 40-42,-5 0-31,-11 8-9,-14 5-5,-13 0-12,-11 7-96,-9 0-161,0 8-88</inkml:trace>
  <inkml:trace contextRef="#ctx0" brushRef="#br0" timeOffset="18886.09">1544 16320 794,'0'0'172,"0"0"-163,0 0 31,0 0-3,-9 153 10,18-72 3,9 2-2,0 11-8,4 0-16,-2 10 4,-6-7 0,3 5-6,-6-3-6,-5-1-5,0-10-3,-6-11-2,1-9 1,-1-16 2,3-17-7,-3-12 2,4-17-4,1-3 0,6-3 0,15 0 0,11 0 1,16-7-1,19-11-10,1-4-65,9 2-115,-7-10-386</inkml:trace>
  <inkml:trace contextRef="#ctx0" brushRef="#br0" timeOffset="19481.11">2932 16048 623,'0'0'150,"0"0"-83,0 0 77,0 0 1,0 0-66,0 0-25,-12-50-24,-16 46-21,-7 0 7,-1 0-6,-2 4 4,1 0-8,-1 8-3,-3 15-2,3 18-1,9 13 0,9 13-1,14 12-2,6 16 3,11 11 0,21 1 1,5 0-1,5-4 1,-1-17-1,-3-7 1,-12-8-1,-10-13 1,-12-8-1,-4-1 2,-7-13 1,-20-6 2,-6-7 1,-4-4-2,-1-6 3,-3-10-5,8-3-2,4 0-2,11 0-14,9 0-21,9-3-46,0-2-101,9 5-246</inkml:trace>
  <inkml:trace contextRef="#ctx0" brushRef="#br0" timeOffset="19863.9">3071 17427 861,'0'0'98,"0"0"-88,-5 121 76,5-82-58,3-2-17,14-5-4,2-6 8,0-8-9,1-14 3,3-4 3,8 0 5,0-8-3,3-20 5,-4-7 0,-9-4-6,-4 3 0,-15 0 11,-2 8 4,0 1 10,-26 5-7,0 9-13,-12 1-3,4 12-11,-2 0-4,3 0-1,8 0-19,10 0-30,7 0-64,8 0-150,3-19-359</inkml:trace>
  <inkml:trace contextRef="#ctx0" brushRef="#br0" timeOffset="20350.98">3047 15561 717,'0'0'198,"0"0"-121,0 0 61,0 0-57,0 0-48,0 0-12,-7-18-16,7 55-5,9 20 18,4 11 17,-2 2 5,0-2-26,-3-5-7,7-14-1,0-6 1,3-12-3,3-12-3,-2-5 1,3-6-2,-1-8 0,-1 0-15,6 0-39,-3-22-29,-6-10-156,-10-4-416</inkml:trace>
  <inkml:trace contextRef="#ctx0" brushRef="#br0" timeOffset="20496.22">3071 15816 1018,'0'0'91,"0"0"-91,0 0 0,0 0-4,172-63-55,-96 31-198</inkml:trace>
  <inkml:trace contextRef="#ctx0" brushRef="#br0" timeOffset="20933.09">3662 16179 898,'0'0'69,"0"0"5,0 0 46,0 0-68,0 0-17,-129-43-13,102 43-5,0 24-6,4 7-2,1 4-1,9 9-1,8 6-1,5 13 0,0-1-6,3 10 4,15-2-4,-3-1 2,1-7-2,-5-1-57,-7-6-12,-4-6-101,0-8-145,0-19-70</inkml:trace>
  <inkml:trace contextRef="#ctx0" brushRef="#br0" timeOffset="21263.98">3302 16866 416,'0'0'156,"0"0"-35,0 0 24,-24-117-81,65 77-57,14-4 0,10-6-1,10-4-1,5 1 1,-8 4 0,-5 5 0,-16 7-3,-20 10 0,-8 8-2,-16 7 10,-7 3 65,0 0 37,0 5-24,0 1-35,-5 1-11,-1 2-13,-3 0-8,4 0-15,-6 9-7,0 19 1,-2 11-2,10 7 2,1 6-2,2 1 2,0 2-1,8 3 0,9-8 0,3-5-30,-1-10-31,0-8-64,3-15-132,-2-10-117</inkml:trace>
  <inkml:trace contextRef="#ctx0" brushRef="#br0" timeOffset="21633.01">4041 16459 980,'0'0'150,"0"0"-116,0 0 14,0 0-22,0 0-21,0 0 4,5 107 6,3-68-11,-2-3 0,0-7-4,5-4 2,-3-11-2,5-5-2,5-9-9,5 0-3,5-14-5,0-17 1,-5-5-1,-4-3-5,-9-5 18,-2 3 6,-8 9 3,0 6 6,0 12 23,0 6 7,0 8 6,0 0-11,0 0-19,0 0-15,0 8 0,0 10 0,4 14 0,11 4-2,6 3 2,-1 2-45,2-3-47,-2-1-100,-11-10-208</inkml:trace>
  <inkml:trace contextRef="#ctx0" brushRef="#br0" timeOffset="21873.02">4303 16295 837,'0'0'127,"0"0"-106,0 0 76,0 0-40,150-91-25,-92 91 8,-7 0-3,-6 22-11,-8 6-7,-8 13-1,-8 7-8,-15 10-2,-6 10-4,0 6-4,-21-10-5,-4-6-39,7-14-35,5-22-85,3-17-181,10-5-132</inkml:trace>
  <inkml:trace contextRef="#ctx0" brushRef="#br0" timeOffset="22291.75">5030 16249 1046,'0'0'118,"0"0"-112,0 0 43,0 0-18,0 0-27,0 0-3,-108 134 2,100-98-2,8 0 0,0-2-1,0-6 1,4-10-2,17-6 1,6-12-9,4 0-7,2-22 3,0-16-7,-8-4-18,-13-2-7,-6-6 29,-6-3 14,-6-5 4,-14 0 2,-1 9 5,4 12 18,5 21 35,4 11-4,5 5-8,3 0-22,0 0-23,0 21-4,3 19-1,17 10 12,-3 8-3,-1 5-5,2 0-4,-5 3 0,3-7-39,-3-14-23,2-14-65,2-15-71,-2-10-105,1-6-32</inkml:trace>
  <inkml:trace contextRef="#ctx0" brushRef="#br0" timeOffset="22644.42">5289 16339 428,'0'0'458,"0"0"-372,0 0-64,0 0 50,0 0-29,20 120-30,-9-80-5,2-4-5,5-5-3,4-14 1,1-11-2,1-6 1,5-2-10,0-24-4,3-15 2,-5-6-21,-7 1 14,-9 2 19,-5 7 2,-6 11 15,0 8 44,0 14 11,-2 4-3,-2 0-24,-10 0-18,2 22-14,11 11 0,-3 1 2,4 6-3,0-5-8,12-2-1,11-3-3,0-8 0,8-15-19,0-7-32,-2 0-27,-2-11-107,-17-19-220</inkml:trace>
  <inkml:trace contextRef="#ctx0" brushRef="#br0" timeOffset="23006.38">5360 15836 1002,'0'0'40,"0"0"-35,0 0-4,137-46 6,-68 35-6,-1 2 1,-1 9-2,-13 0 1,-7 0 5,-9 14 13,-3 21 15,-1 20 11,-1 16-2,0 18 6,1 15-11,0 16-21,-3 12 4,-2 5-13,-8 1 4,-4-1 5,-14-21 1,-3 0 4,-15-13-4,-25-13 7,-11-15-8,-3-15-9,-6-21-3,3-25-4,-7-14-1,4-9-33,9-46-44,7-38-92,15-23-424</inkml:trace>
  <inkml:trace contextRef="#ctx0" brushRef="#br0" timeOffset="23291.02">6325 16080 890,'0'0'185,"0"0"-158,0 0 11,0 0 27,163-58-51,-109 30-14,-7 5-19,-10 6-106,-19 8-235,-14 9-204</inkml:trace>
  <inkml:trace contextRef="#ctx0" brushRef="#br0" timeOffset="23462.03">6421 16356 981,'0'0'168,"0"0"-155,0 0 21,0 0 37,148-26-34,-97 7-16,-13 6-10,-11-1-11,-12 0-21,-13-2-89,-2 11-300</inkml:trace>
  <inkml:trace contextRef="#ctx0" brushRef="#br0" timeOffset="23914.01">7173 15540 797,'0'0'178,"0"0"-141,0 0 4,0 0 27,0 0-43,0 0 10,17 137 15,-5-76-25,-1 3-11,-3-4 0,0-4-11,0-3-2,-3-8-2,3-3-9,0-8-53,-4-13-77,-2-10-132,-2-11-142</inkml:trace>
  <inkml:trace contextRef="#ctx0" brushRef="#br0" timeOffset="24096.03">7101 15593 982,'0'0'86,"0"0"-75,0 0 61,157-111-30,-76 77-10,2 4-19,-16 7-10,-20 11-3,-20 7-51,-18 5-78,-9 10-183,-5 20-126</inkml:trace>
  <inkml:trace contextRef="#ctx0" brushRef="#br0" timeOffset="24256.93">7142 15841 744,'0'0'193,"0"0"-163,0 0 31,0 0-9,0 0 2,189-16-28,-96-12-26,-8-2-35,-20 7-211,-16-9-360</inkml:trace>
  <inkml:trace contextRef="#ctx0" brushRef="#br0" timeOffset="24467.02">7686 15325 1161,'0'0'29,"0"0"-12,-56 105 66,54-51-44,2 9-14,0 5-2,0-10-3,10 4-15,2-4-3,8-3-2,0-2-26,-3-4-59,1-5-107,-7-12-209,-1-18-292</inkml:trace>
  <inkml:trace contextRef="#ctx0" brushRef="#br0" timeOffset="24794.73">7886 15874 977,'0'0'24,"0"0"-8,51-137 63,-13 86-59,-7 3-10,-13 11 3,-13 6-9,-5 9 3,-5 8-4,-19 9-3,-5 5-2,-3 0-14,6 16 3,3 1 4,12 0 3,11 0-1,0-2-4,22 1 6,18-2 1,10-4 4,3 0 0,-5-2 5,-5 2-3,-16 2 16,-13 6-5,-12 8-8,-2 6 1,-23 5-2,-16 0-4,-4 1-65,2-8-73,4-12-130,4-13-119</inkml:trace>
  <inkml:trace contextRef="#ctx0" brushRef="#br0" timeOffset="25026.04">8230 15258 929,'0'0'109,"0"0"-72,151 26 94,-99 15-41,-2 0-43,-10 11-6,-11 3-21,-13 2-9,-14 9-6,-2-1-3,-6 5-2,-19-2-15,-2-5-35,-4-2-37,-4-8-104,-4-12-202</inkml:trace>
  <inkml:trace contextRef="#ctx0" brushRef="#br0" timeOffset="25246.4">7464 16387 1061,'0'0'88,"0"0"-86,176 0 19,-41 0 60,16-17-57,7-5-6,-4-1 0,-14-9 6,-12-3-1,-24 3-10,-23 2-12,-27 11-1,-29 10-76,-25 9-135,-8 6-279</inkml:trace>
  <inkml:trace contextRef="#ctx0" brushRef="#br0" timeOffset="25631.53">8169 17084 1064,'0'0'145,"0"0"-139,0 0 11,134-143-2,-90 94-8,-13-6-4,-13-3-2,-18 5 1,0 9-1,-13 7 2,-17 16-1,0 16-2,3 5-3,4 0-4,9 5-1,14 8 4,0 9 0,17-4 0,28 9 3,15-5 1,7 5 2,-5-1 7,-8-3 16,-24 5 2,-18 2 4,-12 2 1,-13 5-16,-27 2 1,-1-3-15,3-2-2,8-10-30,5-7-50,9-16-154,1-1-482</inkml:trace>
  <inkml:trace contextRef="#ctx0" brushRef="#br0" timeOffset="33844.93">21787 8666 589,'0'0'67,"0"0"-30,0 0 97,0 0-69,0 0-12,0 0 22,0 0-10,22-56-6,-22 54-4,0 0-7,0 0-11,0-1-10,-3-4-16,-8 2-5,-4-4-4,-1-1-2,-1-2 0,-3 0 1,-3 4-1,-3 4 1,-3 4 1,-2 0-1,-2 0 0,-2 6 4,2 14-3,2 4-2,6 12-3,6 10 3,5 7 0,7 10 1,7 6-2,0 5 2,0 7-2,23 7 2,1 2-1,8 4 1,-1-2 0,0 3-1,-4-3-1,-3-6 1,-8-8 0,-6-12 1,-10-9-1,0-11-1,0-6 1,-19 0 0,-8-8 7,-8 0-4,-4-11 2,1-10-4,3-8 0,3-3-1,12 0-8,7-14-33,13 2-36,0 5-65,18 3-104,16 4-19,4 6-47</inkml:trace>
  <inkml:trace contextRef="#ctx0" brushRef="#br0" timeOffset="34288.93">21845 10513 764,'0'0'122,"0"0"-57,0 0 65,0 0-99,0 0-25,0 0 9,-40 102-5,36-57 0,4-2-5,0-4 3,2-5-4,17-8-1,4-6-1,4-10-1,6-10 3,7 0-1,3-27 1,-3-14 0,-7-3-1,-8-4 1,-9 0-2,-12 2 11,-4 10 5,-4 7 6,-23 9 8,-7 8-2,-2 7-18,-4 5-10,3 0-1,5 7-1,10 3-6,13-6-40,9-4-70,0 0-179,0-14-224</inkml:trace>
  <inkml:trace contextRef="#ctx0" brushRef="#br0" timeOffset="34836.96">21928 7587 515,'0'0'60,"0"0"88,0 0 25,0 0-99,0 0-1,0 0-17,0-59-39,0 72-13,0 25 2,6 16 15,-4 9 12,0 5-6,-2 0-2,0-3-6,0-8-6,0-8 2,5-9-9,2-10-1,6-8-1,2-4-4,10-9 2,4-7 2,2-2-2,5 0 1,-4-2-3,-4-19 0,-4-2-37,-10-2-61,-7-3-93,-7-3-206</inkml:trace>
  <inkml:trace contextRef="#ctx0" brushRef="#br0" timeOffset="35042">21899 7914 155,'0'0'549,"0"0"-527,0 0 108,107-102-30,-40 72-64,-3 2 25,-6 3-21,-14 10-29,-17 4-9,-9 8-2,-9 3-40,-7 0-117,-2 15-108,0 10-113</inkml:trace>
  <inkml:trace contextRef="#ctx0" brushRef="#br0" timeOffset="35458.49">22451 8840 503,'0'0'38,"0"0"93,0 0 22,0 0-82,0 0 6,0 0-9,-84-104-27,62 101-11,-1 3-6,1 0-4,-1 10 0,1 17-12,2 14-3,7 11-5,3 8 4,10 5-1,0-5 3,0-2-2,7-7-3,9 2-1,2-7 0,-4 0 0,-2 0-17,-3-4-64,-6 0-58,-3 0-108,-4-10-37,-21-11-56</inkml:trace>
  <inkml:trace contextRef="#ctx0" brushRef="#br0" timeOffset="35796.74">22073 9494 281,'0'0'113,"0"0"24,0 0 4,-17-124-71,51 86-35,13-4-9,6 1-9,12 0-15,2 2 2,-2 3-1,-5 2-2,-6 8-1,-15 3 0,-12 5 1,-6-1 1,-13 5-1,-1 5 2,-5-2 37,-2 5 43,0 0-8,0 4-4,0 1-26,0 1 1,0 0-17,0 0-17,-11 26-12,-5 13 3,1 14 4,5 1 4,5-1-7,5 2 1,0-9-5,0-4 5,13-6-5,2-4-1,3-6-30,2-8-78,2-9-126,1-9-87</inkml:trace>
  <inkml:trace contextRef="#ctx0" brushRef="#br0" timeOffset="36057.51">22815 9002 506,'0'0'325,"0"0"-281,0 0-3,0 0 12,2 113 32,-2-54-30,0-3-13,0 0-5,4-8-18,5-10-6,7-10 5,-2-12-6,3-6-6,3-4 2,0-6-2,2 0 1,1 0-7,-6-11-32,-6 1-99,-11-4-200,0-2-304</inkml:trace>
  <inkml:trace contextRef="#ctx0" brushRef="#br0" timeOffset="36183.74">22775 9305 931,'0'0'47,"0"0"-8,0 0-22,0 0-17,0 0-45,144-107-175,-112 85-95</inkml:trace>
  <inkml:trace contextRef="#ctx0" brushRef="#br0" timeOffset="36400.42">23018 9025 398,'0'0'349,"0"0"-280,0 0 50,0 0-74,0 0-10,122 23 17,-78 12 4,-1 8-11,-5 3-16,-13 4-11,-12 0-11,-13 0 1,0 0-6,-18-4-1,-14-6-1,4-5-2,6-15-41,-1-10-98,10-10-159,9-10-135</inkml:trace>
  <inkml:trace contextRef="#ctx0" brushRef="#br0" timeOffset="36845.26">23715 9061 740,'0'0'252,"0"0"-207,0 0 53,0 0-70,0 0-22,0 0 6,-118 135-5,98-96-1,6-6-4,7-1 1,7-8 2,0-6-5,14-6-6,17-10 5,7-2-1,5-10-5,-2-17 1,-1-8-6,-10 0 0,-12-6 9,-7-5 3,-11-8 1,0-8 3,0-1-4,-7 5 4,-5 10 9,-2 10 7,3 14 19,-1 10-6,6 10 3,3 4-8,1 24-28,2 29-7,0 17 6,0 1 2,0 1-1,16-7 0,-1-5 0,2-6 0,-5-10-3,-1-8-37,-1-14-31,-2-8-47,1-14-132,5 0-45</inkml:trace>
  <inkml:trace contextRef="#ctx0" brushRef="#br0" timeOffset="37090.64">24048 8897 552,'0'0'337,"0"0"-293,0 0 24,0 0-45,0 0 35,31 144 14,-20-79-32,-5 1 3,3-6-15,5-6-7,-1-10-12,5-6-5,4-7 2,0-9-5,3-12 0,-1-9-2,3-1-4,2-6-37,-6-20-88,-12-7-204,-11-10-349</inkml:trace>
  <inkml:trace contextRef="#ctx0" brushRef="#br0" timeOffset="37236.73">24069 9189 928,'0'0'85,"0"0"-66,0 0 62,132-39-48,-68 7-28,1-1-5,-15 1-29,-15 3-124,-20 0-182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4:25:02.0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1777 1955 738,'0'0'158,"0"0"-137,0 0 35,0 0-9,0 0-33,0 0-8,0 0-4,12 64 26,-10-2 4,-2 5 0,0-2 3,0 4-7,-2-7-15,-7-4 1,6-10-7,2-12 3,1-9-3,0-12 0,0-4-3,0-6 5,11-1-7,13-1 10,10-3-3,6 0-1,7 0 2,-1 0-10,1-12-2,-3-2-53,-5-7-80,-6-1-151,-12-2-214</inkml:trace>
  <inkml:trace contextRef="#ctx0" brushRef="#br0" timeOffset="211.45">2175 1901 1122,'0'0'70,"0"0"-68,0 0 4,0 0-6,145-77 0,-81 51-109,-3-4-245,-12-5-226</inkml:trace>
  <inkml:trace contextRef="#ctx0" brushRef="#br0" timeOffset="382.04">2806 1467 695,'0'0'390,"0"0"-376,0 0-7,0 0 43,-16 127-8,13-89-20,-1 3-15,2-2-5,0 4-2,2-4-78,0-2-116,0-12-178</inkml:trace>
  <inkml:trace contextRef="#ctx0" brushRef="#br0" timeOffset="622.21">3539 1485 1065,'0'0'65,"156"-32"-52,-55 17 27,3 0-6,-8 6-24,-13 2-5,-10 7-3,-15 0-2,-18 0-39,-16 0-76,-12 0-48,-12 0-21,0-2 27,-19 0-213</inkml:trace>
  <inkml:trace contextRef="#ctx0" brushRef="#br0" timeOffset="1019.86">3521 1499 916,'0'0'129,"0"0"-94,0 0 3,0 0-17,-37 165 13,37-69 19,0 25-20,0 17-7,0 12-1,-3 9-6,-6 6-4,3 6-1,-10 4-4,3-2 1,-5-7 5,-3-2-7,4-9-3,-3-11 1,3-10-6,0-17 3,6-16-2,0-10 0,6-16-1,5-19 1,0-14-2,2-10 0,29-8 2,21-6-2,17-2 3,25-4-1,7-8 0,-6-2 4,-14-2-6,-17 0-2,-17 0-43,-10 0-53,-10-8-162,-13-21-500</inkml:trace>
  <inkml:trace contextRef="#ctx0" brushRef="#br0" timeOffset="1510.48">5958 1535 1026,'0'0'81,"0"0"-28,0 0 33,0 0-42,0 0-38,0 0-5,-36 73 0,27-13 11,-1 1-4,5-6-4,-2-2-3,2-4-1,1-3 0,4-5-22,0-1-62,0-7-108,-3-4-163,-12-7-180</inkml:trace>
  <inkml:trace contextRef="#ctx0" brushRef="#br0" timeOffset="1837.7">4885 2389 89,'0'0'747,"0"0"-727,0 0-13,0 0 35,0 0-41,0 0 62,270 59 36,-44-59-7,54 0-37,46-2-2,22 0-23,15 2 7,-3 8 10,-14 10-15,-20 2-16,-27-2-8,-38-3 5,-43-1-7,-53-7-3,-49 0-1,-50-3-2,-34-4-21,-30 0-22,-7 0-15,-64 0-36,-42 8-137,-52 5-271</inkml:trace>
  <inkml:trace contextRef="#ctx0" brushRef="#br0" timeOffset="2377.82">4704 3631 554,'0'0'121,"0"0"-95,0 0 60,0 0-5,0 0-13,0 0 0,17 4 51,18-35-27,14-14-32,6-14-35,1-2-12,-6 3-5,-16 3-4,-10 11 3,-16 10-3,-8 10-4,0 8-8,-17 13-23,-14 3 6,-10 1-20,-1 22 9,1 4 5,13 1 8,10 4-3,12 1-13,6-1 1,1 0 8,31 2 13,8 0 14,7-2-1,-1 1 4,-5 1 2,-10-5 1,-14 1 8,-12 1-5,-5-2 7,-11 3 9,-27-1-11,-5-4 0,1-2-8,9-9-3,4-8-46,6-8-64,8 0-100,8-22-216</inkml:trace>
  <inkml:trace contextRef="#ctx0" brushRef="#br0" timeOffset="3038.15">5449 2857 812,'0'0'57,"0"0"-24,0 0-28,0 0 0,0 0 8,0 0-1,-60 57-6,36-45 2,0-3-8,3-3 13,1-6 3,0 0-5,0 0-4,8-3 3,4-9-2,3-2-7,5-3-1,0-1-8,3-2 5,19 0-1,-2 2-1,4 2 3,3 4 2,-2 2 7,4 4-7,-7 6-6,0 0 4,-4 0-3,-4 4-6,-1 13 6,0 8-8,-6 1 10,-4 4 2,-3-2-4,0 2 4,-8 0 2,-21 1 2,-6 1 2,-3-5-2,2-1-1,3-3 0,6-9-1,5-8-1,3-6-7,10 0-3,6 0 10,3-4-31,0-6 4,0-2-22,8 4 34,17 5 15,0 3-2,6 0-4,2 0 5,-2 14 2,5 7 3,-3-1 16,1 0 28,0-2-7,-8-6-7,-2 2-23,-5-3 2,-2-4-7,1 1-6,-8-2-7,1 4-220,-9 0-253</inkml:trace>
  <inkml:trace contextRef="#ctx0" brushRef="#br0" timeOffset="3242.02">5763 3625 1130,'0'0'77,"0"0"-76,0 0-1,0 0 6,139-10-6,-77-1-15,3-8-174,-10 0-320</inkml:trace>
  <inkml:trace contextRef="#ctx0" brushRef="#br0" timeOffset="3659.43">6382 3379 973,'0'0'106,"0"0"-106,0 0-1,-12 116 1,12-68 9,0-2-2,0-4-4,0-11 1,0-13-2,0-7-1,0-4 0,2-6 3,10 1-2,3-2-2,9 0 5,10 0 2,3-3 1,4-6-4,0 4-4,-2 2 0,-6 3 0,-10 0-2,-5 3-1,-5 12 0,-7 3 3,-2 7 0,-4 0 12,0 6 9,-14-4 2,-11 2 5,-4-3-4,-4-2-16,1-2-4,-1-4-1,2-6-3,0-4-5,2-8-59,2 0-73,0-22-193</inkml:trace>
  <inkml:trace contextRef="#ctx0" brushRef="#br0" timeOffset="3827.19">6357 3513 1191,'0'0'35,"0"0"-34,164-64 9,-70 32-7,3 2-3,-9 6-94,-1-1-395</inkml:trace>
  <inkml:trace contextRef="#ctx0" brushRef="#br0" timeOffset="4418.02">6899 3886 742,'0'0'211,"0"0"-123,0 0 13,0 0-45,0 0-26,99-134-13,-56 59-5,6-7-7,-7 0-1,-6 14-4,-14 21 3,-18 21-3,-4 9 0,-4 12-7,-25 5-12,-6 0 1,-3 21-12,2 6 4,12 5-8,11-6-12,13 6 3,0-3 2,23 0 28,25-2 2,12-1 5,12-4 6,-1 0 6,-9 2 5,-18-2-1,-20 2 3,-16 2-9,-8 2 3,-13 5 20,-26-2-5,-9 1-10,-4-7-6,4-7-6,11-8-26,13-10-81,15 0-142,9-20-181</inkml:trace>
  <inkml:trace contextRef="#ctx0" brushRef="#br0" timeOffset="4651.55">7873 3531 1095,'0'0'80,"0"0"-69,0 0 7,0 119 10,0-73-1,0-3-12,0 0-5,0-5-5,0-4-2,0-2-2,0-6-1,0 0-22,0-2-67,-5-2-89,-4-4-148,-4-6-149</inkml:trace>
  <inkml:trace contextRef="#ctx0" brushRef="#br0" timeOffset="4831.46">7610 3831 1086,'0'0'30,"0"0"-29,147-75-1,-65 44 0,2 2-19,-3 3-94,-12-1-192,-13 2-180</inkml:trace>
  <inkml:trace contextRef="#ctx0" brushRef="#br0" timeOffset="5167.48">8405 3465 1059,'0'0'46,"0"0"-35,0 0-1,0 118 14,0-51 1,0 7 0,-7 7-5,5-2-1,-1-3-10,3-8-5,0-13-3,8-14 1,12-19 0,11-14-1,7-8 4,9-9 1,4-23 0,0-5-3,-13 6-1,-13 2 0,-17 9 1,-8 6 5,-6 4 29,-32 5-14,-14 5-17,-10 0-5,0 12-1,4 5 0,7 3-4,13-6-52,14-7-124,19-7-327</inkml:trace>
  <inkml:trace contextRef="#ctx0" brushRef="#br0" timeOffset="5745.66">9011 1792 943,'0'0'67,"0"0"-38,0 0-25,0 0 9,0 0-4,143-1 42,-54 1-3,9 0-14,10 0 2,5 0-9,-7 7-10,-9 4-7,-25-1-5,-26-1-4,-20-2 2,-14-4-3,-10-1 5,-2 0 0,0 8 14,0 17-6,0 21-5,-6 27 12,-12 20 9,0 21-11,0 22-3,7 19-4,7 22-3,4 13-3,0 5-1,8 5 0,5-4-1,-5-11 6,-8-8 7,-21-21 0,-23-17-1,-14-23 2,-14-22 1,-3-26 2,-1-17 1,-2-24-10,4-16-6,1-13 1,-2-4-6,0-23-30,4-6-48,11-6-55,9-11-182</inkml:trace>
  <inkml:trace contextRef="#ctx0" brushRef="#br0" timeOffset="7523.98">10594 2645 610,'0'0'265,"0"0"-172,0 0 6,0 0-21,0 0-43,0 0-18,0 0-7,36-4 3,2 9 14,14-3 8,8-2-8,3 0-15,3 0-5,-4 0-7,-6-7 0,-8-3-38,-9 3-82,-19 2-154,-18 5-173</inkml:trace>
  <inkml:trace contextRef="#ctx0" brushRef="#br0" timeOffset="7703.52">10639 3004 973,'0'0'13,"0"0"-5,0 0 19,153 2 26,-65-19-25,-1 2-28,-14 4-7,-15-1-255,-16 0-269</inkml:trace>
  <inkml:trace contextRef="#ctx0" brushRef="#br0" timeOffset="8527.26">11885 2292 569,'0'0'75,"0"0"-7,0 0 5,0 0-53,0 0-15,0 0 24,0 92 33,0-48-5,0 0-12,0 0-4,0 3-1,0-4-13,-9 2-10,-2-9-5,4-6-7,1-9 6,6-9-9,0-1 1,0-3 1,22-2 2,14-2 13,8-4 6,9 0-3,1 0-8,-3 0-6,-5 0-5,-6-10-3,-8 2 0,-9-3-28,-9 1-66,-8-4-73,-6-3-142,0-5-145</inkml:trace>
  <inkml:trace contextRef="#ctx0" brushRef="#br0" timeOffset="8731.03">12079 2185 977,'0'0'47,"0"0"-47,0 0 0,0 0 3,118-32 1,-62 22-4,-10-3-17,-7-2-213,-4-3-141</inkml:trace>
  <inkml:trace contextRef="#ctx0" brushRef="#br0" timeOffset="8918.35">12581 1867 62,'0'0'1006,"0"0"-961,0 0-18,0 0-17,0 0-8,-7 102 15,7-52-3,0-4-9,0 0-5,0-2-1,0-1-61,7-3-83,1-10-164,1-10-288</inkml:trace>
  <inkml:trace contextRef="#ctx0" brushRef="#br0" timeOffset="9159.73">13087 1930 1147,'0'0'27,"0"0"-21,202-32 34,-94 20 4,6-2-19,-6 6 0,-13 3-12,-15 1-12,-25 4-1,-24-3-38,-17 3-42,-14 0-96,-3 0-112,-39 0 8</inkml:trace>
  <inkml:trace contextRef="#ctx0" brushRef="#br0" timeOffset="9501.81">13060 2049 593,'0'0'461,"0"0"-441,-33 136 37,33-53 25,0 19-21,19 21-12,6 15-9,-4 12-21,-7 10-6,-9 5 1,-5-1-10,0 3 3,-10-12 6,-4-13-8,0-20-1,5-22 2,7-14 3,2-11-6,2-15-1,26-8-1,20-11 3,14-10 2,12-4-1,15-8 3,7-1-1,2-2 1,-5-6-4,-18-1-2,-25-4-2,-23-3-23,-16 0-68,-11-2-106,0-11-412</inkml:trace>
  <inkml:trace contextRef="#ctx0" brushRef="#br0" timeOffset="9969.96">14782 1823 831,'0'0'250,"0"0"-195,0 0-18,0 0 9,-50 136-15,48-74 5,2 0-11,0-7-16,0-4-4,0-5-4,0-3-1,0-4-32,2 2-74,4-1-87,-1-3-149,-3-5-219</inkml:trace>
  <inkml:trace contextRef="#ctx0" brushRef="#br0" timeOffset="10302.89">13962 2750 880,'0'0'109,"0"0"-76,0 0 80,0 0-77,0 0-15,248 49 28,-39-43-11,61-4-17,53-2-1,45 0 8,44 0 10,26 8 2,5 8-6,-9 2-23,-34 1-4,-48-4-3,-58-3 6,-60-7-10,-62-5-1,-57 0 1,-49 0 0,-39-12-4,-27-8-7,-25-6-16,-54 5-41,-37 7-45,-37 3-113,-40 4-366</inkml:trace>
  <inkml:trace contextRef="#ctx0" brushRef="#br0" timeOffset="10911.95">13938 3691 437,'0'0'162,"0"0"-49,0 0 80,0 0-68,129-114-50,-89 66-20,3-5-10,-3 0-15,-9 2-11,-13 7-5,-7 10-8,-11 13-1,0 4-5,-2 9 0,-23 6-9,-6 2 1,-2 0-4,2 12-1,8 5-5,10 2-5,6 6 1,7-2-17,5 6 8,28 3 18,16-3 6,9 7 7,2-2 0,-4 5 0,-14-5 0,-15-2-2,-18-1 2,-9-3 0,-11 4 8,-29 0 2,-10-3-4,0-3-1,5-6-5,13-8-16,15-5-73,10-7-114,7 0-27,0-14-152</inkml:trace>
  <inkml:trace contextRef="#ctx0" brushRef="#br0" timeOffset="11130.32">14674 3613 1081,'0'0'65,"0"0"-60,0 0-2,0 0 6,0 0-1,145 12-8,-92-12-19,-2 0-129,-6 0-191,-11-16-323</inkml:trace>
  <inkml:trace contextRef="#ctx0" brushRef="#br0" timeOffset="11595.17">15195 3398 906,'0'0'112,"0"0"-105,0 0 39,125-53 4,-73 53-23,-4 0-10,-9 7-10,-13 13-5,-13 8-2,-13 2 1,0-4-1,-15 11 1,-19-5 6,1-4-4,-1-1-3,2-10 0,11-2 2,6-10-1,8-1 1,7-4-2,0 0-5,0 0 1,19 0 4,13 0 5,6 0 3,2 0 8,0 0-5,-1 6-3,-8 12-3,-12 0-3,-5 0 0,-10-1 1,-4 1 7,-8 5 23,-23 0-1,-10 0-10,-3 2-7,-5-7-8,6-3-4,-2-2-2,7-6-1,7-4-3,7-3-30,5 0-33,13-10-94,2-15-186,4-4-268</inkml:trace>
  <inkml:trace contextRef="#ctx0" brushRef="#br0" timeOffset="11863.41">15571 3130 1134,'0'0'41,"126"0"-34,-32 12 39,2 24-1,-5 8-18,-16 14-2,-12 12-16,-25 10-3,-25 3 0,-13-4 1,-25-1 13,-23-10 7,-10-8-17,2-7-7,0-8-3,4-6 0,2-7-40,-4-11-72,-8-13-203,-14-8-339</inkml:trace>
  <inkml:trace contextRef="#ctx0" brushRef="#br0" timeOffset="12262.39">14001 3023 812,'0'0'97,"0"0"-47,0 0 55,0 0-52,-143 27-19,72 24 1,-8 19 16,4 17 0,10 19-5,20 13-2,19 2-12,19-9-17,7-12 12,21-14-10,23-9-11,12-10-2,6-10-4,-2-10-8,5-15-66,-1-14-82,1-18-425</inkml:trace>
  <inkml:trace contextRef="#ctx0" brushRef="#br0" timeOffset="12749.13">16597 3314 880,'0'0'70,"0"0"-11,0 0 49,0 0-67,0 0-6,0 0-3,-58 23-20,16 24 4,-5 24 15,1 13-1,6 8 0,13-3-4,11-11-5,12-10-14,4-13-6,10-6 3,19-9-4,5-13-2,4-16-20,2-11-54,2 0-99,1-25-213</inkml:trace>
  <inkml:trace contextRef="#ctx0" brushRef="#br0" timeOffset="13153.97">16749 3926 1022,'0'0'16,"0"0"15,0 0 27,89-134-46,-44 84 2,-5-11 0,-9 4-5,-8 6 0,-17 9 5,-6 18 3,0 8-1,-25 13-8,-10 3-8,-3 3-1,5 17-12,7 3-11,11-4-6,13 3-17,2-5 5,4 0 20,27 1 19,15-2 0,5 3 3,2-1 6,-4 3 13,-9 2 10,-9 0-6,-12 5 3,-9-1-7,-10-1 0,0 0 4,-17 0-6,-16 0-3,-2-6-8,3-2-5,10-6-1,1-6-24,7-1-56,8-5-61,6 0-232</inkml:trace>
  <inkml:trace contextRef="#ctx0" brushRef="#br0" timeOffset="13332.21">17434 3884 1052,'0'0'138,"0"0"-124,0 0-6,160-42 6,-106 30-14,-13 2-48,-9-5-170,-10-2-134</inkml:trace>
  <inkml:trace contextRef="#ctx0" brushRef="#br0" timeOffset="13927.93">17993 3615 660,'0'0'183,"0"0"-164,0 0 22,0 0 4,0 0-33,0 0-2,-100 74-2,79-70-1,6-4-3,3 0 0,6-2 11,2-16-6,4-5-2,0-2-6,0-1 0,8 2 2,11 4-3,3 4-1,0 6 1,4 2 0,1 7 1,2 1 2,0 0 10,-2 1 10,-2 12-3,-3 10-7,-6 3 6,-2 4-6,-4 2 3,-3 0 0,-4-1 4,-3 0-3,0 4-2,-1 1 5,-22 2 1,-8 0-8,-11 2-2,-3 1-7,-3-8-3,3-5 0,9-11-1,6-12 1,9-5 2,2 0-3,12 0-2,-1 0-4,8-4-3,0-8 0,14-4-1,17-2 0,3 5 9,1 6 1,-2 6 0,3 1 6,0 0-3,1 3 11,0 5 4,-4 1-7,-4-4-3,-4-1 6,-3-2-11,-8-2 3,1 0-6,-6 0 0,0-4-7,-3-15-49,1-10-116,-7-5-224</inkml:trace>
  <inkml:trace contextRef="#ctx0" brushRef="#br0" timeOffset="14189.57">18358 3387 147,'0'0'802,"0"0"-770,118 2 2,-49 36 45,5 16-29,0 11 14,-12 13-5,-15 4-25,-22 0-3,-21-2-2,-4-2-7,-24-11-1,-14-9-8,-8-12 1,3-13-9,5-12-2,7-12-3,8-9-6,7 0-36,12-34-22,4-24-90,8-26-189,29-25-195</inkml:trace>
  <inkml:trace contextRef="#ctx0" brushRef="#br0" timeOffset="14818.92">18940 2039 908,'0'0'16,"0"0"-3,0 0-9,114-8 11,-27 8-10,15 0 20,10 6-2,2 0 6,0 0 19,-10 0-14,-15-1-5,-18 4-16,-28-3-10,-26-1 0,-12-4-2,-5-1 0,0 0 28,0 2 8,0-2-8,0 2-3,0 2-19,0 8-4,0 8 0,-2 9 3,-7 10 7,-2 10 0,2 13 6,2 10-1,5 14-2,2 12 5,0 6-5,4 15-4,10 7 2,-1 11-6,-4 17 1,3 19 2,-4 13-2,6 11 4,-3 1-5,-7-16-3,-4-11-2,0-21-1,-12-21-1,-16-23 6,-12-19 5,-9-24-2,-13-17 3,-14-14-1,-6-11-4,-3-9-5,0-6-2,4-6-1,12 0 0,11 0-1,16-2-16,13-14-43,11-10-54,5-6-161,-1-16-695</inkml:trace>
  <inkml:trace contextRef="#ctx0" brushRef="#br0" timeOffset="18607.66">2706 5951 806,'0'0'103,"0"0"-52,0 0 6,0 0-39,0 0-5,0 0 6,0 0 31,122-35-32,-69 2-2,3-1-10,-7-2-3,-9 0-3,-9 0 0,-10-2-13,-10-2-3,-9 1 0,-2 7 0,0 2 12,-15 9-6,-9 5 8,2 7-3,1 9 6,-4 0-2,3 9-2,-1 26 0,2 9 2,4 15-4,8 7 3,3 6-5,3 6 7,3-2 0,0-3 0,-2-5 0,2-10 0,-4-9 0,-2-14 1,3-9 0,-3-12-1,3-8 0,3-3-1,0-3-1,0 0 0,0-21-40,0-9-53,20-3 61,2 4 15,3 3 5,1 6 14,2 5-2,1 6 1,2 4-1,-2 5 2,-6 0-2,-3 0-1,-6 11-1,-7 12-4,-7 6 6,0 0 3,0 0-2,0-5-3,-2-7-4,2-3-1,0-9-23,0-5-23,5 0-5,14-5 34,10-18 8,5-5-4,-2-2 12,-4 0 8,-6-1 2,-1 2 20,-6 0 15,-3 4-3,-7 4 13,0 8 11,-2 3-6,-3 6-4,0 4 12,0 0 2,0 0-50,0 15-10,-5 18 0,-1 9-1,0-1 1,6 0-4,0-9 3,0-6-5,19-8 6,3-12 1,7-6-1,0 0 8,5-20-1,-3-13 4,-2-4-4,-4-5-3,-13-8-1,-5 1 1,-7 3 0,0 8-4,-2 14 0,-11 7-3,4 10-8,2 5-27,5 2-40,2 0-20,0 0-33,2 18 48,22 2 50,8 4 7,11-3 17,-7 0 9,3 1 2,-8 0 29,-6 6 4,-7 2 9,-9 3-5,-5 1 10,-2 0 1,-2-3 6,2-2-20,5-12-18,0-1-4,9-12-7,12-4 10,6 0 11,13-25 12,1-11-19,4-7-5,0-3-12,-12 2-2,-9 5 1,-15 11 3,-14 8 9,-2 8 52,0 5-6,-16 7-25,-5 0-18,-5 9-2,2 16-10,1 8-4,4 1 2,11 2-1,2-2-3,6-2 1,0-6 0,0-1 0,4-8-1,23-1 0,11-6-8,15-10-65,10 0-185,-3-31-646</inkml:trace>
  <inkml:trace contextRef="#ctx0" brushRef="#br0" timeOffset="19013.47">5800 6032 736,'0'0'310,"0"0"-227,0 0-40,0 0-22,0 0-17,-3 125 26,-4-42 25,-1 5-23,1-2-8,0-3-6,0-11-15,3-8 1,-5-10-3,1-8-1,0-8-8,-1-11-51,3-15-78,2-12-171,-4-3-111</inkml:trace>
  <inkml:trace contextRef="#ctx0" brushRef="#br0" timeOffset="19185.91">5683 6166 836,'0'0'105,"0"0"-95,0 0 43,181-130-14,-87 93-26,2 8 3,-15 8-16,-17 16 0,-22 5-83,-20 0-173,-17 14-118</inkml:trace>
  <inkml:trace contextRef="#ctx0" brushRef="#br0" timeOffset="19360.03">5715 6437 779,'0'0'119,"0"0"-108,0 0 59,0 0-69,0 0 17,138-9-3,-58-10-15,-1-4-66,-10 4-228,-15-3-321</inkml:trace>
  <inkml:trace contextRef="#ctx0" brushRef="#br0" timeOffset="19592.32">6516 5979 1041,'0'0'53,"0"0"-27,0 0 29,0 0-31,-141 141 7,116-70 11,0 6-8,12 0-9,4-8-12,9-2-8,0-9-4,2-7-1,18 2 0,3-5-44,3-8-90,3-14-186,-2-16-236</inkml:trace>
  <inkml:trace contextRef="#ctx0" brushRef="#br0" timeOffset="19962.9">6648 6709 1006,'0'0'112,"0"0"-90,43-124 32,-3 71-26,6-5-13,-3 2 11,-12 8-8,-12 11-11,-13 11-4,-6 11 1,0 3-4,-13 10-7,-13 2-7,-6 0-13,1 10-18,2 11 24,6 3-24,17-1-23,6 2 3,6-3-22,32 2 57,5-6 25,3-2 5,4 2 2,-8-4 3,-9 4 24,-6-2 18,-11 0-2,-12 2-15,-4 4-3,0 2 1,-4 5 9,-19-3-18,-6-3-16,-2 1-3,-4-8-23,-4-3-115,-4-13-157,6 0-285</inkml:trace>
  <inkml:trace contextRef="#ctx0" brushRef="#br0" timeOffset="20205.87">7146 6171 1021,'0'0'63,"0"0"-49,156 63 61,-109-9-41,-14 11-3,-11 5 0,-16-3-10,-6 2-6,-1-7-5,-30-6-7,-1-5 7,-5-9-6,7-10-3,6-12-2,6-8-15,8-10-67,10-2-80,0-14-130,25-20-270</inkml:trace>
  <inkml:trace contextRef="#ctx0" brushRef="#br0" timeOffset="20379.33">8155 6553 995,'0'0'207,"0"0"-194,138-54 9,-70 38 2,-4 4-19,-6 2-5,-11 8-44,-24 2-206,-23 0-369</inkml:trace>
  <inkml:trace contextRef="#ctx0" brushRef="#br0" timeOffset="20527.66">8195 6802 1118,'0'0'145,"0"0"-133,0 0-6,0 0 0,138-32-6,-73 16 0,-6-3-74,-23-1-342</inkml:trace>
  <inkml:trace contextRef="#ctx0" brushRef="#br0" timeOffset="20895.02">10039 6062 1006,'0'0'122,"0"0"-112,0 132 56,-6-60-6,1 4-30,5-2-17,0-4-5,0-1-7,0-11-1,7-1-10,-3-12-65,-4-6-99,0-14-198</inkml:trace>
  <inkml:trace contextRef="#ctx0" brushRef="#br0" timeOffset="21261.5">8833 7018 979,'0'0'65,"0"0"-61,0 0 17,0 0 35,0 0-42,163 36 50,0-24-17,45-4-23,45-4-8,44 0 3,49 0 10,41 5 2,41 6 2,29 6-14,5 2-9,-21 4 1,-45-5 5,-57-3 7,-57-6-2,-64-8 6,-60-5-9,-54 0-13,-43 0-5,-33-13-7,-28-5-25,-10-6-28,-57 2-44,-35 1-136,-30 3-300</inkml:trace>
  <inkml:trace contextRef="#ctx0" brushRef="#br0" timeOffset="21748.67">9248 7764 41,'0'0'580,"0"0"-483,0 0 29,0 0 25,0 0-57,0 0-16,0-3-16,-13 3-34,-16 32-12,-7 15-3,-8 20 0,3 11 17,8 2-3,11-4-1,7-9-7,15-8-6,0-8-4,11-9-9,15-10 0,1-6 1,1-11-2,8-8-17,4-7-58,3 0-55,6-20-201,-8-10-260</inkml:trace>
  <inkml:trace contextRef="#ctx0" brushRef="#br0" timeOffset="22153.78">9536 8340 722,'0'0'258,"0"0"-240,0 0 35,0 0 13,84-143-36,-46 95 4,2-6-7,-6 0-4,-10 6-2,-13 8-10,-7 8-3,-4 8 2,0 8-4,-15 5-6,-9 9-1,-5 2 0,0 0-9,6 14 0,6 4-3,10 7-13,7 0-9,0 4 0,11 0-10,19 0-4,10-5 22,8-2 24,-1-1 2,-7-1 1,-11-1 4,-12 3 7,-7-2 18,-10 2 14,0 2 0,-10 1-13,-16-2-12,0-1-10,-3-5-6,4-3-2,7-6-14,2-4-58,9-4-46,5 0-153,2-22-148</inkml:trace>
  <inkml:trace contextRef="#ctx0" brushRef="#br0" timeOffset="22343.7">10155 8156 1070,'0'0'121,"0"0"-112,0 0 8,155-32-2,-98 19-14,-5 3-1,-11-1-85,-10 4-221,-12-5-221</inkml:trace>
  <inkml:trace contextRef="#ctx0" brushRef="#br0" timeOffset="22739.6">10737 7860 712,'0'0'121,"0"0"-101,0 0 57,0 0-11,125 30-45,-116 3-7,-9 2 0,-2 1 2,-30 1-1,-3-4-6,3-8-6,4-7 2,12-8-5,10-8 2,6-2-1,0 0-1,6 0 0,23-2 0,11-11 3,5 6 10,1 0-5,1 7 14,-5 0 1,-10 5 1,-10 13-3,-15 2-5,-7 3 5,0 0 18,-25 5-6,-11 3-4,-8-6-20,-1 0-2,-1-7-3,-2-4-4,7-5-4,0-6-24,10-3-38,6 0-90,6-14-172,0-13-278</inkml:trace>
  <inkml:trace contextRef="#ctx0" brushRef="#br0" timeOffset="22995.67">11058 7642 1178,'0'0'25,"131"14"-17,-41 33 54,-5 11-25,-8 13-18,-21 10 0,-21 5-9,-25 4-6,-10-2-2,-29-4 6,-19-8-2,-3-9-2,-2-11 3,8-12-6,10-20-1,12-14-29,15-10-60,2-22-262</inkml:trace>
  <inkml:trace contextRef="#ctx0" brushRef="#br0" timeOffset="23443.44">12302 7761 888,'0'0'96,"0"0"-73,0 0 96,0 0-61,-125 3-30,66 49 8,7 20-5,3 9-5,15 5-3,11-8-12,15-8 4,8-10-7,0-13 1,20-8-9,7-6 2,4-15-4,6-11-16,6-7-75,0 0-112,-6-17-283</inkml:trace>
  <inkml:trace contextRef="#ctx0" brushRef="#br0" timeOffset="23833.63">12399 8336 1054,'0'0'67,"0"0"-55,0 0 44,97-141-19,-50 95-27,-3-2 9,-12 2-5,-12 4-10,-19 8 1,-1 8 1,-4 9-6,-20 9-1,-5 8-5,-2 0-6,6 4 4,10 18-6,5 5 2,7 3-19,3 2 0,11-2 4,19-2 7,17-2 13,5-2 7,-6 0 1,-3 2 4,-16-4 14,-12 2-2,-13 3 7,-2 0 2,-9 4-2,-22-3-8,-2 4-5,0-8-9,3-1-2,12-9-65,5-9-99,8-5-189,5 0-282</inkml:trace>
  <inkml:trace contextRef="#ctx0" brushRef="#br0" timeOffset="24023.97">13239 8223 1146,'0'0'104,"0"0"-100,0 0 13,0 0-2,137-16-13,-106 14-2,-5 0-40,-7-7-155,-8-3-200</inkml:trace>
  <inkml:trace contextRef="#ctx0" brushRef="#br0" timeOffset="24628.87">13794 8039 994,'0'0'23,"0"0"-8,0 0 32,0 0-36,0 0-7,0 0-3,-67 42 1,61-42 0,-1 0 2,6-3 6,1-17-4,0 1 0,0-3-6,18-1-4,1 6 1,4 2 2,-2 6 0,0 3 0,1-2 1,1 5 1,0 3 0,3 0 2,0 0 7,6 13 8,-6 7 7,-4 5 0,-5 10-4,-14 1-6,-3 2 3,0 4 11,-17 7-6,-8-3-4,-6 0-7,0-3-4,0-4 3,-3-9-8,2-2 0,4-13-1,1-10-1,6-5-1,5 0 2,7 0 0,5-14-2,4-2-5,0-2 1,4 6-1,17 0 3,-4 7 1,5 5-1,3 0 2,2 5 0,8 11 2,3-4 0,6 2 6,6-6 5,-1-5 4,-3-3 0,-3 0-9,-7-5-7,-14-11-1,-11 5-8,-4-3-34,-7-3-66,0-5-180,-16-6-376</inkml:trace>
  <inkml:trace contextRef="#ctx0" brushRef="#br0" timeOffset="24907.23">14404 7671 1156,'0'0'40,"116"-1"-24,-29 25 53,-3 20-22,-3 18-7,-15 15-6,-21 15-16,-25 10-2,-20 10 12,-20 5-5,-38-7-10,-10-6 2,-11-15 2,8-21-1,7-18-8,14-18-4,14-15-4,8-8 0,7-7-35,6-2-28,3 0-37,2 0-117,-6-8-318</inkml:trace>
  <inkml:trace contextRef="#ctx0" brushRef="#br0" timeOffset="26001.9">1616 8863 1030,'0'0'48,"0"0"-27,0 0 85,0 0-53,0 0-40,0 0-4,-48 34 2,44 22 17,0 2-6,-3 4-9,2 1-2,-2-3-2,1 0-4,0-2-3,-3 0-4,-5-5-2,4-6-44,0-4-80,-1-19-168,-4-16-201</inkml:trace>
  <inkml:trace contextRef="#ctx0" brushRef="#br0" timeOffset="26428.88">1533 8840 898,'0'0'55,"0"0"-45,158-67 48,-100 67-33,-9 2-7,-15 28-2,-21 12-9,-13 8-1,-3 2-1,-30 5 2,-11-7-3,1-9 3,5-7-4,11-13 0,6-7 2,11-11-3,6 0 1,4-3-2,0 0-1,0 0-3,17 0 0,18 0 2,4 0 2,8 2 3,-4 10-3,-6 8 9,-10 0-5,-14 3 3,-8 4 6,-5 4 15,-24 2 20,-17 1-21,-8-2-4,-2-3-10,1-7-7,4-7-1,4-4-4,6-8-2,12-3-2,10 0-29,14-3-50,0-23-73,25-10-191,18-4-90</inkml:trace>
  <inkml:trace contextRef="#ctx0" brushRef="#br0" timeOffset="26819.37">2054 9210 203,'0'0'431,"0"0"-393,0 0 86,0 132-13,0-93-52,0-7-18,4-5-30,19-10-5,2-14-3,6-3 2,9-7 6,1-23 0,-2-7 0,-5-5-7,-10 5 0,-6 2 3,-6 10-2,-8 10 14,-4 13 33,0 2 8,0 0-43,0 24-17,4 29-11,7 26 11,3 24 3,3 15 1,-2 6 5,-5 6-4,-10-9-2,0-19-1,-25-22 1,-17-23 9,-9-27-2,0-20 4,2-10 6,4-25 4,6-29-11,11-24-13,17-15-1,11-6-20,30 1-39,36 7-91,14 9-252</inkml:trace>
  <inkml:trace contextRef="#ctx0" brushRef="#br0" timeOffset="27143.18">3316 9254 1062,'0'0'77,"0"0"-73,0 0 0,-23 169 21,23-86 25,0 4-8,0 0-21,0 2-15,0-7-4,-6-3-2,-3-12-7,-4-14-58,0-21-78,1-22-190,-1-10-61</inkml:trace>
  <inkml:trace contextRef="#ctx0" brushRef="#br0" timeOffset="27331.52">3302 9386 608,'0'0'67,"0"0"-3,0 0 60,148-47-40,-115 48-23,-13 27-16,-15 8-28,-5 8 1,-15 9 11,-28-2-14,-1 2-9,-1-13-6,7-10-49,13-11-103,17-19-79,8 0-55</inkml:trace>
  <inkml:trace contextRef="#ctx0" brushRef="#br0" timeOffset="28362.99">3986 9322 808,'0'0'189,"0"0"-180,0 0 42,-113 46 3,71-14-22,2 4-1,2 4-11,5-3-15,8-6-1,12-6-4,11-5-1,2-8-7,5-3 6,23-9-22,3 0-6,5-7 5,-3-15-7,-4-4 25,-4-2 7,-10 0 0,-8 0 1,-2 1 6,-5 6 2,0 4 20,0 11 14,0 3 1,0 3-5,0 0-37,0 5-2,0 24-9,0 9 8,2 1 1,11 2 0,7-7-2,3-7 2,0-10 0,2-8-1,1-9 0,4 0 0,-1-14-2,0-18 1,-4-7 1,-10-6-2,-11-4-4,-4 3-4,0 7-8,-6 15-3,-7 10-14,-1 8-3,-1 6-20,6 0-97,2 0 13,7 6 26,0 6-20,14 0 56,13-2 81,-1 0 0,6 0 29,-9 2 57,0 2-9,-5 0 9,-8 2-22,0 5-7,-3 4 18,-5 3-7,2 6-12,1 3-34,-1-9-13,3-2-5,2-6-1,2-8-2,7-7 0,8-5 3,11 0-3,2-27 7,5-9-5,4-10-3,-6-8 0,-6-8-4,-12-8 0,-8-1 4,-10 4 0,-6 6 3,0 15 6,0 16 17,-8 10 19,-6 8 0,1 9-14,2 3-11,-3 0-10,-4 21-10,1 19-7,1 13 7,3 10 0,6 4 2,7-1-2,0-7 0,0-4 1,17-13-1,10-10 0,2-12-6,3-14-12,7-6-8,0-2 12,-1-26-7,-3-4-7,-8-2 15,-7-2 13,-9 1 2,-9 7 3,-2 9 26,0 8 31,0 11 5,0 0-27,0 0-37,0 20-3,0 11-1,0 9 1,0-2 0,0 0 0,0-4-1,9 1-4,-2-6-57,2-5-68,2-10-135,3-14-215</inkml:trace>
  <inkml:trace contextRef="#ctx0" brushRef="#br0" timeOffset="29001.17">5316 9367 1020,'0'0'131,"0"0"-106,0 0 35,0 0-38,0 0-20,-130 61-1,101-18 0,10-3 2,3-4-3,11-5-4,5-6-1,0-9-1,0-6-28,23-8-24,8-2-5,2-9 25,3-20 15,-7-5 21,-7 2-1,-7-1 3,-5 8 10,-8 4 36,0 12 21,-2 5-6,0 1-7,0 3-21,0 0-32,0 18-1,0 15-4,0 9 4,0-3 0,3-2 0,14-9 0,10-10-1,4-12-1,13-6-4,8-6-7,3-26 0,1-10 2,-11-11-6,-9-5 5,-9-5 9,-14-8 0,-9-3 3,-4 4 1,0 17 6,0 16 16,0 16 13,-4 17-13,-3 4 3,-1 0-17,-2 28-9,-3 23 3,-1 19-3,6 14 6,1 8 2,7 3 5,0-6-4,0-10-5,15-17-1,10-14-3,4-19-1,4-15 1,8-14 1,-1-3-1,1-23 0,-5-3-17,-12-2-19,-7 4-33,-17 1-94,0 3-225</inkml:trace>
  <inkml:trace contextRef="#ctx0" brushRef="#br0" timeOffset="29175.84">4440 9523 1114,'0'0'0,"0"0"-205,131-107 189,-23 65-185,4-2-153</inkml:trace>
  <inkml:trace contextRef="#ctx0" brushRef="#br0" timeOffset="29280.05">5135 9168 607,'0'0'587,"0"0"-553,0 0-10,0 0-6,0 0-18,0 0-120,-62-40-289</inkml:trace>
  <inkml:trace contextRef="#ctx0" brushRef="#br0" timeOffset="29759.22">6600 9409 828,'0'0'42,"0"0"-20,0 0 110,0 0-38,0 0-51,0 0-42,-5 60 1,5 37 11,0 19 36,0 13-15,0 11-21,0-7-7,0-14-5,7-23-1,11-28 3,2-26-3,0-21 0,0-19 0,2-2 5,-2-29 4,1-14-2,-13-10-2,-8-5-1,0-13 0,-22-11-4,-12 0-3,-7-5-24,-2 7-28,7 19-54,5 10-84,12 17-38,13 10-29,6 0-91</inkml:trace>
  <inkml:trace contextRef="#ctx0" brushRef="#br0" timeOffset="29999.63">6757 9494 513,'0'0'98,"0"0"9,134-4 59,-93 32-64,-15 15-50,-14 3-4,-12 3 19,0-4-32,-5-8-11,-11-10-3,3-13 3,3-7-9,4-7 0,2 0 8,4-19 17,0-22-26,0-12-13,7-1-2,21 1-3,9 12-25,1 9-18,6 8-52,-1 10-89,-1 5-167,1 7-146</inkml:trace>
  <inkml:trace contextRef="#ctx0" brushRef="#br0" timeOffset="31551.65">7459 9448 692,'0'0'251,"0"0"-240,0 0 57,0 0-8,-122 55-49,93-27 12,2 5-2,8 4-13,5-5-7,8-2-1,6-8-6,0-6 5,10-10 0,17-6-19,3 0-11,10-8 22,-2-16 0,-3-10 9,-4-2 1,-10-5-1,-2 6 0,-7 0 5,-8 13 8,1 8 30,-5 11 7,0 1-1,0 2-24,0 0-18,0 12-6,0 16 0,-7 4-1,0 2-2,5-3 2,2-6 0,0-4-4,9-12-10,16-5-5,6-4-2,6 0-8,8-13-3,0-13-7,1-1 10,-3-4 10,-5 4 6,-11 5 13,-7 4 0,-9 7 4,-11 8 22,0 3 34,0 0-19,-24 12-34,-4 20-3,1 8-3,8 2 0,5 0-1,10-4-1,4-6-1,0-8-7,14-14-10,17-10-9,9 0 0,6-14 9,1-21 5,3-2-2,-5-10 8,-2-6 4,-4-10 4,-11-5 2,-4-4 0,-8 4 12,-7 12 27,-5 12 11,-4 18-2,0 11-2,0 10-16,0 5-1,-6 5-21,-9 26-10,1 11-1,1 10 0,6 2 1,5 0 0,-1-1 0,3-5 1,0-7-2,7-6 1,13-12 0,7-8-2,6-9-9,8-6 3,5 0-6,4-18-1,-4-8 9,-3-4 0,-12-1 4,-6-1 2,-12 5 2,-7 6-1,-6 11 13,0 8 18,0 2-1,0 2-18,-4 22-13,-7 8-1,1 5 1,5-2 0,5-6 0,0-5 0,0-10 0,15-6-3,10-8 1,4 0-4,3-8 0,2-16-2,-2 1 2,-8 6 2,-11 2 2,-4 10 2,-7 3 0,-2 2-1,0 0-3,0 5 1,0 20 0,0 5 2,0-2 1,2 2 0,10-4-1,3-8 1,8-4-7,8-14-9,4 0 14,3-7-2,-2-18 4,-4-8 0,-9-4 0,-9-7 3,-12-2-2,-2 4 12,-8 5-4,-21 11 2,-7 12-7,-4 10-4,0 4 0,2 0-4,11 3-6,11 5-7,10 1-24,6-1-29,0 3-22,14 1 32,16-5-20,8 4 50,11-1 25,0 2 5,3 6 0,-2 2 1,-7 6 1,-9 4 30,-12 0 13,-13 0-9,-9-2-8,0-7 0,0-4-12,-2-8-2,-3-9-11,5 0 7,0-7 19,0-27-16,27-9-10,11-8-1,4 3-2,1 6 9,-5 12 10,-7 9 13,-7 12-1,-2 9-2,-8 0-17,-1 26-6,-4 18 8,-7 8 6,-2 4 1,0 2-10,0-9 1,0-5-4,0-15 1,0-10-8,10-7 0,14-10-1,5-2 3,6-4-3,1-18-1,-7-3-15,-9 2-20,-12 6-25,-8-1-52,0 0-119,-24-2-175</inkml:trace>
  <inkml:trace contextRef="#ctx0" brushRef="#br0" timeOffset="31807.24">8222 9356 1057,'0'0'0,"0"0"-52,134-92 52,-75 66 0,-7 6-8,-9 5-37,-16 6-23,-7-3 47,-11 2 21,-7-2 64,-2 0 64,0 4-62,0 1-55,2 7-11,21 0-117,5 0-362</inkml:trace>
  <inkml:trace contextRef="#ctx0" brushRef="#br0" timeOffset="31986.8">10421 9835 1181,'0'0'73,"0"0"-66,0 0-3,-120 121-4,95-83-99,-1-4-242</inkml:trace>
  <inkml:trace contextRef="#ctx0" brushRef="#br0" timeOffset="32527.3">4575 10805 1202,'0'0'35,"0"0"-27,-64 112 21,41-61 8,13-1-17,10 5-10,0-3-3,15 3-7,10-2 0,3-9-25,-3-6-52,-2-3-62,-9-9-102,-9-4-80</inkml:trace>
  <inkml:trace contextRef="#ctx0" brushRef="#br0" timeOffset="32879.63">3548 11529 134,'0'0'663,"0"0"-592,0 0-57,0 0 9,120 0 63,14 0 28,56 0-28,42 0-23,44 0-17,45 0-18,38 3 0,33 11 11,15 12-12,6 6-9,0 2-4,-16-1 2,-19-11 2,-23-8 5,-43-7-6,-45 0-5,-48 1-10,-54 0-1,-60-6-1,-49-2-47,-56 0-60,-27 0-41,-60-6-67,-43-13-257</inkml:trace>
  <inkml:trace contextRef="#ctx0" brushRef="#br0" timeOffset="33391.48">3433 12025 789,'0'0'219,"0"0"-175,0 0-14,-89 106 21,50-31 4,-1 9 14,2 0-20,7-1-21,11-14-14,7-4-5,11-7-7,2-7-2,4 2-1,24-7-30,8-3-110,4-20-188,-2-14-219</inkml:trace>
  <inkml:trace contextRef="#ctx0" brushRef="#br0" timeOffset="33771.97">3662 12703 1105,'0'0'30,"0"0"-19,45-134 40,-8 81-12,-3-1-14,-10 8 1,-11 8-21,-8 11 1,-5 8-4,0 7-2,0 4-3,-13 6-13,-9 2-6,-1 0-13,-1 0 2,3 12 17,7 10 5,8 6-28,6 6-22,0 4 32,31-3-11,12-1 13,8-6 25,-2 0 2,-2-1 4,-13-4 16,-11 3 11,-6-6-8,-13 0-8,-4-5 9,0 4-1,-10 1-2,-13 0-13,-6 0-8,0-3-7,-1-6-107,6-7-163,8-4-174</inkml:trace>
  <inkml:trace contextRef="#ctx0" brushRef="#br0" timeOffset="33945.9">4415 12677 1142,'0'0'23,"0"0"-20,0 0-1,150-58-2,-107 46-67,-2-2-176,-11 0-262</inkml:trace>
  <inkml:trace contextRef="#ctx0" brushRef="#br0" timeOffset="34341.45">4827 12400 819,'0'0'245,"0"0"-236,0 0-8,0 0 12,136-34 17,-90 39-2,-9 14-2,-15 9-16,-15 0-7,-7 5 0,-4 1 1,-25 0 7,-4-2-7,6-8 0,4-8 1,11-8-3,8-4-2,4-4 0,0 2-2,0 4 2,16 0 1,13 4 9,2 3 0,0-1 6,-4 1 1,-9 1 4,-7-2-10,-8 0 5,-3 0-5,0 6 3,-27 5 0,-11-2-5,-7 6-6,-4-9-3,-4-6 2,-3-9-2,0-3-36,10-6-52,7-28-63,14-16-166,10-13-165</inkml:trace>
  <inkml:trace contextRef="#ctx0" brushRef="#br0" timeOffset="34553.79">5289 12092 1028,'0'0'75,"0"0"-45,160 78 54,-112-13-29,-8 14-13,-15 4-5,-11 3-11,-14-5-17,0-4-6,-22-11-2,-14-12 4,5-10-5,2-10-22,4-8-70,10-15-206,4-11-289</inkml:trace>
  <inkml:trace contextRef="#ctx0" brushRef="#br0" timeOffset="34905.86">6370 12200 883,'0'0'71,"0"0"32,0 0 7,0 0-62,0 0-23,-123 112 10,86-41 3,5-1-12,8-7-7,11-3 0,7-7-12,6-7-6,0-2-1,16-4 0,11-6-41,2-4-66,3-11-157,-6-15-305</inkml:trace>
  <inkml:trace contextRef="#ctx0" brushRef="#br0" timeOffset="35263.48">6511 12807 978,'0'0'189,"0"0"-181,29-114 6,10 63 12,8-2-10,-2 5-1,-14 6 6,-13 10-15,-13 8-4,-5 7 3,0 5-5,-13 10-9,-14 2-12,-7 0-37,-1 14 26,10 8 19,5 5 0,18 1-19,2 2-8,10-1-5,31 2 34,5-7-2,5 0 13,-2-2 2,-10-2 0,-12 0 17,-16 0 7,-11-2-12,0 2 19,-7 3 16,-20 2-25,-6 1-18,-2 3-6,-4-5-40,6-7-151,4-4-291</inkml:trace>
  <inkml:trace contextRef="#ctx0" brushRef="#br0" timeOffset="35445.79">7090 12751 1193,'0'0'32,"0"0"-30,165-46 3,-105 34-4,-4 6-1,-13-1-49,-10 2-233,-4-5-334</inkml:trace>
  <inkml:trace contextRef="#ctx0" brushRef="#br0" timeOffset="35961.26">7830 12503 1006,'0'0'35,"0"0"-31,0 0 6,0 0 16,0 0-20,-57 104 3,43-94-2,1-5-3,3-2 5,-1-3 0,5 0 5,2-20-3,4-4-5,0-5-1,0-1-4,23 2-1,9 2-6,4 2 5,2 4 2,-1 8-1,1 10 5,-2 2 5,-8 2-5,-1 22 6,-6 11-1,-8 5 4,-10 8 7,-3 0-5,0-1-6,-27-1 0,-6-5 0,-10 2-3,-6-6-3,-2-4 1,1-9-4,10-12-1,9-6 1,11-6-1,11 0-3,5 0 1,4 0-2,0 0-3,19-6 2,12 4 5,6 2 4,3 0 4,-3 0-2,4 8 4,-7 4-9,-5 3 1,-6-1 1,-7 0-3,-5 3-36,-1-3-91,-6 0-149,-2-10-223</inkml:trace>
  <inkml:trace contextRef="#ctx0" brushRef="#br0" timeOffset="36200.75">8251 12409 379,'0'0'668,"0"0"-642,145 0-15,-89 51 62,-4 19 2,-12 21-22,-16 14-8,-18 4-18,-6 6-18,-30 1-6,-22-8 5,-8-11-6,0-22 2,4-24-3,9-25-1,14-19-27,8-7-65,6-26-184,9-29-469</inkml:trace>
  <inkml:trace contextRef="#ctx0" brushRef="#br0" timeOffset="36607.27">9375 11458 511,'0'0'181,"0"0"-35,0 0 20,0 0-42,136-36-54,-92 30-29,1 0-20,-5 0-13,-6 3-8,-12 2-1,-7 1-71,-10 0-103,-5 0-187,-5 7-247</inkml:trace>
  <inkml:trace contextRef="#ctx0" brushRef="#br0" timeOffset="36756.17">9375 11660 536,'0'0'417,"0"0"-388,0 0 9,0 0 24,0 0 25,147 12-36,-56-16-41,1-4-10,-8 2-118,-17-1-314</inkml:trace>
  <inkml:trace contextRef="#ctx0" brushRef="#br0" timeOffset="37133.74">11229 10935 980,'0'0'117,"0"0"-54,0 0-39,0 0-1,-6 122 49,-14-48-18,-7 2-10,-2 1-18,0-3-15,-2-9-6,4 4-5,3-11 0,3-10-7,13-10-43,4-22-56,4-16-125,0-2-180</inkml:trace>
  <inkml:trace contextRef="#ctx0" brushRef="#br0" timeOffset="37365.69">11316 10877 870,'0'0'110,"0"0"-65,0 0 5,0 0 26,109 113-11,-95-48-24,0 2-4,-3-2-20,-5-5 0,6-6-12,-6-9-3,1-5-1,-1-8-1,-2-6-5,4-2-44,-6-10-65,0 4-94,-2-8-82,0-3-122</inkml:trace>
  <inkml:trace contextRef="#ctx0" brushRef="#br0" timeOffset="37567">11073 11319 871,'0'0'111,"0"0"-88,0 0-8,154-46 9,-65 34-7,3 0-9,-15 3-8,-16 7-18,-22 2-188,-20 0-46,-19 0-234</inkml:trace>
  <inkml:trace contextRef="#ctx0" brushRef="#br0" timeOffset="37859.23">10542 11855 986,'0'0'52,"0"0"-43,0 0 18,170 66 60,-16-57-21,43-9-21,35 0-10,19-5 1,20-13-5,-2 2 10,-15 0-3,-29 6-18,-47-2-4,-51 2-16,-51 1-2,-43 4 1,-24 1-18,-9 2-27,-38 2-40,-26 0-137,-30 11-212</inkml:trace>
  <inkml:trace contextRef="#ctx0" brushRef="#br0" timeOffset="38145.73">11114 12378 930,'0'0'110,"0"0"-94,0 0 49,-126 90 24,93-36-38,0 13-8,2 7 0,6 1-14,5-2-7,11-5-3,4-8-13,5-9-5,0-15-1,0-12-2,19-4-33,5-15-48,3-2-132,2-3-162</inkml:trace>
  <inkml:trace contextRef="#ctx0" brushRef="#br0" timeOffset="38525.46">11206 12913 1006,'0'0'49,"0"0"-45,115-132 57,-64 82-16,-11 6-23,-13 2 3,-15 10-8,-12 8-6,0 4-3,-8 8 2,-11 3-10,0 9 0,-1 0-26,5 4 3,2 15-4,6 1-2,7 4-4,0 3 2,5 2 8,21-3 11,5-2 12,8-4-1,-2-2 3,0 0 7,-7 1 20,-10-1 5,-11 3-6,-9 3 3,0-4-2,-13 5-2,-14-4-13,-2-7-12,2 3 4,-2-7-6,7-2-48,2-6-63,6-2-140,10 0-225</inkml:trace>
  <inkml:trace contextRef="#ctx0" brushRef="#br0" timeOffset="38708.16">11967 12807 1182,'0'0'61,"0"0"-60,0 0 0,117-40-1,-79 34-23,-5 0-112,-8 0-128,-8-2-197</inkml:trace>
  <inkml:trace contextRef="#ctx0" brushRef="#br0" timeOffset="39125.89">12355 12543 64,'0'0'874,"0"0"-832,0 0-30,130-51 44,-86 51-17,-6 2 4,-14 20-17,-17 10-9,-7 3-8,-2 3 2,-29 0 6,-7-2-12,2-8-1,1-4-2,8-10 1,11-3-1,7-8 0,7-3-1,2 0-1,0 0 1,0 0-1,9 0-2,22 0 2,12 0 2,1 0 3,-1 2-3,-5 8 9,-8 8 0,-10 0-5,-8 5 20,-12 3-13,-4 2 12,-28 2 7,-10-1-9,-7-4-11,-2 0-8,-1-2-2,8-9 1,-1-5-3,5-2-5,2-7-33,5 0-67,2-7-160,8-28-304</inkml:trace>
  <inkml:trace contextRef="#ctx0" brushRef="#br0" timeOffset="39392.27">12707 12266 1186,'0'0'38,"177"-4"-31,-77 42 48,-11 25-13,-18 18-21,-23 16-8,-24 9 7,-24-2-7,-2-1 7,-41-7 3,-10-10-1,-5-14-9,2-16-7,7-15-4,7-17-2,2-16-14,7-8-39,8 0-50,5-39-217,3-19-461</inkml:trace>
  <inkml:trace contextRef="#ctx0" brushRef="#br0" timeOffset="39842.19">13902 11253 968,'0'0'105,"0"0"-82,0 0-20,0 0 9,0 105 23,0-45-5,0 0-18,0-4-3,0 0-6,0-6-3,0-10-2,0-3-52,0-10-84,0-6-194,-8-10-274</inkml:trace>
  <inkml:trace contextRef="#ctx0" brushRef="#br0" timeOffset="39992.28">13706 11606 731,'0'0'272,"0"0"-259,0 0-9,167-109 13,-70 80-12,3 3-5,-5 0-91,-14 0-382</inkml:trace>
  <inkml:trace contextRef="#ctx0" brushRef="#br0" timeOffset="40192.75">14728 11093 1222,'0'0'34,"0"0"-31,0 0 2,0 0 16,19 112 0,-9-64-11,-6 0-5,0-2-5,-4-1 0,0-5-17,0-4-55,0 0-103,0-8-148,-18-12-164</inkml:trace>
  <inkml:trace contextRef="#ctx0" brushRef="#br0" timeOffset="40612.01">14745 11085 1027,'0'0'40,"0"0"-29,149-74 49,-86 67-22,-8 7-14,-18 2-3,-18 24-13,-16 9-4,-3 5 0,-19 0-1,-16 2 1,-9-5 0,-1-3-1,5-10-2,9-8-1,10-6 1,10-6-1,9-3-1,2-1-6,0 0 6,17 0-4,17 0 3,20-15 4,7 2 0,8 5 10,-3 8 0,-8 0 15,-10 13-7,-16 9-7,-16 3-3,-16 5 4,-2 2 2,-37 1 10,-11 1-6,-8-5-11,-3 3-5,5-11-2,5-3 2,9-4-4,9-10-26,10 0-74,6 0-104,3-2-238</inkml:trace>
  <inkml:trace contextRef="#ctx0" brushRef="#br0" timeOffset="40889.39">14323 11947 994,'0'0'150,"0"0"-146,0 0 5,228 6 56,-85-6-29,26-2-1,16-16 4,12-2 0,5 2-4,-3 0 1,-6 1-9,-12 4-11,-32 0-10,-37 5-2,-45 5-4,-41 3 0,-26-2-26,-24 2-45,-38 0-77,-30 0-284,-12 18-157</inkml:trace>
  <inkml:trace contextRef="#ctx0" brushRef="#br0" timeOffset="41176.45">14587 12414 1167,'0'0'74,"0"0"-69,0 0 7,0 0 3,-134 134 1,103-67 20,4-2-2,8-6 2,10-2-15,9-11-12,0-7-3,19-8-3,8-6-3,-1-6-45,1-11-85,0-8-221,-6 0-482</inkml:trace>
  <inkml:trace contextRef="#ctx0" brushRef="#br0" timeOffset="41556.43">14707 12883 1025,'0'0'96,"0"0"-88,127-124 19,-71 82 0,-12 2-22,-19 4 2,-19 2 11,-6 2 12,0 7-6,-8 8-14,-12 9-3,4 5-7,-2 3 0,3 0-19,1 0-18,5 8 15,2 10 4,7 0 0,0 0 9,16 3-2,15-4 11,6 0 1,9-5 1,5 0 1,-4 2 25,-2 2-6,-14 0-8,-13 1-8,-16 3-3,-2 1 2,-14 1 8,-17 5-2,-4-8-6,-1 0-5,3-8-4,2-2-43,4-5-71,6-4-218,9 0-203</inkml:trace>
  <inkml:trace contextRef="#ctx0" brushRef="#br0" timeOffset="41731.13">15382 12675 69,'0'0'1077,"0"0"-1057,154-46-18,-87 36 7,-9 4-9,-15 2-22,-16 2-139,-12-2-169,-7-6-322</inkml:trace>
  <inkml:trace contextRef="#ctx0" brushRef="#br0" timeOffset="42305.77">16011 12467 1028,'0'0'18,"0"0"-16,0 0 10,0 0-10,0 0 2,0 0 3,-91 85 1,77-85-4,5 0 6,3-2 20,4-18-10,2 1-15,0-3-4,0 0 0,15 3 3,5 3-4,3 2 0,1 6 0,0 2 0,-1 4 0,4 2 1,-3 0-1,-1 0 15,-4 8-6,0 11 1,-2 7-2,-1 6 2,-3 3 8,-1 7 5,-12 3-8,0 0 5,-4 1-6,-24 1-1,-12 2-4,0-10 0,0-9-8,7-12 0,6-10 3,6-8-2,6 0-2,6 0-4,6-13-10,3-3 4,0 0 3,4 5 3,17 6 2,2 5 0,4 0 2,3 0 3,8 0-1,7 3 16,4-1 5,5-2 13,-4 0 10,-7 0-4,-12-3-22,-13-4-10,-9 1-5,-7-4-5,-2-2-1,0-4-56,-13-6-75,-16-8-240,-3-12-428</inkml:trace>
  <inkml:trace contextRef="#ctx0" brushRef="#br0" timeOffset="42539.72">16421 12182 1008,'0'0'123,"0"0"-101,178 39 61,-97 22-24,-6 20-2,-11 11 0,-25 10-5,-23-2-8,-16-2-19,-18-3 2,-29-11-10,-13-10-2,2-14-10,0-18-2,9-10-3,12-12-38,-5-6-43,9-4-48,-2-10-166,-3 0-679</inkml:trace>
  <inkml:trace contextRef="#ctx0" brushRef="#br0" timeOffset="57229.16">4094 14377 864,'0'0'81,"0"0"-44,0 0 38,0 0-57,0 0-6,0 0 53,20 101-9,-20-53-7,0 8-8,0-5-5,-2-5-14,-12 1-11,5-7-6,-1-4-2,3-5-3,1-7-8,3-4-47,3-5-66,0-10-100,0-5-112,7 0-106</inkml:trace>
  <inkml:trace contextRef="#ctx0" brushRef="#br0" timeOffset="57490.69">4568 14659 1065,'0'0'119,"0"0"-117,0 0 15,0 0 6,121-9 3,-54 1 13,7-8-15,-5 4-9,-9-1-10,-10 8-3,-13 1-1,-10-1-1,-10 5-43,-8 0-80,-8 0-107,-1 9-124</inkml:trace>
  <inkml:trace contextRef="#ctx0" brushRef="#br0" timeOffset="57700.96">4575 14995 708,'0'0'267,"0"0"-245,0 0-7,0 0 40,0 0 41,127 2-29,-55-20-37,1-2-16,-4 0-14,-5 8-3,-7-2-95,-12 5-241,-8-7-451</inkml:trace>
  <inkml:trace contextRef="#ctx0" brushRef="#br0" timeOffset="58185.44">6365 14304 984,'0'0'104,"0"0"-35,0 0 20,0 0-66,0 0-22,-51 109 11,25-28 19,-3 0-7,2 2-7,2-7-7,1-8-9,1-5 1,4-17-2,-2-7 0,8-7-14,4-11-34,7-16-63,2-5-103,0 0-115,0-26-53</inkml:trace>
  <inkml:trace contextRef="#ctx0" brushRef="#br0" timeOffset="58436.82">6330 14355 749,'0'0'212,"0"0"-165,0 0 32,0 0-30,0 0-34,0 0 17,69 89 17,-55-27-18,-2 7-10,-2 1-4,3 5-3,-2-7-8,-1-5-4,0-15 0,-3-2-1,1-12-1,-2-5 0,-2-6-5,0-5-39,-4-1-59,0-8-113,0-5-126,-2-4-274</inkml:trace>
  <inkml:trace contextRef="#ctx0" brushRef="#br0" timeOffset="58625.69">6056 14883 927,'0'0'104,"0"0"-88,0 0 7,0 0-6,166-90-9,-89 73-8,-2 2-16,-3-7-237,-10 0-290</inkml:trace>
  <inkml:trace contextRef="#ctx0" brushRef="#br0" timeOffset="59006.05">7309 14377 733,'0'0'174,"0"0"-77,0 0 41,0 0-75,0 0-26,0 0-22,-148 59 1,113 17 9,3 10 8,8 7 0,6-4-15,12-4 1,1-14-12,5-8-6,0-7-1,2-4 0,16-8-35,5-8-44,3-11-102,6-16-199</inkml:trace>
  <inkml:trace contextRef="#ctx0" brushRef="#br0" timeOffset="59386.9">7466 15003 958,'0'0'62,"0"0"-48,41-164 42,1 91 3,5-2-47,-7 10-7,-13 19 1,-14 18-3,-11 10 4,-2 10 0,-2 6 0,-17 2-5,-6 0-2,2 5-2,8 7 0,3 8-3,10 3-15,2 7-22,0 1 15,19 6 9,12-1 10,4-2 6,5-2 2,-5-4 0,-2 1 1,-10-5 4,-9-2 6,-13 0-4,-1-4 1,-1-4 2,-21 7-5,-5-4-2,-6 7-3,-1-10-33,3 2-131,2-2-92,9-7-137</inkml:trace>
  <inkml:trace contextRef="#ctx0" brushRef="#br0" timeOffset="59560.42">8102 14869 1039,'0'0'97,"0"0"-80,141-76 1,-88 58 11,-6 9-29,-4 4-16,-12 2-124,-12-3-211</inkml:trace>
  <inkml:trace contextRef="#ctx0" brushRef="#br0" timeOffset="60137.34">8753 14543 283,'0'0'636,"0"0"-613,0 0-15,0 0 45,0 0-42,0 0-9,-120 102 0,104-95 0,7-7 5,3 0-4,-2-14 6,8-10-6,0-3-2,0-2 0,12 5-2,10 2 0,5 4-1,2 4 1,-1 2 1,-1 6 0,0 6 1,-4 0 0,-3 0 0,-7 20 1,-4 10 1,-2 1 1,0 8 2,-3 5 9,0 4 0,-4 4-1,0-3-1,-4-5-5,-21 2 0,-4-12-1,-11 3 1,0-6-6,2-7-1,2-4 0,5-6-1,9-10 0,8-4 1,8 0-1,6 0 0,0-2 0,0-8-6,18 1 6,4 4 3,4-1-2,8 6 8,4 0 8,5 0 5,-3 0 10,2 0-4,-2 6-3,-4-6-11,-8 0-7,-2 0 0,-16 0-5,-3 0-2,-7 0-6,0-10-45,0-16-123,-7-8-311</inkml:trace>
  <inkml:trace contextRef="#ctx0" brushRef="#br0" timeOffset="60377.08">8951 14362 549,'0'0'456,"0"0"-419,132 12 4,-56 27 68,4 16-55,-7 15 2,-8 18-18,-18 12-7,-22 11-13,-23 2-6,-2-9-5,-36-7-1,-15-8-2,-6-17-1,4-21 0,1-12-2,6-15-2,9-18-39,6-6-131,8-23-384</inkml:trace>
  <inkml:trace contextRef="#ctx0" brushRef="#br0" timeOffset="60755.64">10213 14575 978,'0'0'88,"0"0"-3,0 0-20,0 0-47,0 143 41,11-73-23,-1-5-16,-4-7-16,3-10 0,-5-4-4,-4-4-1,0-8-26,0-2-63,-6-10-132,-15-9-181</inkml:trace>
  <inkml:trace contextRef="#ctx0" brushRef="#br0" timeOffset="60909.86">10037 14937 812,'0'0'95,"0"0"-65,116-67 19,-31 48-34,11-7-15,-3 1-15,-12 4-177,-19-4-213</inkml:trace>
  <inkml:trace contextRef="#ctx0" brushRef="#br0" timeOffset="61098.79">10832 14529 830,'0'0'166,"0"0"-127,0 0-14,0 0 16,0 111 18,0-60-28,0 7-16,0-9-13,0-1 0,0-3-4,0-7-18,0 0-82,0-8-115,0-7-75</inkml:trace>
  <inkml:trace contextRef="#ctx0" brushRef="#br0" timeOffset="61533.24">10871 14610 748,'0'0'63,"0"0"-37,121-62 58,-61 60-16,-10 2-50,-8 6 7,-19 17-12,-21 12-5,-2 0-7,-13-1 11,-20-1 9,-6 4-2,-3-7-8,0-2-5,7-10-2,6-9-3,8-4-1,15-1 3,6-4 4,0 0 19,17-2-8,17-14-2,9 2 2,8 1-5,0 10-5,0 3 3,1 0 0,-6 12-3,-13 15 2,-10 4-7,-15 1 3,-8 0 1,-6 1 9,-23-7 3,-11 1-1,-5-2-4,1-4-9,-3-9-3,3-2-2,4-6-4,-1-4-28,10 0-39,8 0-69,15-30-199,8-10-167</inkml:trace>
  <inkml:trace contextRef="#ctx0" brushRef="#br0" timeOffset="61767.33">11725 14325 1151,'0'0'31,"0"0"-21,0 0 68,-112 157-32,87-84-14,6 8-4,5-5-4,10-8-12,4-7-8,0-11-3,2-2 0,14-2-1,0-6-28,-1-8-51,2-2-110,-1-22-222</inkml:trace>
  <inkml:trace contextRef="#ctx0" brushRef="#br0" timeOffset="62163.74">11910 15066 850,'0'0'197,"0"0"-154,0 0 31,40-116-42,-3 67-28,6-11 2,-6-1-4,-5-5 6,-9 11 4,-15 16 10,-8 11-2,0 11-11,-6 12-5,-15 5-4,-1 0-1,-2 0-2,6 0-1,7 8-6,9 6-4,2 1-15,0 6 5,15 3 8,18 4 9,8 0 7,7-4 1,2 1 0,-6 1-1,-5 2 5,-11-5 5,-10 1 8,-12-1-1,-6 0-8,0 0 2,-21 0 1,-13-4-7,-2 0-3,1 1-2,1-8-47,4-7-61,11-3-189,6-2-172</inkml:trace>
  <inkml:trace contextRef="#ctx0" brushRef="#br0" timeOffset="62342.91">12545 14851 1255,'0'0'61,"0"0"-50,131-68 2,-73 55 0,-2 1-13,-14 6-26,-11-4-150,-8-2-345</inkml:trace>
  <inkml:trace contextRef="#ctx0" brushRef="#br0" timeOffset="62768.45">13216 14482 921,'0'0'80,"0"0"-62,0 0 43,117-4-4,-99 30-44,-10 4-3,-8 6-3,-5 4-4,-29-5-1,-6 2 0,1-7-2,0-5 0,8-8 0,11-1-1,9-11-3,9-1-1,2-4-12,0 0 6,13-3 10,21-12 0,3 3 1,3 2 0,3 8 3,-6 2-3,-1 0 17,-4 17-6,-12 8 10,-9 3 0,-11-2 7,0-2-4,-13 2 16,-18-5-2,-10 2-16,-1 0-7,0-6-11,1 1-2,2-6-2,3-1 0,0-6-12,3-3-38,-1-2-91,2 0-235</inkml:trace>
  <inkml:trace contextRef="#ctx0" brushRef="#br0" timeOffset="63047.39">13342 14129 514,'0'0'679,"144"-21"-652,-56 35 35,9 41 10,-4 26-39,-15 16-13,-20 24-3,-27 7-8,-31 2 2,-4-9 4,-38-21 5,-9-21 7,-6-8-6,-1-13-6,-4-9-7,4-11-4,7-9-4,10-6-28,10-9-68,5-10-99,4-4-415</inkml:trace>
  <inkml:trace contextRef="#ctx0" brushRef="#br0" timeOffset="91312.45">1211 16383 236,'0'0'0,"0"0"-41,0 0 41,0 0 38,0 0-13,0 0 30,0 0 36,0 0 19,0 0-15,14-71-5,-14 66 20,0-4-21,0 6 2,0-2 0,0 5 2,0 0-21,0 0-25,0 0-14,0 21-19,-6 19-11,-4 13 7,2 12 3,-3 1 2,3-14-2,4 2-2,1-9-6,2 0-1,1-4-3,0-5 0,0-2-1,0-2-1,-5-4-12,-1-1-21,2-10-38,-4-9-57,0-8-44,-1-4-40,-3-36-12,4-14-87</inkml:trace>
  <inkml:trace contextRef="#ctx0" brushRef="#br0" timeOffset="91524.35">1143 16369 283,'0'0'96,"0"0"-7,122-132 22,-66 103-4,-1 12-10,-2 12-19,-14 5-17,-12 0-17,-12 18-23,-13 8-11,-2 6 18,-6 8-2,-25 4-3,-9 7-12,-3-7-5,3-4-2,3-8-4,3-5-8,7-10-93,8-3-104,16-14-75</inkml:trace>
  <inkml:trace contextRef="#ctx0" brushRef="#br0" timeOffset="92191.14">1724 16388 732,'0'0'167,"0"0"-156,0 0 18,0 0 13,-35 129-27,22-89 4,-3 4-4,7-12-6,3-2-2,3-11-7,3-6 0,0-4-1,0-8 1,18-1 0,4 0 11,5-1 3,1-26-11,2-3 3,-6-5-6,-4 2 0,-8 1 0,-5 2 1,-7 12 4,0 8 4,0 6 22,0 4 9,0 0-8,0 0-31,0 2-1,0 19-7,0 6 2,0 9 5,0-2 0,0 2 0,0-7-2,10-13 0,8-3 1,6-8-2,11-4 1,2-1 2,5-6-5,5-16-13,-7-18-16,-2-4-16,-16-9-39,-6-6 31,-7-3 10,-9-1 38,0 5 10,0 12 5,0 17 23,-2 10 16,-2 9 2,1 7-8,3 3-6,0 0-14,0 9-18,-2 21-10,-1 21 10,3 14 25,0 8 16,0-1-10,0-6-11,0-11-3,10-11-6,9-14-1,2-7-6,3-6 1,3-7 4,0-6-9,-3-4 6,1 0-6,-6-4-18,-1-23-75,-8-5-127,-8-12-296</inkml:trace>
  <inkml:trace contextRef="#ctx0" brushRef="#br0" timeOffset="92349.59">2150 16459 975,'0'0'80,"0"0"-68,0 0-12,125-40 12,-58 18-8,-6-5-4,-14 5-157,-13-1-367</inkml:trace>
  <inkml:trace contextRef="#ctx0" brushRef="#br0" timeOffset="93504.33">2821 16686 260,'0'0'54,"0"0"-40,0 0 17,0 0-24,0 0-4,0 0 13,0 0 34,0 0 11,0 0-3,0 0-12,0 0-2,0 0-10,0 0-3,0 0-1,0 0-6,0 0 1,0 0-3,0 0-5,0 0-1,0 0-8,0 0-3,0 0-4,0 0 1,0 0 0,0 0-4,0 0 2,0 0-5,0 1-19,0 3-60,0-4-38,0 0-115</inkml:trace>
  <inkml:trace contextRef="#ctx0" brushRef="#br0" timeOffset="94396.63">2790 16758 409,'0'0'185,"0"0"-155,0 0 26,0 0-18,0 0-30,0 0 0,0 0 0,0 0 2,0 0-6,0 0 20,0 0 23,0 0-11,0 0-3,0-9 0,9-4 9,11-5 1,9-9-6,4-8-18,6-2-5,0 1 5,-3-4-2,-5 10 1,-8-2-2,-8 10 6,-8 8-10,-5 5 5,-2 0 2,0 1-3,0 4-11,-4-2-2,-10-2-3,-1 4-3,-5 4-6,-1 0-2,2 0-2,1 7-6,3 8-3,3 2 3,7 2-4,3-1-8,2 0 2,0-1 2,9 0-1,16-2 26,4-6 2,2 3 0,2 2 4,1 0-3,-8 2-1,-3-2 0,-9-4-1,-3 2-2,-7-2 3,-4 9 5,0-7 6,-15 5 3,-11 2-4,0-1-5,-5-9-5,2 4-14,0 1-69,0-7-85,11-7-120</inkml:trace>
  <inkml:trace contextRef="#ctx0" brushRef="#br0" timeOffset="94704.75">3350 16508 755,'0'0'124,"0"0"-106,0 0 13,0 0 39,133-13-26,-83 7-11,-11-2-9,-5 4-12,-12 0-8,-11-2-1,-5 6-1,-6 0-2,0 0-53,0 0-53,0 0-90,0 0-123</inkml:trace>
  <inkml:trace contextRef="#ctx0" brushRef="#br0" timeOffset="94943.12">3374 16687 107,'0'0'620,"0"0"-578,0 0-16,0 0 92,119-5-49,-68-7-32,6 1 5,-5 3-16,-6 2-17,-15 6-9,-4-4-24,-9 4-152,-5 0-217</inkml:trace>
  <inkml:trace contextRef="#ctx0" brushRef="#br0" timeOffset="96421.39">4436 16383 642,'0'0'200,"0"0"-169,0 0 4,0 0-14,0 0-18,0 0 3,0 40 5,-10-27 3,-1 0-4,-5-3 6,-1-2 3,-4-6 2,-1 2-12,2-4 1,2 0-5,3 0 8,6 0-7,-1 0-2,9 0 3,-1 0-1,2-11 5,0-6-4,0-1-2,8-5-3,13 6-1,3-5-1,3 5 0,4 8 4,2-1 2,1 1-3,-3 9-2,-2 0 2,-6 0 1,-2 0-4,-5 9 0,0 1-3,-7 2 1,-2 6 1,-3 1 1,-4 8 1,0 5-1,0 6 1,-11 2 3,-14 6-2,-4-2 3,-6-3-2,-6-6-1,-1 0 1,0-3 4,4-6 1,0-6-2,8-4-1,4-6 0,9-6 0,3-4-1,7 0 4,7 0 6,0 0 4,0-12-7,3 1-8,9 2 2,11 1-3,3 8 0,6 0-2,4 0 2,4 10-1,4 11-1,2 2 2,-4-5-1,-1-1 7,-2-8 4,-8-1 9,-5-8 18,-3 0-8,-3 0-4,-7 0-8,-1 0-6,-6-8-7,-3-1-2,-3-8-4,0-5-54,-27-6-193,-13-9-747</inkml:trace>
  <inkml:trace contextRef="#ctx0" brushRef="#br0" timeOffset="97924.16">6648 16543 384,'0'0'234,"0"0"-106,0 0-22,0 0-30,0 0-33,0 0 2,0 0-4,23 0 16,6-3-1,7-2-4,5 1-19,2 2-3,-3-2-16,-1 4-7,-8 0-6,-4 0 1,0 0-2,-2 0-39,2 0-73,-5 0-139,-10 6-130</inkml:trace>
  <inkml:trace contextRef="#ctx0" brushRef="#br0" timeOffset="98141.27">6654 16798 718,'0'0'175,"0"0"-153,0 0 25,0 0 0,115-8-17,-67 2 6,-2 1-25,-8 5-11,-9-3-12,-8-1-72,0-1-167,-7-4-85</inkml:trace>
  <inkml:trace contextRef="#ctx0" brushRef="#br0" timeOffset="98468.89">6885 16311 554,'0'0'182,"0"0"-120,0 0 11,0 0-46,0 0-16,0 0 0,89-18 17,-46 18 6,3 9-4,4 18-11,5 5-5,-5 8 10,1 4-9,-12 6-5,-10-2-6,-13 7 1,-13-6 4,-3 3-3,-17-2 1,-20-5 3,-10 3 7,-9-12 2,1-4-8,1-1-6,10-11-1,7-5 0,16-9-4,7-6-67,14-2-191,0-32-360</inkml:trace>
  <inkml:trace contextRef="#ctx0" brushRef="#br0" timeOffset="98943.1">8878 16370 779,'0'0'224,"0"0"-128,0 0 31,0 0-72,0 0-35,0 0-8,-27 17-7,27 23-1,-4 10 16,2-2 5,-1-7-12,1-2-7,0-7-3,2-4-1,0-2-1,0-3-1,0-1-18,0-5-34,0-3-40,17-2-110,3-12-184</inkml:trace>
  <inkml:trace contextRef="#ctx0" brushRef="#br0" timeOffset="99264.71">9295 16593 154,'0'0'533,"0"0"-484,0 0-7,0 0 55,0 0-37,152-14-4,-104 10-3,-3 0-7,-9-1-13,-9 5-16,-12 0-17,-6 0 7,-8 0-7,-1 0 0,0 0-1,0 0-57,0 0-81,0 0-116,0 0-139</inkml:trace>
  <inkml:trace contextRef="#ctx0" brushRef="#br0" timeOffset="99541.41">9366 16830 702,'0'0'110,"0"0"-103,0 0 92,0 0-26,114 0-18,-63 0 4,-4 0-12,-10-8-16,-7 6-25,-17-2-6,-3-1 0,0 2-45,2-1-87,1-6-234</inkml:trace>
  <inkml:trace contextRef="#ctx0" brushRef="#br0" timeOffset="99970.27">10531 16254 808,'0'0'250,"0"0"-158,0 0 3,0 0-52,0 0-39,0 0-4,-25 115 10,6-51 13,1-8-9,0-2-3,1-8-4,-1-2-6,0 0-2,0-12 1,7-1-29,2-9-63,7-8-84,2-11-150,0-3-96</inkml:trace>
  <inkml:trace contextRef="#ctx0" brushRef="#br0" timeOffset="100214.34">10485 16295 565,'0'0'173,"0"0"-27,0 0 22,0 0-88,0 0-35,116-43-1,-94 75-17,-4 9-1,-2 3 4,-3 2-6,-4 1-13,0-1 2,-2-5-5,-3-3-6,-1-1 0,3-2 0,-2-3-2,0-2 0,0-6-5,-4 3-27,0-1-53,0-4-85,0-5-118,0-6-116</inkml:trace>
  <inkml:trace contextRef="#ctx0" brushRef="#br0" timeOffset="100404.88">10421 16598 802,'0'0'141,"0"0"-102,0 0 6,0 0-21,0 0-21,151-67-3,-98 61-7,-1-6-223,-9-2-274</inkml:trace>
  <inkml:trace contextRef="#ctx0" brushRef="#br0" timeOffset="100778.92">11308 16120 416,'0'0'314,"0"0"-97,0 0-86,0 0-32,0 0-46,0 0-17,-114 124 4,74-43-5,4 5-1,12 2-6,14-8-7,10-14-16,0-12 2,14-4-7,12-9 0,4-11 0,-5-8-3,-1-8-38,-3-4-31,-1-10-64,4 0-143,-3-29-224</inkml:trace>
  <inkml:trace contextRef="#ctx0" brushRef="#br0" timeOffset="101363.09">11546 16356 363,'0'0'489,"0"0"-394,0 0-60,0 0 10,0 0-30,0 0-4,0-10 7,-16 20 2,-3-10-14,5 5-1,1-5 7,1-5-9,5-17 1,6-1 0,1-7-6,0 7 2,8 0-3,15 6 0,1 7 1,5 2-6,-2 2 8,0 6-1,2 0 1,0 6 1,-3 12 7,-1 4 4,-5 0-1,-5 9 8,-5 1-4,-10 4-5,0 4 6,-6 6 5,-19 2-7,-2 0-3,-5-2 1,2-11-6,3-3 4,0-6 1,4-13-4,6 1 0,-1-9-3,5-1 2,-1-4-3,2 0 2,1 0 2,5-9-3,3-1-4,3-3-3,0 0 3,9 3-2,12 3 2,3 7-1,3 0 1,2 0 0,0 0 0,-8 0 2,0 0 1,-5 14-2,-5-2-1,-2 1 0,-5 1 0,1-2-3,0 3-27,-3-2-47,0 5-79,0-9-168,2-1-182</inkml:trace>
  <inkml:trace contextRef="#ctx0" brushRef="#br0" timeOffset="101522.33">11960 16598 1004,'0'0'75,"0"0"-71,141-58 8,-74 45 8,-7 6-20,-13 4-40,-14-1-164,-10-6-136</inkml:trace>
  <inkml:trace contextRef="#ctx0" brushRef="#br0" timeOffset="102098.74">12576 16332 793,'0'0'182,"0"0"-168,0 0-13,0 0 6,0 0 6,0 0 4,-58 55 2,29-45 1,7-6-12,1-4-2,6 0-2,9 0 2,0-9 0,6-5-4,0-16-2,6 7-3,15 0-5,4 5 0,2 4 7,6 6-2,-2 0 3,3 4 0,2 4 0,0 0 1,-5 16 10,2 2-4,-5 5 10,-4-1-1,-11 2-4,-7 6 6,-4 2-1,-2 0 16,0 6-8,-25-3-5,-6 2-13,-6-1 4,-3-5-8,7-10-2,-1-7 2,16-8 0,3-6-3,8 0 1,4 0-1,0 0-2,3 0 1,0 0-9,13-6 1,9 3 8,9-2 1,10 5 0,3 0 3,5 0 7,5 0 9,-1 0 4,-4 0-4,-7 0-2,-13 5-10,-11-5-5,-11 0-2,-5 0 0,-2 0-26,0 0-64,-13 0-172,-14-9-574</inkml:trace>
  <inkml:trace contextRef="#ctx0" brushRef="#br0" timeOffset="102346.87">13044 15995 1040,'0'0'66,"116"-5"-54,-27 23 37,3 22 19,-7 14-32,-19 16 4,-25 16-8,-24 9-8,-17 11-6,-24-4-3,-32-7-7,-11-15-5,-4-12 3,3-12-4,8-14-2,10-8 0,12-12-8,7-12-63,6-10-109,3-7-271</inkml:trace>
  <inkml:trace contextRef="#ctx0" brushRef="#br0" timeOffset="102872.61">14054 16281 694,'0'0'333,"0"0"-255,0 0-16,0 0-25,0 0-32,0 0 16,0 150 16,0-94-10,0-8-12,0-8-8,0-3-4,1-8-1,5-7-2,-4 1-5,0-4-50,0-1-78,-2-5-164,0-5-163</inkml:trace>
  <inkml:trace contextRef="#ctx0" brushRef="#br0" timeOffset="103038">13924 16579 882,'0'0'116,"0"0"-100,0 0-2,150-71 1,-72 52-15,-7 3 0,-6 2-132,-11-4-157,-8-4-190</inkml:trace>
  <inkml:trace contextRef="#ctx0" brushRef="#br0" timeOffset="103271.3">14716 16165 1019,'0'0'62,"0"0"8,0 0-12,0 0-52,0 0 12,-27 128 22,25-78-3,2-10-15,-2 0-1,2-4-12,-3 0-2,1-4-7,-4 2 0,2-9-4,-1 1-35,0-9-42,2-1-97,-1-10-141,-2-6-114</inkml:trace>
  <inkml:trace contextRef="#ctx0" brushRef="#br0" timeOffset="103724.76">14711 16177 768,'0'0'148,"0"0"-125,121-49 40,-63 49-4,-11 0-50,-19 5-5,-18 18-4,-10 3 0,-2 10 10,-27-5 1,-6 1-3,-2 3-6,1-8 0,5-1 0,4-8 0,6-8-1,9-3-1,7-2-13,3-5 4,2 0 0,5 0 9,24-17-1,7 0-3,10 7 3,3 1 0,0 9 1,-2 0 5,-4 9 3,-10 13-5,-13 6 1,-9-2 1,-11-5 7,0-2 26,-13-1 10,-22 0-1,-8 0-10,-7 1-9,4-7-10,-3 1-5,4-3-7,6 2-4,0-6-1,12 2-1,12-8-3,8 0-42,7 0-96,0-8-154,27-20-263</inkml:trace>
  <inkml:trace contextRef="#ctx0" brushRef="#br0" timeOffset="103982.56">15591 15945 1088,'0'0'74,"0"0"-67,0 0 13,0 0 22,-142 147-4,102-74 4,5 11 6,1 1-9,12 0-4,11-5-15,11-8-5,3-16-10,30-13-3,8-9-1,5-15-1,2-6-35,-3-13-67,-14 0-180,-8-15-630</inkml:trace>
  <inkml:trace contextRef="#ctx0" brushRef="#br0" timeOffset="104715.33">15918 16168 745,'0'0'147,"0"0"-133,0 0-11,0 0 10,0 0-6,0 0 5,-100 32 18,84-32-5,6-6-8,7-9-4,3-4 1,0-3-9,0 4-3,10-4 1,11 2-3,0 4-3,4 6 3,1 2 0,2 4 4,-1 4-3,-5 0 0,-2 0 1,-4 8-2,-5 10 1,-5 3 2,-2 8-3,-4 0 5,0 8-2,0-1 6,0 0 4,-13 8 0,-7-8-2,-7 5 2,1-1-6,-3-8-3,-2-2 2,4-8-4,-2-8-1,4-10 0,5-4 0,5 0-1,1 0-12,8-4-1,6-6 5,0-6-11,0 6 6,7 0 3,12 5 6,6 5 4,-5 0 2,4 0-2,-3 0 5,-3 15 2,-1 3 10,-1-5-5,-5 6 9,-1-3-11,-5 2-7,3-4-1,-4-3-4,0 1-4,3-5-53,2-5-75,2-2-105,4 0-177</inkml:trace>
  <inkml:trace contextRef="#ctx0" brushRef="#br0" timeOffset="104897.16">16190 16401 919,'0'0'62,"0"0"-57,140-32-6,-86 24 1,-3-2-42,-18 2-85,-8-1-50,-6 0-102</inkml:trace>
  <inkml:trace contextRef="#ctx0" brushRef="#br0" timeOffset="105361.51">16718 16156 778,'0'0'92,"0"0"-71,116-32 10,-65 28-1,-7 4 2,-7 0 22,-9 0-6,-12 13-9,-12 4-15,-4 5-10,0 6-1,-22-2 5,-9 2-10,-4-1-3,1-6-3,-2 2-1,5-9 2,6 3-3,7-4 0,12-7-1,4-6 2,2 0-2,0 0-2,0 0 2,11 0 2,23 0 0,3 0 6,5 0-5,3 0-1,-1 3 1,-6 11 7,-9 5-1,-8-3 0,-15 2 3,-6-1-8,0 2 11,-9-1 12,-17 0-1,-6 0-15,-3 1 1,-3-7-10,0 1 1,0-9-2,-1-1-15,3-3-61,-1 0-97,8-7-192,5-25-325</inkml:trace>
  <inkml:trace contextRef="#ctx0" brushRef="#br0" timeOffset="105614.76">17110 15895 1008,'0'0'74,"145"-4"-63,-53 40 78,-3 17-40,-10 11-27,-11 12 15,-22 4 6,-19 8-10,-24 2-4,-3-1 0,-25-7-12,-22-7-6,-13-12-11,-4-5 6,-6-9-6,-1-6-19,-4-2-33,-8-9-55,-14-6-161,-14-12-324</inkml:trace>
  <inkml:trace contextRef="#ctx0" brushRef="#br0" timeOffset="106831.01">11189 16906 763,'0'0'118,"0"0"-72,0 0 77,0 0-88,0 0-35,0 0-6,-22 35 6,22 0 9,0-3 3,0 5 6,0-8-2,0 0-3,4-12-4,12 1-3,3-2 3,4-9 0,8 1-5,4-8 6,2 0-6,3-4 7,-2-14-9,-2-5 7,-4 2 1,-5-3-5,-2 2-1,0 3-1,-5 7 3,0 2-3,-2 6-1,2-4-1,4 3 4,3 5-4,2 0 2,4 0-3,4 9 0,-3 3 2,3 2 0,-4-3-1,-6 2 1,-4 3-1,-6-1 0,-1 2 0,-5-4-1,-1-4 1,-2 0 0,-4-4-1,-2-5 0,-2 0 2,2 0-1,5 0 3,9-4-1,9-10 5,6 1-5,7 0-3,1 4 0,4 0 0,4 3-2,4 2 1,3 4 1,6 0 1,-3 0-1,3 4 0,-4 1 1,-4-5 6,-10 0 0,-13 0 0,-7 0 8,-11 0 7,-1 0 0,-1-5-1,-1-7-8,4-5-8,-3 6-5,-4 3-1,-5 4-26,0 4-57,0 0-140,0 4-262</inkml:trace>
  <inkml:trace contextRef="#ctx0" brushRef="#br0" timeOffset="107251.2">12118 17420 872,'0'0'156,"0"0"-154,0 0 15,0 0 0,0 0-13,0 0 13,-51 116-3,50-80 2,1-6-2,0-8 3,8-4-5,19-4-6,6-5 3,10-9 5,6 0 1,2-5-2,-1-22-1,-8-4-3,-9-5 5,-12-1 7,-15-6-2,-6 11 5,0-2-4,-25 8 4,-4 11-14,-6 5-7,-6 6 1,-5 4-8,4 0 2,6 0-29,14 4-49,17 1-91,5-5-284</inkml:trace>
  <inkml:trace contextRef="#ctx0" brushRef="#br0" timeOffset="112590.65">14172 17490 208,'0'0'272,"0"0"-204,0 0-29,0 0 46,0 0-38,0 0-9,0 0 27,-5 13 23,8-4 5,15-8-24,7-1 2,12 0-23,17 0-12,8-14 0,5 1-17,-7 0-15,-14 13-4,-11-6 0,-18 6-28,-5 0-31,-7 0-59,-5 0-46,0 0-61,0 6-112</inkml:trace>
  <inkml:trace contextRef="#ctx0" brushRef="#br0" timeOffset="112840.39">14248 17732 730,'0'0'80,"0"0"-71,0 0 98,123-9-30,-61 9-51,-2 0 5,-6 0-12,-10 0-17,-13 0 1,-13 0-3,-2 3-27,-12-3-67,-2 0-40,-2 0-84,0-3-86</inkml:trace>
  <inkml:trace contextRef="#ctx0" brushRef="#br0" timeOffset="113220.19">14397 17253 819,'0'0'75,"0"0"-64,0 0 36,0 0-15,0 0-32,0 0 13,69-9 10,-28 9-5,5 9 14,6 5 14,0 4-9,-1-1-4,4 6-17,-11 0-7,-3 8-7,-8-4 2,-5 8 0,-5-3-3,-7 3 1,-12-7 0,-4 2 1,0-2 0,-22-3 10,-7 6 4,-2-7-5,-5 2-4,3 0-7,2-3 0,6 0-1,10-7-18,7-2-33,8-8-74,0-6-71,29 0-53,14-6-88</inkml:trace>
  <inkml:trace contextRef="#ctx0" brushRef="#br0" timeOffset="113476.94">15719 17437 853,'0'0'124,"0"0"-116,0 0 46,0 0-28,0 0 37,0 0 9,22 92-34,-19-51-13,-3-5-4,0 0-16,0-4 0,0-2-2,0-2-2,0-2-1,0-3-44,-3-2-91,1-7-78,-5-3-144</inkml:trace>
  <inkml:trace contextRef="#ctx0" brushRef="#br0" timeOffset="113955.44">15691 17406 592,'0'0'220,"0"0"-203,140-67-11,-79 57 81,-4 10-56,-15 0-13,-15 4 7,-13 14-18,-14 10 7,0 2 0,-6 2 15,-20-2-10,-1-6-12,-1 3-7,1-9 3,4-4 3,8-7-6,3-2 1,8-5-3,2 0 3,2 0-2,0 0 0,0 0-7,8 0 8,19 0 0,4 0 4,5 0 4,0 0-1,-3 0 10,-3 14 4,-11 8-13,-12-5-1,-7 6 2,0 3 8,-13-3 13,-18 4-6,-5-1-10,-4-4-10,-1-4 1,4-4 3,1 0-7,7-6-1,5-1-2,5-7-3,8 0-36,9 0-61,2-3-48,0-14-175</inkml:trace>
  <inkml:trace contextRef="#ctx0" brushRef="#br0" timeOffset="114197.09">16510 17544 739,'0'0'136,"0"0"-119,0 0 105,163 0-72,-112 0-41,-6 0-2,-9-4 0,-15 0-7,-9-1-13,-8 5-49,-4 0-149,0 0-167</inkml:trace>
  <inkml:trace contextRef="#ctx0" brushRef="#br0" timeOffset="114420.37">16514 17795 625,'0'0'179,"0"0"-155,0 0 23,0 0 35,0 0-47,133-19-3,-96 12-15,1-8-11,3 1-6,1 4-35,-5-6-229,4 2-186</inkml:trace>
  <inkml:trace contextRef="#ctx0" brushRef="#br0" timeOffset="114633.24">17237 17606 1004,'0'0'30,"0"0"-24,0 0-3,0 0 0,154 6-3,-116-6-4,-8 0-40,0-10-73,-6 0-98,-1-2-301</inkml:trace>
  <inkml:trace contextRef="#ctx0" brushRef="#br0" timeOffset="114840.24">17683 17478 1067,'0'0'84,"0"0"-81,0 0 47,0 0-11,0 0-11,2 132-6,0-97-11,-2 2-1,0-8-10,0 4 0,-2-8-17,-13 1-66,-3-1-100,-7-6-175,-4-5-311</inkml:trace>
  <inkml:trace contextRef="#ctx0" brushRef="#br0" timeOffset="115412.59">15144 17339 642,'0'0'198,"0"0"-131,0 0 18,0 0-51,0 0 10,31 125 21,-16-49-16,-1 3-4,-2 2-22,-4 0-3,-2-9 2,-1 4-6,-3-14-11,-2-8-2,2-1-3,2-27 1,-2-3-3,0-11-21,0-12-58,-1 0-76,4-12-82,0-32-119</inkml:trace>
  <inkml:trace contextRef="#ctx0" brushRef="#br0" timeOffset="116377.42">15166 17200 602,'0'0'125,"0"0"-104,0 0 127,0 0-65,0 0-80,0 0 1,112-72 20,-45 64-3,11-6 8,14 4 39,5-6-21,10 6-5,6-2-7,8 6-17,13-1-5,6 7-2,7 0-1,4 0-8,2 0 2,3 12-2,2 1-1,-4-3 0,-7 3 1,-6-8 2,-10 3-1,0 1-1,1-4 1,-1-1 2,-2 9 1,-10-8 3,-14 7-8,-21-5 0,-19 1-1,-23-4 0,-15 0 1,-15-4 0,-7 0 0,-5 0 5,0 0 11,0 0 2,0 0-4,0 0-6,0 0-2,0 0-4,0 2-3,0 2 0,0-4 0,0 12 0,0 5 0,0 20 0,0 4 1,0 12 5,-2 5-3,-2-4 0,2 8 1,-5-7-2,5 3 0,-2 3-1,1-8 0,-1 5 2,1-4 0,-3 5 0,4-1 1,-3-4-1,1 2-1,2-15 2,-2-4-4,-4-7 1,-1-7-1,-1-6 1,-4 10-1,-3-9 2,-10 0-1,-11-1 0,-10 2 1,-11-1-2,-19-4 0,-16 2-1,-19-6 1,-14 0-1,-12 2 0,-8-4 1,-3-2 0,-3 2 2,7 1-1,11-3-1,4 5 0,6-1 2,4-5-2,-11 0 1,-5-5-1,-4 0 0,2 0-3,6 0 0,8-10 2,7-4 0,8 7 1,24 0 0,23 7 2,23 0 0,20 0-1,15 0 2,5 0-3,0 0-9,0 0 6,17 0 3,0 0-10,4 1-12,7-1-25,5 0-27,6 0-145,2 0-233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4:27:08.3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2368 1349 826,'0'0'357,"0"0"-316,0 0 14,0 0-7,0 0-35,0 0-12,-55 132 9,48-47 5,3-5-8,-1-2-5,3 0-1,-2-1 2,-1 0-3,-1 1-9,-6-8-42,-3-8-78,-7-15-86,-5-18-93,-2-19-131</inkml:trace>
  <inkml:trace contextRef="#ctx0" brushRef="#br0" timeOffset="221.02">2255 1463 608,'0'0'172,"0"0"-133,119-24 31,-83 24-17,-6 0-29,-13 14-17,-9 9-2,-8 3 0,0 6 10,-15 0 3,-9 0-5,-2-3-13,0-4-16,7-4-126,11-9-71,8-12-83</inkml:trace>
  <inkml:trace contextRef="#ctx0" brushRef="#br0" timeOffset="775">2625 1638 427,'0'0'80,"0"0"10,0 0-2,-20 128-49,20-96-17,0-7-11,0-8-3,9-6-5,13-11-2,3 0 13,5-9 6,4-19 3,-5-4-9,-2-6-3,-9 0-2,-7 3 2,-4 2 7,-7 13 22,0 10 11,0 6-4,0 4-15,0 0-19,0 12-12,0 16-1,-7 8 0,3 6-5,4 2 4,0-4 1,4-6-1,23-7-4,4-11 5,7-10 0,5-6 4,3-12-2,3-25-2,-7-7-8,-8-4-21,-12-8-11,-12-6 24,-10-4 13,0 4 3,0 8 8,0 18 53,-1 15-3,-6 13 6,5 8 1,-2 0-38,-1 29-27,-4 24-8,-3 21 8,5 5 8,4-5 3,3-11-4,0-12 4,18-6-11,11-10 1,6-7 2,6-12-3,-3-7 0,-5-9-34,-6 0-83,-17-18-165,-10-10-209</inkml:trace>
  <inkml:trace contextRef="#ctx0" brushRef="#br0" timeOffset="896.82">3147 1710 871,'0'0'58,"0"0"-58,0 0-35,186-100-162,-100 76-187</inkml:trace>
  <inkml:trace contextRef="#ctx0" brushRef="#br0" timeOffset="1254.86">4010 1821 336,'0'0'884,"0"0"-883,0 0-1,100-131 7,-49 75-6,-6-2 1,-12 8-2,-19 12-19,-14 10 9,0 14 0,-23 9-1,-10 5 6,-8 3 1,6 20-21,3 7-7,17 3 2,15 1-5,0 3-9,15-4 17,26-1 16,3-4 11,4-5 0,-9-4 36,-14-3-7,-10 2 0,-13 3-4,-2 2 2,-8 5-10,-26 2-5,-11 1-12,3-9-82,3-10-114,10-12-65</inkml:trace>
  <inkml:trace contextRef="#ctx0" brushRef="#br0" timeOffset="1427.79">4627 1700 873,'0'0'252,"0"0"-243,0 0 11,164-66-11,-114 52-9,-4 7-15,-11 2-123,-18 1-201</inkml:trace>
  <inkml:trace contextRef="#ctx0" brushRef="#br0" timeOffset="1598.59">4658 1910 1089,'0'0'82,"0"0"-82,0 0-1,0 0 1,133-24 0,-72 5-5,-12-3-202,-16 0-347</inkml:trace>
  <inkml:trace contextRef="#ctx0" brushRef="#br0" timeOffset="2010.95">5196 1458 911,'0'0'246,"0"0"-240,0 0 2,162-28-2,-110 28-2,-17 16-4,-12 3-8,-17 4-2,-6 0 5,-8 4 5,-25-1 6,0-2-6,2-4-2,7-4-11,10-6 0,12-5-14,2 2-14,0-5-3,16 0 30,12 0 14,15-2 12,1 0 8,1 2 27,-9 8 2,-15 2-14,-7 2-10,-9 4 1,-5 7-4,0 2 11,-29 5 1,-11 0-8,-11-1-3,0-5-14,-3-2-5,-2-2-2,2-5-2,4-2-19,2-11-89,6-4-207,7-10-596</inkml:trace>
  <inkml:trace contextRef="#ctx0" brushRef="#br0" timeOffset="2522.13">3365 3188 739,'0'0'279,"0"0"-246,0 0 59,0 0-53,0 0-27,0 0-6,0 76 4,0-16 37,0 3-10,0-1-17,0-2-9,0-2-5,0-7-2,-2-3-2,-3-11-2,-1-6-12,6-13-59,0-11-123,0-7-135,11-7-74</inkml:trace>
  <inkml:trace contextRef="#ctx0" brushRef="#br0" timeOffset="2807.98">3873 3367 394,'0'0'645,"0"0"-645,0 0 16,0 0-15,125 0 43,-60 0 11,4 0-21,-4 0-14,-9-3-13,-14 3-4,-15 0-2,-14 0-1,-4 0-32,-7 0-66,-2 0-23,0 0-121,0 0-110</inkml:trace>
  <inkml:trace contextRef="#ctx0" brushRef="#br0" timeOffset="3056.98">3986 3670 1072,'0'0'0,"0"0"-7,0 0 7,0 0 36,157 1 10,-86-2-22,5-12-3,-5-1-3,-13 6-3,-12 4-13,-21 2-2,-11 2-10,-10 0-112,-4 0-128,0 0-76</inkml:trace>
  <inkml:trace contextRef="#ctx0" brushRef="#br0" timeOffset="3535.86">5454 3148 836,'0'0'335,"0"0"-316,0 0 1,0 0-1,0 0-17,0 0 4,-34 122 2,24-61 1,-4-5 1,7-4-7,-4-3-2,0-3 1,0-9-2,0-4-14,1-13-85,4-5-74,-3-15-121,0 0-103</inkml:trace>
  <inkml:trace contextRef="#ctx0" brushRef="#br0" timeOffset="3804.92">5410 3108 886,'0'0'147,"0"0"-129,0 0 6,0 0 14,0 0 2,139 42-12,-103-14-5,-2 2-5,-3 4-7,-2 4-4,-6 1 1,-2 5-6,-4-2-2,-7 4 8,-3-2-5,-3-5-3,-4-2 0,0-4 0,0-6-42,0-3-62,0-6-38,0-7-90,0-11-28,-2 0-65</inkml:trace>
  <inkml:trace contextRef="#ctx0" brushRef="#br0" timeOffset="3986.51">5323 3493 655,'0'0'242,"0"0"-242,0 0-6,0 0 6,147-46 0,-78 31-1,-3 4-91,-12-5-213</inkml:trace>
  <inkml:trace contextRef="#ctx0" brushRef="#br0" timeOffset="4256.66">6301 2992 1022,'0'0'85,"0"0"-64,0 0 26,0 0-16,-129 102-18,88-18 1,1 13 9,7 7 7,8-2-7,16-8-9,9-10-5,3-13-4,26-16-5,8-12 0,11-17-56,4-20-85,4-6-334</inkml:trace>
  <inkml:trace contextRef="#ctx0" brushRef="#br0" timeOffset="4914.21">6476 3162 659,'0'0'286,"0"0"-270,0 0-3,0 0 7,153-58 4,-111 58-2,-1 0-8,-10 0-9,-12 16-5,-7 6-4,-12 4 4,0 6 5,-12 2 2,-17-2 5,-2-4-6,2-6-1,2-4-1,10-5-4,4-5 1,10-7 2,3-1-3,0 0 2,0 0 3,0 0-4,3 0 10,16-1-2,6-4 5,4 5 0,-1 0-5,-2 0-5,-5 14-4,-2 3-2,-13 0-1,-6 2 3,0 3 8,-9 4 9,-20 0 4,-6 0-5,-6-2-9,-1-5-4,4-4-1,0-1 1,6-11-2,11-3-1,1 0-19,11 0-21,3-7-72,6-11-159,0-6-212</inkml:trace>
  <inkml:trace contextRef="#ctx0" brushRef="#br0" timeOffset="5118.35">7030 3377 844,'0'0'313,"0"0"-313,0 0-9,0 0 9,174 0 4,-105-6 2,-7-9-6,-10 1-61,-12-2-170,-11-4-96</inkml:trace>
  <inkml:trace contextRef="#ctx0" brushRef="#br0" timeOffset="5724.75">7672 3192 927,'0'0'50,"0"0"-41,0 0-5,0 0 0,0 0 3,0 0-4,-63 68-1,50-65 6,2-3-3,-2 0 2,4 0-3,-1 0 0,6-7 2,2-7-6,2-2 2,0 0-7,11 2 5,9 0-5,2 3 4,3 2 0,-1 3 0,3 6 0,2 0-1,0 0-4,0 0 6,-2 6 1,-2 8 4,-3 6-4,-5 6 1,-7 4 1,-6 6 3,-4 4-3,0 1 3,-27 3 4,-8-2-3,-6-4-3,4-10 2,1-3-1,7-11-1,9-5-1,0-5-2,7-4 5,8 0-4,0 0-2,5 0-10,0-2-5,0-3 3,0-4-1,18 5 7,4 4 4,3 0-2,6 0 3,5 2 1,7 9 18,3-6-6,-1-1 7,2-4 3,-5 0 7,-5 0 3,-7-9-12,-8-4-12,-8-1 0,-8 0 1,-6-6-9,0-6-63,-2-8-129,-28-8-283</inkml:trace>
  <inkml:trace contextRef="#ctx0" brushRef="#br0" timeOffset="5979.89">7958 2912 991,'0'0'127,"0"0"-126,115-5 16,-41 21 7,11 17 12,2 10-1,-8 13 0,-10 7-2,-15 7-16,-23 8-11,-19 3 3,-12 2-3,-20-2 1,-16-5 2,-9-13-3,7-12-2,3-17-1,8-13-3,11-15-43,7-6-132,3-32-277</inkml:trace>
  <inkml:trace contextRef="#ctx0" brushRef="#br0" timeOffset="6356.24">9188 3046 608,'0'0'449,"0"0"-409,0 0-40,0 0 3,0 0-1,18 146 23,-10-94-12,1 0-7,1-6-3,-2-6 4,-6-5-7,-2-5-34,0-2-57,0-4-140,-8-9-71</inkml:trace>
  <inkml:trace contextRef="#ctx0" brushRef="#br0" timeOffset="6520.56">8975 3400 920,'0'0'124,"0"0"-101,0 0-11,121-69-10,-36 43 0,1 1-2,-5 1-9,-16 5-239,-16-1-203</inkml:trace>
  <inkml:trace contextRef="#ctx0" brushRef="#br0" timeOffset="6722.08">9740 3064 1020,'0'0'129,"0"0"-62,0 0-41,0 0-26,0 0-1,0 0 1,0 100 4,0-59-3,0-2 5,0-3-6,0 5-19,0-3-53,-8 3-47,-3-4-146,-5-9-103</inkml:trace>
  <inkml:trace contextRef="#ctx0" brushRef="#br0" timeOffset="7170.56">9705 3066 916,'0'0'65,"0"0"-62,0 0 15,156-36-2,-109 36-8,-12 12 4,-12 13-4,-17 6-8,-6 3 8,-13 0-4,-23 0 3,-2-5 2,7-10-5,11-7-3,9-6 0,9-4 1,2-2 0,0 0-2,0 0-3,0 0-5,18 0 8,11 0 20,11 0 5,4 0-6,3 0-3,0 5 4,-9 13 4,-7 0-10,-13 6-1,-12-1-5,-6 5 1,-6 5 11,-30 3 9,-15-1-2,-2-6-9,-3-7-10,6-10 1,11-8-4,7-4-4,10 0-1,7-14-5,7-18-34,8-6-59,0-8-129,27-8-261</inkml:trace>
  <inkml:trace contextRef="#ctx0" brushRef="#br0" timeOffset="7406.76">10523 2863 576,'0'0'634,"0"0"-610,0 0-6,0 0 16,-54 158 7,36-78-9,1 10-11,4 1 5,3-1-11,8 0-9,2-6 4,2-15-7,18-11-3,7-22 0,2-15-27,7-21-57,4-6-154,-6-47-483</inkml:trace>
  <inkml:trace contextRef="#ctx0" brushRef="#br0" timeOffset="7981.04">10922 3020 680,'0'0'75,"0"0"-54,0 0 57,145-69-19,-94 62-5,-2 7 4,-8 0-29,-12 4-3,-16 18-20,-13 7-4,0 6 7,-38 5 6,-7-4-6,-1-4-1,0-6-4,13-9-2,8-2 0,11-9-2,9-2-2,5-2 1,0-2-7,5 0 8,23 0 1,10 0 6,5 0 4,1 0-2,0 14 5,-5 8-5,-8 3-3,-12 0 5,-13 3 4,-6 2 2,-6 5 5,-27-5 4,-9 2-2,-8-4-6,2-10-8,3-6-3,7-9-1,8-3-6,7 0 1,6-3-2,5-13-21,7-4-51,5-2-71,5-8-198,22-4-140</inkml:trace>
  <inkml:trace contextRef="#ctx0" brushRef="#br0" timeOffset="8163.49">11657 3224 1090,'0'0'93,"0"0"-89,0 0-3,124-16 1,-74 8-2,0 0-19,-8-2-94,-8-1-173,-6-4-115</inkml:trace>
  <inkml:trace contextRef="#ctx0" brushRef="#br0" timeOffset="8574.93">12144 3002 458,'0'0'244,"0"0"-206,0 0 78,0 0-11,144-17-48,-110 38-18,-3 7-13,-11 4-2,-11 3-12,-9-2-5,-5 1 4,-26 0-4,-7-2 2,-1-8-6,2-7-2,13-5 4,8-11-4,12-1 1,4 0-2,0 0-7,0 0-3,10 0 9,16 0 1,8 0 5,7 0-3,0 4 4,-6 10 1,-6 3 4,-8 2-4,-11-1-3,-10 1 5,0-3 13,-16 3 4,-19 6-3,-7-2-4,-7-2-12,-2-5-6,-3-2 2,3-10-3,0-4-19,8 0-58,7-3-82,8-23-193,9-15-161</inkml:trace>
  <inkml:trace contextRef="#ctx0" brushRef="#br0" timeOffset="8808.95">12616 2819 996,'0'0'68,"164"12"-14,-67 28 36,-7 12-30,-13 9-18,-20 3-9,-18 1-17,-23-7-9,-16-3-4,-25-3-2,-29-2 4,-10-4-4,-5-2-1,9-3-24,6-5-57,8-8-131,1-14-321</inkml:trace>
  <inkml:trace contextRef="#ctx0" brushRef="#br0" timeOffset="9749.89">10652 3900 749,'0'0'126,"0"0"-92,0 0 5,0 0-15,0 0-3,0 0 4,-20 138-6,20-98-2,0-4-3,7-8-8,4-10 5,5-5-3,10-6 6,8-7 1,10 0 1,6-13-3,-1-12-2,-3-4-10,-4-6 4,-5 5-4,-7 0 4,0 2-4,-1 5 1,-3 4 1,3 5-2,-3 1 3,4 8 2,-1 1-2,8 4 10,6 0-7,1 0 5,6 2 0,-4 16-4,-4 6-1,1 0-5,-7 4 4,-10-2-4,-5 0 4,-8-8-2,-6-4-2,-5-6 0,-2-5 2,0-1-4,3-2 2,-3 0 4,2 0 0,2 0 6,7-10 5,7-12-12,5-6-3,6 1 0,4 9-2,2 5 0,5 0-1,3 9 1,6 1-3,4 3 3,10 0 0,5 3 1,2 9 0,4-4 1,-8-2 3,-8-3 3,-10-3 3,-15 0-2,-8 0 3,-7-15 6,-3-2-2,0-6 3,-4-5-15,3 1 1,-6 6-5,-3 4 0,-2 14-11,-3 3-44,-11 10-97,-23 21-161,-13 10-112</inkml:trace>
  <inkml:trace contextRef="#ctx0" brushRef="#br0" timeOffset="10117.86">11950 4574 845,'0'0'164,"0"0"-151,0 0 21,-45 136 7,45-96-20,0-6-12,0-6-6,11-7 2,10-12-5,5-9 7,12 0 16,4-11 7,5-20-11,-3-5-7,-3-4-1,-15-6 10,-9-2 2,-17 4-3,0 6-7,-7 14 9,-29 7 4,-9 14-20,-6 3-6,0 0 0,6 0-1,14 3-16,13 1-73,11-4-109,7 0-492</inkml:trace>
  <inkml:trace contextRef="#ctx0" brushRef="#br0" timeOffset="12025.38">3329 4935 879,'0'0'69,"0"0"36,0 0 11,0 0-66,0 0-30,0 0-11,0 0-6,0 53 9,0-12 9,0 1-11,0 4-7,0-4-2,0 2 2,0-2-3,0-3-1,0-1-43,2-11-62,17-2-91,3-13-55,-1-12-153</inkml:trace>
  <inkml:trace contextRef="#ctx0" brushRef="#br0" timeOffset="12241.87">3639 5206 1021,'0'0'57,"0"0"-54,0 0 12,139-56 15,-66 37-13,1 5-9,-10 6-5,-8 0-3,-5 2-54,-8 3-109,-12-4-92,-16 3-170</inkml:trace>
  <inkml:trace contextRef="#ctx0" brushRef="#br0" timeOffset="12447.01">3824 5424 1003,'0'0'87,"0"0"-87,0 0-12,0 0 7,0 0 5,149-22 7,-86 10-7,-5 2-61,-9-2-226,-11-2-158</inkml:trace>
  <inkml:trace contextRef="#ctx0" brushRef="#br0" timeOffset="13073.9">5173 4913 771,'0'0'231,"0"0"-167,0 0 16,0 0-56,0 0-24,0 0 5,-31 133 6,13-62 11,0-1-4,5-1-11,0-13-5,-4-8 0,0-10-2,-3-8-43,2-8-84,5-12-161,2-10-54</inkml:trace>
  <inkml:trace contextRef="#ctx0" brushRef="#br0" timeOffset="13299.7">5106 4899 677,'0'0'167,"0"0"-94,0 0-7,0 0-18,125 66 58,-89-16-22,-5 6-41,-2 0-17,-5-6-12,1-3-8,-5-7-5,-2-8 2,-5-6-3,-1-4-4,-4-6-41,-1-2-54,-3-2-97,-4-3-121,-6-6-207</inkml:trace>
  <inkml:trace contextRef="#ctx0" brushRef="#br0" timeOffset="13458.24">5135 5249 936,'0'0'30,"0"0"-29,140-90-2,-54 56-1,-5 8-35,-21 12-140,-34 8-245</inkml:trace>
  <inkml:trace contextRef="#ctx0" brushRef="#br0" timeOffset="13898.36">2997 5000 588,'0'0'269,"0"0"-230,0 0-38,0 0 17,4 182 83,2-80-21,-4 4-24,1-6-19,3-12-24,0-12-9,0-11-2,-1-14 0,-2-16-2,-1-7-3,-2-16-40,0-8-50,0-4-56,0-12 56,0-24-42,0-16-93,-12-10 79,-9-8-25</inkml:trace>
  <inkml:trace contextRef="#ctx0" brushRef="#br0" timeOffset="14460.47">2897 5224 172,'-27'-107'155,"5"15"-49,6 17 30,5 14-38,4 8-24,7 9 27,5 8-15,31 4-24,27 2-21,23 2-10,28 2 5,24-1-3,25-4 0,21-3 5,28-3-12,18 1-15,11 7-7,1 8-4,-2 13 3,-15 8-3,-14 0 0,-15 20 4,-24 6-3,-21 3-1,-26-5-1,-17-2-9,-24-5-5,-14-8 1,-22-3 5,-15-4 9,-12-2 1,-13 3 2,-6 8-2,1 11 0,-3 16 15,0 22 1,3 18 1,1 17-7,5 14-3,5 4-3,5 3-2,6-1 3,-1-11-3,1-12-3,-8-10-2,-10-14 2,-7-8 1,0-19 1,-13-4 0,-27-11 2,-16-7 1,-23-3 3,-22-7-5,-34 2-1,-42 1-1,-40 2 5,-39 10-4,-29 4-2,-19 3-4,3-1 4,7-9 2,22-4 3,40-5 12,34-6-6,49 1-8,49-2-3,42 1-3,42 0-26,16 2-89,42-8-155,19 0-199</inkml:trace>
  <inkml:trace contextRef="#ctx0" brushRef="#br0" timeOffset="18582.43">1863 7511 958,'0'0'86,"0"0"-79,0 0 14,0 0-21,0 0-6,0 0-114,0 0-190,-76 41-213</inkml:trace>
  <inkml:trace contextRef="#ctx0" brushRef="#br0" timeOffset="18730.29">1536 7925 269,'0'0'284,"0"0"-241,0 0-2,0 0-41,0 0-1,0 0-119,63 0-164</inkml:trace>
  <inkml:trace contextRef="#ctx0" brushRef="#br0" timeOffset="18876.87">2032 7936 400,'0'0'620,"0"0"-615,0 0 3,0 0-8,0 0-193,0 0-154</inkml:trace>
  <inkml:trace contextRef="#ctx0" brushRef="#br0" timeOffset="19212.65">4174 7470 1043,'0'0'74,"0"0"-64,0 0 8,0 0-15,0 0 4,0 117 24,5-71-15,13 1-11,1-3-5,2 0-10,-3-4-104,-7-4-148,-11-6-183</inkml:trace>
  <inkml:trace contextRef="#ctx0" brushRef="#br0" timeOffset="19594.31">3152 8133 671,'0'0'75,"0"0"-40,0 0 15,0 0-35,126 23 30,2-9 66,36-2-34,50-9-3,47-3-17,33 0-26,32 0-10,18-6 7,3 0-9,-6 1 2,-29-2-5,-40-1-7,-51 2 2,-54-5 1,-49 2-11,-42 1 5,-36-1-4,-23 0 0,-17 1-2,0 0-24,-29 1-40,-30 2-71,-26 5-243,-27 0-288</inkml:trace>
  <inkml:trace contextRef="#ctx0" brushRef="#br0" timeOffset="20314.4">3269 9264 709,'0'0'175,"0"0"-147,0 0 49,0 0-18,83-128-40,-35 82-2,0-3-5,-6 7-8,-6 4 3,-18 9-2,-7 8 0,-11 3 1,0 6-1,-3 5-3,-12 2-2,-12 5-3,4 0-11,2 0-2,-1 14 2,12 0 4,1 8 2,7 6-9,2 4 3,0 4 6,31-1 6,2-3 0,10-4 2,-3 0 2,-7-6-1,-3 0 0,-18-4 0,-6-3 0,-6 2 3,0 0 3,-23 0-1,-4 1 1,0-4-7,1-5-6,6-9-86,4 0-90,12 0-56</inkml:trace>
  <inkml:trace contextRef="#ctx0" brushRef="#br0" timeOffset="20526.1">3902 9124 1004,'0'0'116,"0"0"-108,0 0 0,0 0-5,0 0-3,132-14-5,-92 3-127,-4 4-181,-9-2-204</inkml:trace>
  <inkml:trace contextRef="#ctx0" brushRef="#br0" timeOffset="20936.62">4310 8865 839,'0'0'82,"0"0"-78,0 0 9,0 0 12,141-22-1,-112 36-9,-11 8-9,-12 5-1,-6 4 0,0-1 4,-18 2-2,-7-4-2,0-7 3,2-4-7,7-7 5,5-3-4,9-6-2,2-1 0,0 0 0,0 0-2,0 0-6,6 0 6,17 0 2,2 4 0,2 3 0,-4 0 10,-3 6-6,-10-3 13,-3 4-4,-7 0 6,0 3 12,0 3-5,-23 3-9,-6-3-5,2-3-9,-2-5 1,5-7-4,-2-5-16,3 0-55,1-5-80,3-26-146</inkml:trace>
  <inkml:trace contextRef="#ctx0" brushRef="#br0" timeOffset="21168.39">4658 8756 218,'0'0'861,"0"0"-854,150 19 49,-82 13 30,-5 8-49,-7 16 0,-19 2-6,-16 10-21,-21 4-6,-9 1-4,-38-3-5,-13-4-31,-9-6-25,-10-5-55,-8-11-82,-8-7-4,-14-16-184</inkml:trace>
  <inkml:trace contextRef="#ctx0" brushRef="#br0" timeOffset="21454.85">3238 8580 796,'0'0'218,"0"0"-158,0 0 34,0 0-58,-109 105-27,69-17 13,-2 13 20,6 3-7,14-4-11,13-10-11,9-9-10,21-11-2,35-12-1,25-9-43,12-15-112,9-20-253</inkml:trace>
  <inkml:trace contextRef="#ctx0" brushRef="#br0" timeOffset="21874.33">5859 8715 956,'0'0'83,"0"0"3,0 0-13,0 0-39,-136 67-11,83 0 4,-1 11-2,4 10-2,4-2-4,17-7 3,12-10-11,17-11-6,0-12-5,15-11 0,16-9 0,3-8-4,4-7-42,4-11-58,6 0-112,-4-17-257</inkml:trace>
  <inkml:trace contextRef="#ctx0" brushRef="#br0" timeOffset="22240.28">5962 9284 1006,'0'0'85,"0"0"-74,0 0 20,29-144-10,11 96-14,0-1 6,-6 8 1,-10 6-9,-12 9-1,-10 10 1,-2 4 2,0 8-5,-21 4-2,-5 0-1,-6 18-12,2 6 1,5 3-3,12-2-7,13 4-11,0-4-14,16-2-2,19-2 11,7-3 37,4 1 1,-3-1 5,-9 2 35,-12-2 7,-11 0 1,-9-2-25,-2 3 3,0-2-9,-22 5-9,-4-1-8,-3-2-3,2-1-74,4-6-80,6-8-147</inkml:trace>
  <inkml:trace contextRef="#ctx0" brushRef="#br0" timeOffset="22437.74">6542 9247 722,'0'0'443,"0"0"-428,0 0-7,118-39 1,-70 25-9,-5 2 0,-7-1-96,-9 1-213,-12-3-320</inkml:trace>
  <inkml:trace contextRef="#ctx0" brushRef="#br0" timeOffset="22976.8">7146 9046 953,'0'0'93,"0"0"-84,0 0 32,0 0 2,0 0-31,0 0-6,-98 99-5,84-96 7,1-3-5,-1 0 3,5-10 3,3-6-9,4-5 4,2 3-1,0-1-4,0-2 1,15 5-2,8 2 0,4 4 2,4 4-2,1 2 1,5 4 1,-8 0 0,2 0 0,-7 4 0,-1 16 0,-4 6 6,-7 6-4,-7 4 6,-5 1 2,0 4-2,-7-4 3,-15-2-6,-10 2 2,-3-7-4,-1-2-3,2-7 3,8-8-2,4-4-1,1-6-1,6-3 0,5 2-7,8-2 4,2 0 3,0 0-2,7 0 1,15 0 2,5-5 5,11 3 7,0 2 4,4 0-6,-2 0-6,-9 0-3,-4 5-1,-8 7 0,-9 0-36,-1 1-102,-9 1-175,0-7-123</inkml:trace>
  <inkml:trace contextRef="#ctx0" brushRef="#br0" timeOffset="23249.66">7516 8849 486,'0'0'617,"0"0"-601,147 23 18,-80 28 43,-3 16-41,-7 12 8,-18 14-16,-21 6-12,-18 5-6,-18-2 8,-24-8-1,-10-12-1,4-14-2,-1-16 8,7-14-13,3-16-5,10-10-4,10-12-2,5 0-46,7-24-38,7-34-174,0-30-523</inkml:trace>
  <inkml:trace contextRef="#ctx0" brushRef="#br0" timeOffset="23651.96">8330 7790 772,'0'0'137,"0"0"-107,0 0 26,0 0 5,158-41-27,-84 27-11,-5 3-15,-7 7-8,-16 4-31,-17 0-158,-17 0-143</inkml:trace>
  <inkml:trace contextRef="#ctx0" brushRef="#br0" timeOffset="23826.45">8405 8039 686,'0'0'231,"0"0"-202,0 0 37,0 0-26,122-8 10,-45-3-14,-2 4-24,-9 7-12,-16 0-99,-11 0-302</inkml:trace>
  <inkml:trace contextRef="#ctx0" brushRef="#br0" timeOffset="24573.78">11283 6990 548,'0'0'361,"0"0"-337,0 0 24,0 0 35,0 0-67,0 0-15,-13-44-1,13 42-8,0 2-6,0 0 10,0 0 4,0 0 1,0 0 0,0 0 0,0 0-1,0 0 0,0 0 0,0 0 1,0 0-1,0 0 3,0 0 3,0 0 11,0 0 15,0 0 12,0 0-12,0 0 2,0 0-9,0 16-10,-2 16-14,-1 13 6,2 4 17,-3 4-2,4-2-1,0-1-5,0-1-9,0-3-5,0-7 0,0-7-1,0-5-1,0-2-33,0-2-56,0-2-149,0-12-230</inkml:trace>
  <inkml:trace contextRef="#ctx0" brushRef="#br0" timeOffset="24934.64">10501 7897 827,'0'0'89,"0"0"-48,0 0 102,0 0-94,122 0-17,10 0 26,39 0-19,34 0-24,29 0-1,23 0 8,8 0-7,-4 0 8,-15 0-6,-22-5 4,-32-5-9,-31-5-5,-41-2 0,-38 3-4,-28 2 0,-30 4-3,-15 2 0,-9 3-5,0-2-31,-38 5-37,-28 0-124,-28 20-161,-33 12-121</inkml:trace>
  <inkml:trace contextRef="#ctx0" brushRef="#br0" timeOffset="25242.01">10980 8249 1042,'0'0'45,"0"0"-38,0 0 36,0 0-6,-107 125 1,80-59 12,5 2-11,0 0-12,11-4-4,3-8-9,8-3-9,0-9-3,0-2-1,14-8-1,9-4-17,0-4-62,5-12-110,-2-6-137,0-8-222</inkml:trace>
  <inkml:trace contextRef="#ctx0" brushRef="#br0" timeOffset="25624.65">11200 8814 693,'0'0'320,"0"0"-304,83-150 59,-36 96 4,-3 1-62,-8 4-7,-14 6-7,-15 10 1,-7 5-1,0 5 2,-15 3 0,-8 13-4,-4 2-1,0 5-6,3 0-2,2 16-1,5 9-2,12 3-14,5 2-12,0-2-24,22-2 14,18-4-2,14 0 37,4-2 12,-2 3 2,-10-2 2,-13 0 14,-15 0 7,-13 3-1,-5 8 18,-7 0-7,-19 3-19,-4-3-9,1-6 0,7-6-4,7-4-3,5-8-47,10-8-82,0 0-123,0-3-146</inkml:trace>
  <inkml:trace contextRef="#ctx0" brushRef="#br0" timeOffset="25806.27">11983 8622 925,'0'0'235,"0"0"-229,114-50-1,-63 40-5,-4 6-2,-4 3-99,-12-1-139,-10-3-203</inkml:trace>
  <inkml:trace contextRef="#ctx0" brushRef="#br0" timeOffset="26230.78">12439 8344 805,'0'0'147,"0"0"-127,0 0 25,115-46 23,-71 46-40,1 12-6,-14 15-4,-10 5-10,-21 5-5,0 1 5,-29-4 0,-18-4-6,2-4 5,2-8-7,11-6 2,14-4-2,8-4 5,8-4-5,2 2 0,0-2 0,0 0 1,22 0-1,14 0 8,7 0 3,3 4 0,1 4 0,-10 5 1,-5-1 0,-15 1 9,-11 8-5,-6-2-2,-6 8 0,-29-1 14,-9 0-14,-7-3-9,4 0 0,0-9-5,7-5 1,7-4-1,4-5-5,4 0-30,7-6-49,5-18-107,4-11-209</inkml:trace>
  <inkml:trace contextRef="#ctx0" brushRef="#br0" timeOffset="26530.38">12692 8161 424,'0'0'733,"0"0"-717,148-10 20,-69 48 17,2 16-20,-2 17-5,-11 10-2,-17 4-12,-27-1-7,-24-1 4,-6-6 7,-37 4 6,-8-5-6,-2-10 8,3-6-4,2-14-9,7-9-9,8-12 0,4-9-4,14-14-12,2-2-39,12-7-44,1-44-128,0-27-312</inkml:trace>
  <inkml:trace contextRef="#ctx0" brushRef="#br0" timeOffset="27019.69">13962 7263 758,'0'0'214,"0"0"-156,0 0 5,0 0-12,0 0-25,0 102 31,0-47-18,0 0-16,0-2-9,0-9-8,2-5-2,4-5-4,-4-9-1,0-5-1,2-7-39,-4-4-36,2-3-72,-2-6-107,0 0-73</inkml:trace>
  <inkml:trace contextRef="#ctx0" brushRef="#br0" timeOffset="27708.97">13450 7495 643,'0'0'82,"0"0"-21,0 0 116,0 0-111,0 0-64,0 0-2,22-12 13,13 3 7,8-4 10,-1-1 16,-11 2-13,-8 4-15,-14 2-13,-7 5-3,-2 1 3,0 0 0,-2 0-5,-20 0-1,-7 0-22,-2 0-1,0 0 7,-4 5 0,6 2 4,3-2 7,4-1-21,4 0 7,9-2 13,5-2 2,4 0 0,0 2-17,0-2-74,17 0 50,10 0-66,6 0-150</inkml:trace>
  <inkml:trace contextRef="#ctx0" brushRef="#br0" timeOffset="28315.77">13887 7335 638,'0'0'42,"0"0"25,0 0 42,0 0-81,0 0-28,0 0 15,4-27-4,12 10 6,1-4 13,4-2-7,-6 3-5,-3 2 4,-4 4-2,-3 4 1,-3 6 5,-2 0 4,0 4-8,0 0-7,0 0 0,0 0-6,0 0-7,0 12-1,0 11 0,0 10 17,0-1-1,0 6-4,0-4-8,0 0-2,0-4-2,0-6 0,0-3-1,0-4-2,0 0-52,4-3-84,-2 4-77,1-4-51</inkml:trace>
  <inkml:trace contextRef="#ctx0" brushRef="#br0" timeOffset="28572.03">13847 7736 957,'0'0'35,"0"0"-6,0 0 39,146-42-21,-69 30-18,3-4 1,6-2-6,6-2-2,-5 0 5,-13 6-7,-20 3-17,-26 7-3,-19 4-27,-9 0-59,-6 0-79,-31 4-85,-13 10-156</inkml:trace>
  <inkml:trace contextRef="#ctx0" brushRef="#br0" timeOffset="28862.8">13740 7943 801,'0'0'119,"0"0"-107,0 0 25,149 10 54,-31-10-24,31 0-24,32-10 13,21-17-23,26-1 9,9-2-4,-2 4-8,-3 6-2,-26 3-15,-28 3 0,-36-1-6,-36 5-4,-33 3-2,-35 0-1,-22 7-28,-16-2-32,-27 2-35,-29 0-104,-15 9-186,-10 6-220</inkml:trace>
  <inkml:trace contextRef="#ctx0" brushRef="#br0" timeOffset="29178.92">14524 8228 994,'0'0'95,"0"0"-80,0 0 61,0 0-27,0 0-37,-73 108 9,59-44 8,4 1-9,2 1-3,5-5 7,3-13-6,0-3-9,0-9-3,15-6 0,0-4-6,3-6-1,3-8-28,4-6-54,4-6-92,3-1-165,0-24-260</inkml:trace>
  <inkml:trace contextRef="#ctx0" brushRef="#br0" timeOffset="29546.15">14745 8608 931,'0'0'111,"0"0"-92,20-122 73,5 80-59,2-4-25,-4 6-3,-2 10 1,-10 5-2,-11 10-2,0 2 3,0 5 3,-9 6-8,-5 2-2,1 0-5,5 5-8,1 13 3,7 4-7,0 1-17,0 4-1,13-4 9,16 1 17,6 1 9,4-1 2,-5-2 0,-6-1 7,-8 0 16,-8-3 14,-8 1-2,-4-6-10,0 3-7,-16 2-9,-11 0-9,0-2-5,4-4-46,4-8-36,4-4-96,3 0-76</inkml:trace>
  <inkml:trace contextRef="#ctx0" brushRef="#br0" timeOffset="29735.39">15398 8364 1133,'0'0'62,"0"0"-58,129-57 9,-73 46-9,-8 3-4,-9-3-126,-18-3-216</inkml:trace>
  <inkml:trace contextRef="#ctx0" brushRef="#br0" timeOffset="30332.76">15964 8107 671,'0'0'241,"0"0"-229,0 0 30,0 0 10,0 0-44,0 0-6,-65 101-1,57-98 8,-1-3-5,-1 0 6,4-20-1,4-3 12,2-2-7,0-1-7,8 2-4,12 4 2,6 4-3,-4 8 0,4 4-1,3 4 3,-2 0 1,2 0 2,2 6 7,0 9 4,3 4 9,-5 0-3,0 6-4,-10 2-7,-3 2-1,-8 0-5,-8 0 4,0 3 4,-2 4-2,-23 4-2,-6 1-6,-7 3 4,-1-8-7,2-4-1,3-4 0,5-12-1,7-6 0,7-8 0,3-2 4,10 0-4,2-12-3,0-2-7,0 4 10,14 0 0,-1 7 0,9 3 0,5 0 1,6 0 3,9 0 5,6 0 6,3 0 4,0 9 3,-4-1-9,-16-2-6,-13 3-5,-7-4-2,-9-3-5,-2 0-34,0-2-50,0 0-116,0 0-191</inkml:trace>
  <inkml:trace contextRef="#ctx0" brushRef="#br0" timeOffset="30550.06">16651 8058 567,'0'0'440,"0"0"-383,89 165 98,-58-68-57,-6 13-43,-12 6-17,-13-1-3,0-6-9,-27-7-13,-17-9-1,-9-8-3,1-20-5,1-16-4,6-19-2,7-12-36,4-16-47,6-2-174,1-38-747</inkml:trace>
  <inkml:trace contextRef="#ctx0" brushRef="#br0" timeOffset="34944.95">2251 10935 1106,'0'0'82,"0"0"-75,0 0 51,0 0 2,0 0-33,0 0-14,0 0-11,0 13 0,0 28 0,0 2 13,0 3-3,0 3-5,0 1-2,0 2 4,0-6-6,0-2 0,0-8 0,-2-10-2,2-7-1,0-12 0,0 2 0,0-6 0,15-3 1,3 3-1,6-3 0,5 0-19,4-4-31,9-18-34,7-5-108,2-7-203</inkml:trace>
  <inkml:trace contextRef="#ctx0" brushRef="#br0" timeOffset="35155.75">2685 10975 1163,'0'0'25,"0"0"-25,0 0-4,0 0 4,0 0 0,158-61-1,-106 56-30,-4-2-167,0-3-150,-13-2-139</inkml:trace>
  <inkml:trace contextRef="#ctx0" brushRef="#br0" timeOffset="35328.11">3169 10784 1067,'0'0'102,"0"0"-102,0 0 0,0 0 0,0 0 11,0 0-4,0 110-1,0-74-5,0 2-1,0 0-52,-2-1-119,2-4-100,0-8-122</inkml:trace>
  <inkml:trace contextRef="#ctx0" brushRef="#br0" timeOffset="35540.19">3361 10935 913,'0'0'35,"0"0"-33,183-41 50,-93 21 7,0 4-27,-7 0-7,-17 8-25,-21 4-11,-19 4-89,-20 0-122,-6 0-77,-19 2-38</inkml:trace>
  <inkml:trace contextRef="#ctx0" brushRef="#br0" timeOffset="35942.13">3363 11017 631,'0'0'381,"0"0"-338,0 0-38,0 0 17,0 0 16,-13 146 20,11-62 3,-2 20-23,1 21-18,-7 17-2,2 11-6,-3 6-3,-3-2 3,-1-6-9,-5-15 5,-1-13-1,4-17 2,-3-12-2,5-12-2,3-15 1,3-13-3,7-15-2,2-7 0,0-3 0,4-5-1,23 2 0,8-1 3,13-2 1,4-7 0,11-6 16,5-10-5,-2 0-6,-8 0-3,-16 0-6,-13 0-4,-13 0-44,0-2-40,2-12-156,-3-16-334</inkml:trace>
  <inkml:trace contextRef="#ctx0" brushRef="#br0" timeOffset="36363.55">5454 10798 1048,'0'0'120,"0"0"-110,0 0 4,0 0 6,0 0-6,-7 106 4,5-53-1,2-2-11,0 2-6,0-4-15,0 2-54,0-3-122,0-4-94,-16-4-64</inkml:trace>
  <inkml:trace contextRef="#ctx0" brushRef="#br0" timeOffset="36692.99">4708 11474 900,'0'0'72,"0"0"-72,0 0 0,151 26 25,-20-16 53,39-6 12,41-4-45,34 0-4,32 0-9,23 0-2,11 0-3,5 0 4,-6 0-6,-24 0-7,-32-6 1,-53-10 10,-54-4-25,-51 6-3,-48 2-1,-30 8-5,-18 1-24,-2 3-24,-41 0-42,-19 0-104,-19 0-171</inkml:trace>
  <inkml:trace contextRef="#ctx0" brushRef="#br0" timeOffset="37360.33">4407 12458 547,'0'0'169,"0"0"-136,0 0 72,0 0 28,0 0-64,0 0-28,115-121-11,-77 77-5,0-2-6,-9 0-7,-12 11-4,-14 7-1,-3 12 3,-3 8-7,-18 4-3,-8 4-12,-3 0-17,1 12 7,7 12-5,5 2 5,11 2-9,8 4 3,0 2 3,24 5 4,16-5 6,7-1 15,-2-3 2,-10-6 9,-10 0 6,-12-6-7,-8-1-1,-5-3-2,0 0 2,-18-1 6,-5 2-7,4-8-8,3-5-25,5-2-82,9 0-122,2-15-206</inkml:trace>
  <inkml:trace contextRef="#ctx0" brushRef="#br0" timeOffset="37551.27">5008 12400 844,'0'0'408,"0"0"-408,0 0-4,0 0 4,0 0 6,0 0-6,132-15-20,-92 8-150,-7-3-217</inkml:trace>
  <inkml:trace contextRef="#ctx0" brushRef="#br0" timeOffset="37973.71">5354 12141 1020,'0'0'81,"0"0"-79,0 0-2,0 0 28,127-18-2,-94 24-1,-8 12-18,-12 8-6,-8 2-1,-5 1 2,0 1-1,-25 3 8,-5-6-8,-4-3 5,2-5-4,3-8-1,7-2-1,13-4 0,0-5-4,9 0 4,0 0-12,2 0-18,29 0 20,11-3 10,10-4 5,8 3 1,-2 4-4,-13 0 11,-12 0 3,-18 12-3,-9-1 1,-6 4-1,-4 5 9,-20 5-1,-9-2 0,-7 0-16,2-4-1,-4-3-3,-3-2-1,-1-5-28,1-8-61,5-1-139,6-7-204</inkml:trace>
  <inkml:trace contextRef="#ctx0" brushRef="#br0" timeOffset="38202.87">5750 12059 996,'0'0'85,"117"-4"-80,-38 6 47,8 26 41,-4 13-30,-15 9-20,-17 6-20,-18 8-16,-29 4-4,-4 9-3,-44 0-2,-16 1-3,-12-9-28,0-11-52,2-14-79,-2-12-99,-1-13-145</inkml:trace>
  <inkml:trace contextRef="#ctx0" brushRef="#br0" timeOffset="38544.56">4522 11907 748,'0'0'169,"0"0"-130,0 0 64,0 0-20,-129 34-51,68 42-7,-1 22 6,4 15 3,16-2 2,17-11-13,19-17-8,6-6-7,17-13-8,28-6 0,15-6-3,16-11-41,14-18-78,14-10-129,5-13-220</inkml:trace>
  <inkml:trace contextRef="#ctx0" brushRef="#br0" timeOffset="38964.2">6720 12008 902,'0'0'139,"0"0"-97,0 0 77,0 0-21,0 0-42,0 0-32,-47 23-7,5 39-6,-5 17 8,3 5 2,8-10-6,14-6-9,9-9 1,9-12-4,4-3-3,8-5-1,21-5-3,4-4-29,5-8-36,4-8-53,-1-12-223,-8-2-256</inkml:trace>
  <inkml:trace contextRef="#ctx0" brushRef="#br0" timeOffset="39332.93">6834 12671 901,'0'0'169,"0"0"-155,0 0 51,0 0-24,42-105-35,-4 60 1,5-1 3,-6-5 1,-13 3-5,-6 4-4,-11 5 5,-7 12-1,0 8-6,-5 10-1,-12 6-4,-6 3-4,2 0-14,5 19 3,2 9-2,12 0-3,2 4-19,4 2 14,23-1 8,9-1 12,4-6 10,-6-1 3,-7-4 7,-10-4 17,-13 1 3,-4 0-11,0 3 0,-13-1-5,-16 4-6,0-4-5,-2 0-3,6-4-38,8-6-60,1-7-201,7-3-116</inkml:trace>
  <inkml:trace contextRef="#ctx0" brushRef="#br0" timeOffset="39506.26">7487 12559 1057,'0'0'88,"0"0"-86,0 0-1,122-37-1,-86 33-2,2 1-56,-2-1-157,-5-4-138</inkml:trace>
  <inkml:trace contextRef="#ctx0" brushRef="#br0" timeOffset="40044.54">8018 12339 701,'0'0'272,"0"0"-262,0 0-7,0 0 12,0 0 9,0 0-19,-79 75 0,59-67-2,2-4-1,3-4 2,2 0-1,-1 0 7,5-12-10,3-4 0,6-2-2,0 2 0,0 3-5,2 1-4,18 1 9,5 1 1,10 2 1,5 3-2,0 5 2,3 0 0,-5 0 2,-7 13-2,-7 9 9,-8 4 3,-8 6-3,-8 2 4,0 5 7,0 1 0,-19-6-4,-8-3-3,-4-4-4,-3-1-4,-3-8 0,-2-2-4,4-4 3,6-7-2,9-5 1,8 0 5,8 0-8,4 0 9,0 0-7,0 0-1,9 0 3,20 0 6,12 0 13,5 7-3,5 3-8,-6 0 0,-7-2-7,-12-2-4,-12 2-1,-7-2-28,-5 0-82,-2 2-94,0-8-85,0 0-84</inkml:trace>
  <inkml:trace contextRef="#ctx0" brushRef="#br0" timeOffset="40294.06">8343 12112 150,'0'0'882,"0"0"-835,149-29-40,-75 51 32,1 27 5,-4 13 3,-3 15 3,-24 13-14,-23 2-24,-21 6-5,-16 2-6,-33-1 9,-11-9-9,0-18-1,4-21 1,5-19-2,17-17-2,13-15-38,13 0-81,8-30-127,0-26-367</inkml:trace>
  <inkml:trace contextRef="#ctx0" brushRef="#br0" timeOffset="40817.28">8780 10828 888,'0'0'13,"0"0"-13,0 0 0,0 0 8,0 0 41,183 104 1,-106-78-14,4-8-5,-6-8-2,-7-7 6,-6-3-4,-11 0-12,-15 0-5,-10 0-5,-10 0 4,-9 0-1,-3 28-5,-3 19 11,-1 18 14,0 21-3,0 18-5,3 23-4,7 17-6,7 14-6,6 15-4,4-1 1,-6 2 2,0-5-1,-14-6 4,-7-15 0,-12-14-4,-32-11-1,-10-17 10,-10-18 3,2-18-7,-1-17-1,5-25-5,7-17-1,4-11 2,7-11-6,8-29-18,15-22-42,13-14-41,4-17-132,27-19-384</inkml:trace>
  <inkml:trace contextRef="#ctx0" brushRef="#br0" timeOffset="41074.11">10280 11355 1084,'0'0'58,"0"0"-56,0 0 3,141-44 11,-89 37-8,2 0-8,-11 7-36,-14 0-143,-12 0-147,-17 3-1</inkml:trace>
  <inkml:trace contextRef="#ctx0" brushRef="#br0" timeOffset="41208.62">10340 11540 372,'0'0'284,"0"0"-214,0 0 16,0 0 30,0 0-15,0 0-21,79 32-41,-27-32-39,2-6-70,-7-14-312</inkml:trace>
  <inkml:trace contextRef="#ctx0" brushRef="#br0" timeOffset="41663.43">11495 11090 991,'0'0'40,"0"0"-34,0 0 66,35 124 17,-23-73-34,-6 7-4,-6 7-17,0-3-11,0-2-6,-8-6-1,0-14-3,1-11-4,6-12-5,1-8 1,0-6-3,6 2 1,25-4-3,10 3 5,8-4 0,2 0-5,-1 0-37,-2 0-60,-3-1-118,-9-26-220</inkml:trace>
  <inkml:trace contextRef="#ctx0" brushRef="#br0" timeOffset="41839.07">11794 11067 1175,'0'0'0,"0"0"-12,0 0 3,153-46 7,-76 38-122,-11-2-197,-19 0-225</inkml:trace>
  <inkml:trace contextRef="#ctx0" brushRef="#br0" timeOffset="42002.3">12284 10846 1121,'0'0'54,"0"0"-36,0 0 10,0 0-15,0 0 4,-9 111-17,18-74 0,0 1-29,0-1-152,-3-7-174,1-7-263</inkml:trace>
  <inkml:trace contextRef="#ctx0" brushRef="#br0" timeOffset="42231.25">12888 10816 1128,'0'0'41,"150"-42"-38,-41 22 16,14 1 40,-6 6-37,-16 3-9,-26 6-13,-30 2-19,-25-1-70,-20 3-32,0 0-44,-38 0 12,-10 0-100,-11 0-54</inkml:trace>
  <inkml:trace contextRef="#ctx0" brushRef="#br0" timeOffset="42550.2">13040 10807 264,'0'0'250,"0"0"-167,0 0 26,-96 151 54,90-84-29,0 13-50,6 9 5,0 18-24,0 11-9,0 11-9,6 9-12,-3 7-6,-3 0-6,0 2-10,0 2 0,-3-3-3,-9-9-6,3-9 10,0-15-6,7-16 3,2-14-3,0-19 3,0-14-2,7-14-1,15-10 0,14-12-2,10-9 2,22-5-4,11-9 1,4-20-5,-2 0-13,-12-3-42,-7-2-36,-16-10-96,-15-13-578</inkml:trace>
  <inkml:trace contextRef="#ctx0" brushRef="#br0" timeOffset="42980.35">14516 10293 913,'0'0'114,"0"0"-100,0 0 9,0 0-3,0 0-19,0 144 44,0-70-13,-6-3-16,2-10-8,2-4-8,0-10 0,0-4-5,-3-7-101,-1-8-83,2-8-128,1-9-146</inkml:trace>
  <inkml:trace contextRef="#ctx0" brushRef="#br0" timeOffset="48384.62">13688 11436 442,'0'0'127,"0"0"-54,0 0 73,0 0 6,0 0-54,0 0-38,0 0-21,-62-35-16,84 35-12,34 0 3,40 4 29,35 3 11,43-5-23,37-2-3,30 0-6,27 0-4,13 0-6,2 0-4,-6-9 7,-19 0 4,-21-1 5,-42-7-3,-37 3-3,-47 1-10,-43-1-3,-32 4-2,-23 3-2,-13 0-2,-6 0-15,-39 7-60,-26 0-69,-35 0-246,-29 14-370</inkml:trace>
  <inkml:trace contextRef="#ctx0" brushRef="#br0" timeOffset="49008.1">13544 12518 772,'0'0'194,"0"0"-139,0 0 49,0 0-60,90-120-30,-42 73-2,1 1 2,-6-5-6,-6 3 2,-14 10 3,-12 8-5,-9 7 2,-2 8-4,0 4-1,-13 9-5,-10 2-7,-11 0 2,5 13-9,2 9 2,8-1-7,10 6 9,9-1-14,0 2 4,20 0 15,15-1 3,6-4 1,-3 1 2,-5 1 0,-6-2 0,-12 1 8,-3 0 1,-11 2 1,-1-2-6,0 1 0,-8-1-2,-14-4 1,-5 0-4,-2-6-27,-2-2-50,2-6-53,4-3-86,10-3-34,13-5-194</inkml:trace>
  <inkml:trace contextRef="#ctx0" brushRef="#br0" timeOffset="49182.19">14163 12376 441,'0'0'563,"0"0"-551,118-60-9,-53 46 16,-5 8-19,-4 6-52,-16 0-150,-15 0-152</inkml:trace>
  <inkml:trace contextRef="#ctx0" brushRef="#br0" timeOffset="49592.37">14647 12158 628,'0'0'102,"0"0"-95,0 0 73,151-54-19,-101 54-20,-10 0 0,-11 11-29,-18 15-7,-11 3-3,0 2 13,-23-2 13,-8-1-5,3-4-10,5-8-4,5-4 3,9-6-9,7-4-1,2-2 1,0 0 0,0 0 1,13 2 2,16 0 21,7 2 17,9 4-11,-3 4-21,-9 0 6,-8 2 0,-11-1 3,-10-1 5,-4 0-15,0 3 7,-26 4 5,-8-4-8,-9 3-10,-1-7-5,-1 1 0,-2-7 0,4-1-32,6-4-40,3 0-108,14-4-211,14-25-285</inkml:trace>
  <inkml:trace contextRef="#ctx0" brushRef="#br0" timeOffset="49811.25">15320 12003 1069,'0'0'30,"134"19"40,-61 18 59,-12 12-72,-19 5-35,-24 6-12,-18 2-6,-4-2-3,-39 2 4,-12-6-5,-11-3-26,-4-7-28,0-8-55,-10-6-51,-12-14-148,-16-12-204</inkml:trace>
  <inkml:trace contextRef="#ctx0" brushRef="#br0" timeOffset="50132.06">13698 11801 872,'0'0'124,"0"0"-65,0 0 64,0 0-76,0 0-34,-135 106 11,89-20 19,-1 14-6,7 8 11,13 1-11,16-9-9,11-11-17,22-12-8,25-6-2,15-9-2,12-12-24,11-12-60,10-24-86,3-14-322</inkml:trace>
  <inkml:trace contextRef="#ctx0" brushRef="#br0" timeOffset="50650.77">17420 11191 688,'0'0'253,"0"0"-128,0 0-19,0 0-59,0 0-29,0 0 23,120-18 15,-50 6-14,1-4-8,-7-2-7,-14 6-10,-13 2-16,-10 4-1,-6 4-1,2 1-45,2-2-51,4 0-152,9-4-251</inkml:trace>
  <inkml:trace contextRef="#ctx0" brushRef="#br0" timeOffset="50934.61">19265 10548 871,'0'0'196,"0"0"-136,0 0-7,0 0-36,0 0 26,9 138 5,-9-82-16,0-5-10,0-4-12,0-1-5,-2-4-5,-9-2 0,-2-5-24,2-8-66,0-2-100,0-7-167,1-8-135</inkml:trace>
  <inkml:trace contextRef="#ctx0" brushRef="#br0" timeOffset="51271.41">18563 11251 607,'0'0'114,"0"0"-51,0 0 56,0 0-83,0 0-5,175 0 14,-57 0-18,26 0-1,31-5 7,26-6 23,27-3-4,17-2-5,5 0-6,1 2-18,-21 4-8,-26 0 1,-37-2-2,-42 0-6,-38 0-5,-37 3-1,-30 2 3,-17 1-5,-3-1-27,-31 7-64,-31 0-167,-28 0-211</inkml:trace>
  <inkml:trace contextRef="#ctx0" brushRef="#br0" timeOffset="51603.22">19039 11662 850,'0'0'65,"0"0"-37,0 0 111,0 0-67,0 0-63,0 0 3,-108 67 28,77-17 2,4 0 4,8-2-11,3 0-4,11-2-18,5-2-2,0-5-8,7-6-2,11-3-1,4-4-2,5-1-37,4-6-60,2-2-132,-4-7-184</inkml:trace>
  <inkml:trace contextRef="#ctx0" brushRef="#br0" timeOffset="51984">19192 12158 856,'0'0'103,"0"0"-76,64-129 63,-23 85-31,4-2-41,-5 5 17,-9 8 4,-13 5-12,-11 10 3,-7 1-5,0 8-7,-7 5-18,-18 0-4,-6 4 3,2 0 0,4 4 1,13 8-4,6 4 4,6-2-10,0 6 5,8 4-4,21-4 9,4 3 1,7-2 1,0 2-2,-5-2 0,-8 1 1,-7 0-1,-9-3-1,-11 1 1,0-1-1,0 4 0,-17-2-1,-6-3 2,-1-2-2,-2-3-22,5-5-52,5-3-55,3-5-115,9 0-128</inkml:trace>
  <inkml:trace contextRef="#ctx0" brushRef="#br0" timeOffset="52165.53">19946 12031 1162,'0'0'27,"0"0"-24,152-46 29,-95 37-32,-6 4-17,-7-1-102,-11-6-178,-10-2-134</inkml:trace>
  <inkml:trace contextRef="#ctx0" brushRef="#br0" timeOffset="52704.23">20648 11735 778,'0'0'33,"0"0"-16,0 0 71,0 0-75,0 0-1,0 0 8,-93 90 3,78-89-6,5-1-9,3 0 11,2 0 13,3-9-6,2-10-8,0 4-10,0-5-8,7 5 6,15-3-6,5 5 0,4 3 0,0 3 0,-4 7 5,0 0-1,-4 7-1,-4 12 4,-1 6-2,-3 0 2,-6 4-1,-2-1 4,-7 6-4,0 0-1,-2 6 6,-20 2 6,-12 0-6,-6-3-1,3-7-7,-2-6 1,8-8-3,6-8 0,10-5 1,9-2-2,6-3 4,0 0-4,0 0 0,2-3-2,17-6 1,4 1 1,6 8 11,1 0-3,7 0 4,-4 3 6,-3 11-13,-2 1-5,-12-1 0,-7 0-2,-9 2-39,0 0-103,0-2-148,-21-2-201</inkml:trace>
  <inkml:trace contextRef="#ctx0" brushRef="#br0" timeOffset="52983.06">21020 11679 1004,'0'0'57,"0"0"-36,158-3 70,-106 37-48,-10 19-5,-15 3 4,-17 12 1,-10 9-5,0-4-13,-17 4 4,-16-7-10,-5-7-5,-7-5-12,-1-12 2,5-9-2,5-9-2,10-12-11,5-5-34,6-11-38,4 0-82,9-21-152,2-25-190</inkml:trace>
  <inkml:trace contextRef="#ctx0" brushRef="#br0" timeOffset="53775.62">21080 10427 987,'0'0'27,"0"0"-21,0 0 24,0 0-12,172-4 0,-78 25-11,-1 2 13,7-5-1,-4-6 6,-11-4 3,-12-6 11,-17-2-17,-13 0-2,-14 0 1,-12 0 4,-9 0-5,-4 0-1,-4 0 4,0 0 2,0 0-7,0 0-6,0 0-3,0 0-7,0 0-1,0 0 0,0 0 1,0 0-1,0 4 0,-4 20 1,-2 12 6,-2 4 4,1 4 5,3 9-5,-3 3 1,2 6 6,2 6-3,0 9-3,1 4 2,0 3-4,-1 6 2,3-1 4,0 6-7,0-1-1,0 0-1,0-3-3,0-5-2,0-1-2,0 2 2,0 0-3,0-6 3,0 0-3,0-10 0,0-1 0,0-9 1,0-1 0,-2-5-1,2-6 1,-2-2 0,-3-7-1,3-4 0,-5-6 1,1-4-1,-3-2 1,-9 0 0,-12 1 6,-16 0-4,-21 3 2,-17-4-2,-17-2 1,-12-1-3,-3-4-1,1-2 0,8-1 0,12-6 0,19-2 0,16-4 1,19-2-1,16 0-1,11 0-30,5 0-35,-2 0-39,-5-12-51,-6-6-239</inkml:trace>
  <inkml:trace contextRef="#ctx0" brushRef="#br0" timeOffset="54565.38">9584 14790 1129,'0'0'71,"0"0"-64,0 0 0,0 0 11,0 0 5,123-28-5,-51 10-11,-5 4-7,-14 6-39,-15 6-97,-16 2-92,-15 0-158</inkml:trace>
  <inkml:trace contextRef="#ctx0" brushRef="#br0" timeOffset="54760.58">9584 15051 990,'0'0'86,"0"0"-67,0 0-15,0 0 54,181 10-20,-107-10-20,-7-7-18,-11 0-91,-12-6-269,-7-1-252</inkml:trace>
  <inkml:trace contextRef="#ctx0" brushRef="#br0" timeOffset="56003.43">10967 14538 225,'0'0'727,"0"0"-682,0 0-27,0 0 47,0 0-49,0 0 6,-25 118 14,25-56 4,-9-4-24,-4-1 1,0-7 3,-1-6 0,3-9-6,2-2-7,-2-8-5,6-8 3,5-7-2,0-3-3,18-4 5,20 6-5,9-9 8,6 0-6,-3 0 0,-6 0-2,-8 0-23,-10 0-57,-6 0-56,-9-5-112,-5-9-85</inkml:trace>
  <inkml:trace contextRef="#ctx0" brushRef="#br0" timeOffset="56276.55">11212 14476 897,'0'0'87,"0"0"-79,0 0-8,0 0 10,0 0-7,123-21-3,-94 20-21,-3-3-101,-2-2-36,-1-2-61,-1-10-215</inkml:trace>
  <inkml:trace contextRef="#ctx0" brushRef="#br0" timeOffset="56491.94">11671 14270 998,'0'0'44,"0"0"-44,0 0 0,0 0 9,0 0 8,13 127 9,-13-92-8,0-3-12,0-2 2,0-7-6,0 1-2,0-3-63,0-5-119,2-7-99,6-9-159</inkml:trace>
  <inkml:trace contextRef="#ctx0" brushRef="#br0" timeOffset="56734.52">11858 14323 797,'0'0'93,"0"0"-92,141-16 72,-59 8 16,7-4-45,-1 4 2,-6-6-18,-18 7-16,-16-2-7,-19 5-5,-16 4-3,-11 0-46,-2 0-57,-7 0-76,-24 0-24,-12 6-206</inkml:trace>
  <inkml:trace contextRef="#ctx0" brushRef="#br0" timeOffset="57181.9">11891 14383 857,'0'0'133,"0"0"-128,0 0 31,0 0-7,0 0-23,0 0-2,-8 47 47,8-6 25,0 17-34,2 9 1,2 23-9,1 12-1,-3 7-10,3 2-6,-3 5-8,0 0 7,-2 4-13,0-4 9,0-8-6,0-6-6,-9-9 4,-2-7 4,0-6-8,2-8 3,2-11 0,3-15 3,4-14-5,0-9 0,0-8-1,6-1 2,15-4-2,10 2 1,13-2 3,12 2 0,4 2-3,0-4 6,-6 2-3,-12-2-2,-12-1 1,-11-5-3,-8-3-5,-1-1-19,-4 0-45,-4-24-66,-2-20-275</inkml:trace>
  <inkml:trace contextRef="#ctx0" brushRef="#br0" timeOffset="57626.59">13096 14307 752,'0'0'328,"0"0"-259,0 0-24,0 0-13,0 0-31,0 0 3,22 88 25,-20-42-12,-2-5-6,0-6-9,0 2 1,0 1-3,0-8 0,0 2-26,0-7-52,0-8-76,0-1-125,0-11-107</inkml:trace>
  <inkml:trace contextRef="#ctx0" brushRef="#br0" timeOffset="57976.62">12462 14918 866,'0'0'143,"0"0"-128,0 0 52,0 0-29,0 0-25,174 9 26,-55-9-9,12 0-7,12 0 10,13-9 3,13 0 0,10-1-5,9-1-5,0 4-7,-7-2-2,-10-2-4,-24 1-5,-26-8-1,-39 10-7,-36 2-1,-25 2 0,-19 4-8,-2-3-16,-6 3-31,-32 0-69,-22 0-102,-23 3-208</inkml:trace>
  <inkml:trace contextRef="#ctx0" brushRef="#br0" timeOffset="58494.35">12639 15623 777,'0'0'148,"0"0"-77,0 0 19,0 0-53,0 0-18,120-124 17,-80 79-6,-5-5-5,-9 6 0,-9 9-14,-13 4-2,-4 7-5,0 12-4,0-2-1,-18 14-11,-5 0-12,2 0-13,-3 6 15,5 10 2,6 4 4,9 2-27,4-2 10,1 2 4,25 2 26,5-3 0,5 6 3,-3-3 6,2 6 5,-3-2 21,-10 2-5,-7-3-6,-7-1-6,-6-2-3,-2-7 2,0 2-6,-12-3-2,-5-2-1,-6-8-2,-4 2-3,1-8-19,-3 4-45,3-4-44,5 0-136,7 0-156</inkml:trace>
  <inkml:trace contextRef="#ctx0" brushRef="#br0" timeOffset="58684.36">13264 15494 1097,'0'0'75,"0"0"-73,121-40 14,-67 27-16,-7 4-1,-7 1-93,-11 2-128,-10-8-129</inkml:trace>
  <inkml:trace contextRef="#ctx0" brushRef="#br0" timeOffset="59133.03">13694 15262 786,'0'0'122,"0"0"-103,0 0 69,139-17-56,-94 22-1,-8 17-6,-11 4-10,-18 1-14,-8-4 7,0 7-8,-18-8 6,-19 2 4,1-4-1,2-2-3,4-7 3,10-8-8,8 1-1,8-4 2,4 0 0,0 0 3,0 0-5,0 0 10,0 0-8,15 7 3,14 0 25,9-1-2,2 6-10,4 2 3,-4 3-10,-8 1-10,-14-9 3,-14 5 2,-4 0-4,0 7 12,-22-3 5,-10-4-8,-5 0-3,-3-2-4,0-3 2,-1-4-6,6-5-6,4 0-17,4 0-28,4-11-62,10-8-217,9-5-186</inkml:trace>
  <inkml:trace contextRef="#ctx0" brushRef="#br0" timeOffset="59380.44">14114 15200 1130,'0'0'63,"0"0"-54,172 44 68,-94-2-42,-3 14-16,-14 4 4,-18 4 1,-24 8 0,-19-7-14,-2 1-7,-41 0 15,-10-8-8,-7-8-10,4-10-4,2-10-29,-1-11-49,-9-10-124,-10-9-229</inkml:trace>
  <inkml:trace contextRef="#ctx0" brushRef="#br0" timeOffset="59710.1">12712 15075 511,'0'0'334,"0"0"-281,0 0 63,0 0 8,-138 4-85,99 58-6,3 15 7,8 7 3,11 2-10,2 2-7,11-12-3,4-8-6,0-8-11,23-5-4,13-13-2,17-3-33,16-12-69,14-19-199,8-8-446</inkml:trace>
  <inkml:trace contextRef="#ctx0" brushRef="#br0" timeOffset="60340.41">14514 14229 929,'0'0'194,"0"0"-179,0 0 16,0 0 37,0 0-54,146-26 5,-48 26 2,1 2-11,-7 0-7,-12-2 2,-28 0-4,-21 0 0,-17 0-1,-11 0 2,-3 0 1,0-2 8,0 2 15,0 0-10,0 0-10,0 28-5,0 23 3,0 20 11,6 11 1,5 22 0,3 14-4,3 16 1,1 6-3,1 2-4,-3 9 3,-1-7-1,-5 2-5,-5-8 1,-5-17 0,0-17-3,-10-15 5,-18-28 1,-5-10 2,-8-18 4,-5-13 4,-7-8-12,0-7-4,3-5-1,0-8-1,8-18-27,9-15-35,15-8-47,16-20-204,2-14-519</inkml:trace>
  <inkml:trace contextRef="#ctx0" brushRef="#br0" timeOffset="60716.03">15612 14691 930,'0'0'83,"0"0"-54,0 0 107,127 17-69,-58-17-19,5-14-15,-11-4-11,-17 6-22,-13 4-2,-15 8-76,-9-4-242,-5-8-614</inkml:trace>
  <inkml:trace contextRef="#ctx0" brushRef="#br0" timeOffset="61172.53">16703 14415 187,'0'0'719,"0"0"-628,0 0-54,0 0 49,0 0-10,37 143-32,-31-79-10,-6 5-9,0 2-3,0-8-6,0-11-7,-8-14-2,2-14 0,-2-10-1,8-8-4,0-3 1,0-3-1,1 0-2,29 0 4,18 0 2,7 0 0,6-12-5,-8 7-1,-6-4-8,-10 0-49,-8-3-72,-8-2-152,-13-15-153</inkml:trace>
  <inkml:trace contextRef="#ctx0" brushRef="#br0" timeOffset="61398.37">16987 14127 696,'0'0'64,"0"0"-57,0 0 29,139-34-12,-101 32-24,-3-2-149,-10-4-187</inkml:trace>
  <inkml:trace contextRef="#ctx0" brushRef="#br0" timeOffset="61600.75">17429 13930 1025,'0'0'106,"0"0"-87,0 0 28,0 0-5,15 107-15,-8-71-14,-3-2-9,-4 0-4,0-9 0,0 2 0,0-3-64,0-2-102,4-8-145,4-9-94</inkml:trace>
  <inkml:trace contextRef="#ctx0" brushRef="#br0" timeOffset="61847.82">17922 13990 1033,'0'0'74,"0"0"-65,179-18 85,-88 13-50,-4 0-23,-6-2-12,-13 0-6,-17 0-3,-22 7-5,-18 0-62,-11 0-57,-5 0-85,-28 0-53,-13 0-153</inkml:trace>
  <inkml:trace contextRef="#ctx0" brushRef="#br0" timeOffset="62192.2">17824 14173 940,'0'0'74,"0"0"-44,-39 150 71,39-78-52,0 13-19,2 10 12,1 21-8,-3 5-8,0 12 3,0 0 1,-7-7-7,-2-5-7,3-5-2,6-19-7,0-8 3,0-11-7,2-8-1,7-12-1,2-12 2,-1-5-3,6-11 1,3-9-1,5-2 0,12-11 4,6-6-3,9-2-1,2 0 1,-6-6-1,-4-12-40,-3-4-47,-2-12-164,-7-17-478</inkml:trace>
  <inkml:trace contextRef="#ctx0" brushRef="#br0" timeOffset="62516.27">19199 14096 1058,'0'0'123,"0"0"-107,0 0 9,0 0 24,-16 121-32,7-63-8,3-8-8,1 4-1,3-8-7,2-5-49,0 1-100,-7-7-125,-4-3-121</inkml:trace>
  <inkml:trace contextRef="#ctx0" brushRef="#br0" timeOffset="62814.53">18485 14825 998,'0'0'29,"0"0"-26,0 0 21,118 30-6,1-30 30,37 0-14,34-18 4,17-3 10,27 5 13,2 9 0,-15 7-23,-18 0-21,-43 0-12,-42 0 8,-37 0-13,-39 0-15,-26 0-19,-14 0-11,-2 0 11,-23 0-19,-24 0-99,-17 0-97,-16 0-56</inkml:trace>
  <inkml:trace contextRef="#ctx0" brushRef="#br0" timeOffset="63271.77">18823 15557 873,'0'0'98,"0"0"-22,0 0 61,0 0-82,0 0-22,0 0-1,156-142-9,-112 87-12,-9-1 2,-8 10 0,-11 6-3,-14 9-7,-2 12 0,0 6-3,-14 8-2,-7 5 2,-6 0-15,0 0-5,4 13 4,7 6 5,10 3-7,6 4-3,0 2-2,10 4 19,19 3-3,4 0 6,-2-7 0,-4-1 2,-6-1 2,-9-9 6,-7-2 1,-5-4 4,0 4-7,-14-2-4,-8 4-1,-4-1-2,3-4-37,2-3-70,5-5-111,9-4-145</inkml:trace>
  <inkml:trace contextRef="#ctx0" brushRef="#br0" timeOffset="63484.39">19469 15424 1106,'0'0'128,"0"0"-126,0 0 29,176-6-21,-105 6-10,-2-3 0,-18-3-92,-17-1-211,-14-12-94</inkml:trace>
  <inkml:trace contextRef="#ctx0" brushRef="#br0" timeOffset="64014.23">20131 15221 772,'0'0'87,"0"0"-65,0 0 61,0 0-63,0 0-11,0 0-1,-89 104-2,66-97-1,5-7-1,1 0 0,5 0 6,-2-7-10,9-6 7,5-1 3,0 0-10,0-3-1,19 4 1,7-1-1,6 2 1,1 2 0,-1 4 1,2 3 5,-1 2 3,-5 1 12,-1 0 19,-2 13-10,-7 10 1,-5 9-14,-6 4 4,-7 9-5,0-7-3,-9 8-4,-18-7-4,-4-7-1,-3-4 0,4-7-2,5-7-1,5-10 4,2-4-4,7 0-2,3 0-4,2 0 0,6-9-3,0 0 7,10-5-3,11 5 4,4 5 4,2 0 8,0 4 9,0 0-9,0 0-7,-6 8-1,-3 6-4,-7-1-9,-6 2-69,-5-2-181,0-8-247</inkml:trace>
  <inkml:trace contextRef="#ctx0" brushRef="#br0" timeOffset="64234.53">20605 15191 1117,'0'0'79,"0"0"-54,114 59 56,-70-7-29,-7 3-15,-10-4 4,-17-1-27,-10-6-2,-18 1-10,-32-4-4,-16-1 2,-7-7-62,-2-7-63,-2-13-162,2-8-231</inkml:trace>
  <inkml:trace contextRef="#ctx0" brushRef="#br0" timeOffset="64556.44">18623 15089 985,'0'0'84,"0"0"14,-81 132 13,67-55-58,8 3-23,6-4-2,0-4-14,8-10-1,23-9-13,11-8-1,18-19-4,15-11-49,18-15-87,12 0-250</inkml:trace>
  <inkml:trace contextRef="#ctx0" brushRef="#br0" timeOffset="65235.94">20866 14154 963,'0'0'51,"0"0"-37,0 0 37,0 0 8,146-13-28,-67 19-3,2 1-8,-1 0-4,-8-3-7,-6-4 3,-12 0-5,-14 0 1,-18 0-3,-11 0 6,-7 0 6,-4 1 13,0-1-3,0 0-4,0 0-5,0 11-6,0 7-8,0 18 1,0 12 14,3 12 0,6 14-6,2 10 1,3 20-9,2 13 8,3 6-6,-2 3-4,2 0 1,-6 2-4,-2 2 5,0-1-3,-2-4-1,-2-3 3,0-6 3,-5-5-2,-2 1-2,0-10-2,0-12 1,0-16-1,-13-18 0,-19-17 2,-17-16-3,-19-6 0,-13-7-3,-11-10-8,1 0 11,0 0-50,6-4-24,11-10-22,10-4-192,13 0-644</inkml:trace>
  <inkml:trace contextRef="#ctx0" brushRef="#br0" timeOffset="66745.91">10090 17151 760,'0'0'168,"0"0"-160,0 0 82,0 0-25,0 0-39,0 0-12,28 14 26,18-14 11,8 0-5,-1 0-17,-1 0-8,-12 0-2,-7 0-5,-8 0-14,-15 0 0,-1 0-8,-8 0-45,3 0-83,-4 0-149,0 0-92</inkml:trace>
  <inkml:trace contextRef="#ctx0" brushRef="#br0" timeOffset="67006.57">10108 17391 845,'0'0'139,"0"0"-117,0 0-11,0 0 22,0 0 7,116 41 15,-54-36 4,-1-5-22,-12 0-6,-9 0 0,-16 0-14,-13 0-14,-3 0-3,-8 0-2,4 0-46,0 0-105,7 0-273</inkml:trace>
  <inkml:trace contextRef="#ctx0" brushRef="#br0" timeOffset="71341.48">12578 17531 677,'0'0'158,"0"0"-127,0 0 50,0 0-35,0 0-26,0 0 5,0 0 5,98 23 6,-50-33 3,0-21-9,-3-1 1,-12 6-15,-8 3-3,-12 0-8,-6 5-3,-7-8 6,0 4-8,0 0 4,-11 3-1,-14 7-2,-6 3 1,-7 9 2,-9 0-4,-7 9-2,1 17 1,4 20-3,7 5 2,9 0 2,10 7-2,12-8-1,11-3 3,0-6-1,18-5-1,21-6 1,11-12 1,10-4 11,7-14 6,-1 0 4,-4-4-3,-10-10-4,-9 4-12,-14-2-2,-12 5-8,-7-8-41,-1-7-66,-9 0-221,1-2-163</inkml:trace>
  <inkml:trace contextRef="#ctx0" brushRef="#br0" timeOffset="71933.55">12930 16825 812,'0'0'100,"0"0"-55,0 0 25,0 0-50,0 0-16,155-94 17,-111 86 18,-4 8-4,-11 0-16,-13 8-16,-10 19-2,-6 9 0,-2 0 1,-24 0-1,-6-7 8,-1 0-6,2-12-2,8-4 2,6-3-1,7-6-1,8 1-1,2-5-1,0 0-3,0 0-6,6 0-4,19 0 13,4 3 1,7 1 2,-3 6 0,1-1 2,-12 8-3,-9 1 3,-13 5-2,0-1-1,-13 2 10,-20 1 8,-5-6-1,-2-1-12,3-6-2,2-3-3,4 0-1,4-7-22,8-2-73,7 0-69,12-2-99,0-16-271</inkml:trace>
  <inkml:trace contextRef="#ctx0" brushRef="#br0" timeOffset="72242.07">13461 16677 1005,'0'0'94,"0"0"-59,0 0-15,0 0 4,0 0 9,52 117 8,-46-55-6,-6 2 1,0 3-10,0-9-6,0-7 2,0-14-8,0-9-9,7-10-4,11-11-1,6 2 2,14-9-2,6 0 1,4-16-1,-9-2-20,-10-1-40,-18-3-72,-11 5-144,-3 3-244</inkml:trace>
  <inkml:trace contextRef="#ctx0" brushRef="#br0" timeOffset="72407.6">13463 16950 840,'0'0'228,"0"0"-192,0 0-15,0 0 22,177-102-39,-119 84-4,-16 13-94,-20-4-236,-18 4-395</inkml:trace>
  <inkml:trace contextRef="#ctx0" brushRef="#br0" timeOffset="73264">13731 17645 704,'0'0'155,"0"0"-95,0 0-25,0 0 19,0 0-43,0 0 4,93 0 21,-34 0 5,3 0 8,2-3 7,1-15 24,-9 0-33,-12 4-10,-10 2-9,-16 7-25,-8 2 0,-4 3-3,-4 0-17,2 0-48,0 0-101,0-6-315</inkml:trace>
  <inkml:trace contextRef="#ctx0" brushRef="#br0" timeOffset="75885.39">14811 17508 372,'0'0'137,"0"0"-101,0 0 47,0 0-38,0 0-23,0 0 2,-4-13 46,4 13 24,0 0 9,0 0-20,-4 0-7,4 0-28,0 0-14,0 0-20,0 0-12,0 0 1,0 0-6,0 0 3,0 0-5,0 0 2,0 0-1,0 0 1,0 8 3,0 2 3,5 3-3,10-3 1,0-2 1,1 2-1,7-6-1,-2-4 3,6 0-3,0 0 0,2-14 5,-4-4 2,-6 0-6,-2 0 4,-5-5-2,-4 5-3,-4-4 5,-4 4-5,0 0 3,0 1-3,0-2 0,0 3 1,-2 2-1,-4 10-3,-3-1 3,2 0-1,-4 5 1,-3 0-3,-7 0 1,0 0 0,-5 0-2,2 10 2,2 2 2,2 6-1,2 0-2,2 4 2,3 0 0,0-2 0,1 6 1,2 5-1,-3 1 1,1 0-1,-1 6 1,3-6 0,4-4 0,4 6-1,2-12 1,0 2-1,0-2 1,0-7-1,6 0-1,10-1 2,7 0 0,1 1 0,8-3-3,3-9 6,3-3 2,2 0 3,3-3 4,-1-20 8,-5 5 1,-6 1-4,-6 5-9,-12 1-6,-5 2-2,-4 0 0,-2 5-3,0-9-39,-2-2-116,2-7-219,1-4-373</inkml:trace>
  <inkml:trace contextRef="#ctx0" brushRef="#br0" timeOffset="77145.9">15060 16691 379,'0'0'256,"0"0"-173,0 0-46,0 0 1,0 0-34,0 0 1,0 0 18,0 27-4,0-22 9,-8 3 1,-2 1 8,-7-4-4,0-1-8,1 0-2,-1-4-5,3 0-4,1 0 0,4 0 1,0 0 5,4-4-8,3-9-5,2 0 0,0-1-2,0 0-5,2 2 0,15-1 0,0-1 2,1-1 4,1 3-3,6 2 2,0 3-1,0 0 0,-1 7 1,-4-4-3,0 4-2,-2 0 0,-5 0-1,1 0 0,-5 11-2,-1 4-1,-1 14 4,-3-3 4,-4 10-4,0-1 1,0 2 2,-8-2-3,-12 2 2,-5 1-1,-8-6 2,-3 0 1,-2-2-4,-1-2 1,5-5 0,3-11-1,8-3 0,5-5 0,5-4 1,9 0 0,-1 0-1,5 0-9,0-12 3,0 2-6,11 0 10,14 3 0,0 2 1,4 5 1,2 0 9,0 0 1,-4 0 0,-4 8-7,-4 6 0,-6-4-3,-4 2-1,-2-2-1,-1-1 0,-1 5-39,-1-6-30,3-4-115,2 1-38,0-5-114</inkml:trace>
  <inkml:trace contextRef="#ctx0" brushRef="#br0" timeOffset="77476.71">15425 16612 731,'0'0'150,"0"0"-80,0 0 38,0 0-80,0 0-25,0 0 20,40 70 13,-31-21 7,-5 4-14,-4 0 3,0 2-3,0-1-4,0-10-16,0-8 6,0-10-13,0-8-1,7-8 6,4-6-6,8-4 3,4 0-3,4 0 4,2-5-5,-6-12-1,-5 3-43,-12-3-41,-6-2-111,0 1-310</inkml:trace>
  <inkml:trace contextRef="#ctx0" brushRef="#br0" timeOffset="77649.61">15367 16852 696,'0'0'124,"0"0"-120,124-50 60,-54 32 5,-4 1-58,-7 3-11,-17 6-70,-19 7-156,-10 1-140</inkml:trace>
  <inkml:trace contextRef="#ctx0" brushRef="#br0" timeOffset="78053.42">16624 16902 387,'0'0'610,"0"0"-564,0 0 10,0 0 70,0 0-100,0 0-26,-15-7-1,-12 66 1,-14 25 3,-5 16 4,-6 11-5,-1-3 6,0-6 9,0 0-14,5-13 4,8-9-6,7-15 4,10-18-5,13-15 6,4-19-6,5-8-3,1-5-36,0 0-37,0-4-67,1-36-195,17-13-315</inkml:trace>
  <inkml:trace contextRef="#ctx0" brushRef="#br0" timeOffset="78370.65">17026 16866 710,'0'0'231,"0"0"-190,0 0 9,0 0 37,0 0-81,0 0 1,0 95 10,-20-11 27,-17 18-13,-7 4 4,-7 3-2,0-7-8,2-12-2,9-16-5,6-16-1,12-21 0,8-16-10,7-11-4,5-6-3,2-4-10,0 0-68,23-35-274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9:57:37.9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4245 2356 809,'0'0'147,"0"0"-88,0 0 21,0 0-14,0 0-24,0 0-9,0 0-6,125-32-7,-82 13-20,-5 3 7,-3 3-7,-4 3-24,-4 5-116,-4 5-95,-19 7-142</inkml:trace>
  <inkml:trace contextRef="#ctx0" brushRef="#br0" timeOffset="164.02">4279 2759 28,'0'0'959,"0"0"-903,0 0-4,0 0-18,0 0-2,120-40-6,-44 12-17,7 8-9,-1 9-130,-4 6-167,-9 1-250</inkml:trace>
  <inkml:trace contextRef="#ctx0" brushRef="#br0" timeOffset="800.02">6644 2394 938,'0'0'65,"0"0"-39,0 0 27,0 0-7,0 0-27,0 0-4,113-106-5,-81 44-5,-4-12-1,-4-9 10,-14 2-6,-7 7-3,-3 15-5,0 10 9,-17 13-9,-3 10 9,1 13-5,1 6 3,-2 7-3,1 0-4,0 20-2,5 18-2,6 6 2,6 9-6,2 0 8,0 3 4,22-1-1,1 1-3,0-7 2,0 2-2,-3-4 0,-2-5 0,-4 0-22,1-14-120,-1-6-120,1-14-139</inkml:trace>
  <inkml:trace contextRef="#ctx0" brushRef="#br0" timeOffset="1145.2">7072 2135 663,'0'0'238,"0"0"-213,0 0-25,0 0-6,0 0 6,0 0 13,12 109 2,-8-73-6,0-4-9,1-4 2,4-5 0,0-12-4,6-1 4,5-10-2,1 0 0,6 0 0,-2-24 1,-2-6 3,-5-4 4,-7-5-2,-7-3 11,-4 0 30,0 7-2,0 3-4,-21 7-1,-4 11-24,-2 2-6,-1 10-10,5 2-6,-4 0 3,2 7-21,3 16-52,11 5-51,6 2-117,5-12-97</inkml:trace>
  <inkml:trace contextRef="#ctx0" brushRef="#br0" timeOffset="1640.17">7694 2014 788,'0'0'160,"0"0"-139,0 0 45,0 0-32,-118 55-23,98-15-7,2 3-4,4 3 0,8-2 0,6-13-4,0 1-4,12-18 2,14-5-9,7-9-19,6 0 26,-7-16 4,-2-14 4,-11-3 4,-7-6-3,-5-2 14,-7 11 1,0 10 38,0 12 9,0 8-11,0 0-16,0 0-36,0 34-10,8 29 1,17 27 9,4 21 3,2 22 3,-1 7-1,-4 1-1,-13-13-1,-12-22-3,-1-19 5,-10-23 16,-20-16 9,-4-17 9,-2-22-4,-5-9-4,0-5-3,1-34-14,-1-17-14,12-13-10,12-1 1,15-3-40,2 1-27,24 2-65,16-1-288,4 11-161</inkml:trace>
  <inkml:trace contextRef="#ctx0" brushRef="#br0" timeOffset="2083.35">8251 2109 608,'0'0'262,"0"0"-221,0 0 16,0 0-30,50-116 4,-28 84-22,-2 3-5,-4 4-2,-8 4 9,-2 6-3,-3 3 8,-1 8-4,-2 1 12,0 3 15,0 0-14,0 0-25,0 17-5,5 12 5,2 15 13,1 2 2,-1 3-3,3 1-8,-2-2 3,1 1-5,0-7 0,-2-7-1,-3-3-1,1-6-5,-3 1-63,0-1-44,-2-4-103,0-7-140</inkml:trace>
  <inkml:trace contextRef="#ctx0" brushRef="#br0" timeOffset="2295.35">8369 2462 878,'0'0'197,"0"0"-187,0 0-6,0 0 35,0 0 24,135 10-38,-77-10-11,-3-16-8,-6 0 9,-9 2-7,-9 4-8,-13 3-1,-13 0-83,-5 1-181,-9-4-509</inkml:trace>
  <inkml:trace contextRef="#ctx0" brushRef="#br0" timeOffset="2887.98">9420 2404 653,'0'0'173,"0"0"-142,0 0 68,0 0 15,160-12-46,-112 0-19,0-2-7,-13-1-17,-8 6-16,-7 3-4,-7 0-5,-1 6-43,3 0-113,1 0-177,-7 0-239</inkml:trace>
  <inkml:trace contextRef="#ctx0" brushRef="#br0" timeOffset="3365.93">10394 2428 462,'0'0'213,"0"0"-111,0 0 71,0 0-51,0 0-40,0 0-34,69-112-35,-41 48 1,0-19-10,-6-11 1,-5 2 3,-7 0-8,-10 15-1,0 15 1,-2 10-3,-22 14-5,1 14 2,-2 13 3,2 8 2,0 3-16,2 15 17,-1 24-8,4 12 5,7 2 2,8 5 0,3 5 1,0-1 0,21 0 2,8-4 2,4-2 1,2-8-5,1-7 1,-7-5-1,2-10-23,-4-8-110,-6-9-116,-2-9-128</inkml:trace>
  <inkml:trace contextRef="#ctx0" brushRef="#br0" timeOffset="3687.41">10869 2067 693,'0'0'249,"0"0"-233,0 0 1,0 0 9,-27 145-19,27-108-1,0-1-3,9-11-2,13-7-1,5-10-2,1-8 2,7 0 1,0-10 3,0-18 0,-5-9-4,-6-9 7,-11-3 0,-11-2 5,-2 1 26,0 12 17,-19 10-19,-10 8-6,-2 12-13,0 8-16,-6 0-1,2 12-2,3 12-4,6 3-1,7 6-52,11 1-56,8-5-167,0-9-164</inkml:trace>
  <inkml:trace contextRef="#ctx0" brushRef="#br0" timeOffset="4198.03">11551 1961 775,'0'0'160,"0"0"-138,0 0 46,0 0-32,-114 58-26,85-14-8,2 6 1,7 4-1,9-1-2,5-12-6,6-9 6,0-9-6,30-17-8,6-6-6,7-3 20,-1-28 8,-5-11-6,-4-10 1,-13-1-2,-5 1-1,-9 9 5,-3 18 3,-3 11 21,0 12 18,0 2 5,0 6-51,4 38 2,7 22-3,7 30 13,9 13 7,6 17 3,7 14 1,-1 6-4,-6 5-17,-11-12 2,-20-19-2,-2-22-1,-13-25 4,-27-28 13,-9-18 2,-9-26-5,-7-2-3,0-43-5,7-21 0,11-11 2,16 0 0,18 1-1,13 5-3,0 1-6,33 0-5,17-1-30,6-4-68,4 2-200</inkml:trace>
  <inkml:trace contextRef="#ctx0" brushRef="#br0" timeOffset="5398.06">12286 2150 494,'0'0'106,"0"0"-41,0 0 95,0 0-14,0 0-29,0 0-50,0 0-35,101-113-13,-69 61-8,-2-3-2,-10-1-5,-8 3 0,-8 5-3,-4 13-2,0 11 0,-4 12-6,-13 12-8,5 0 11,-9 4-3,1 23-12,5 3-4,8 3-1,7-1-9,0-1-10,30-4 13,10-3 12,13-4-1,0 1 19,-8-1 0,-10 0 2,-17 0-2,-9 3 0,-9 3 0,0 6 0,-14 3 0,-10-3-11,0-2-99,3-9-81,10-18-114</inkml:trace>
  <inkml:trace contextRef="#ctx0" brushRef="#br0" timeOffset="5648.24">12955 1746 797,'0'0'208,"0"0"-192,0 0-7,0 0-4,0 0-5,0 0 20,29 117-2,-15-77-5,-1 1-1,-3 3-8,2-3 0,-4 1-4,1-4-3,-6-2-79,0-5-142,-3-9-105</inkml:trace>
  <inkml:trace contextRef="#ctx0" brushRef="#br0" timeOffset="5918.37">12890 2041 673,'0'0'128,"0"0"-112,0 0 17,0 0 1,177-104 1,-115 74-35,-6 6-8,-14 5-148,-15 6-195</inkml:trace>
  <inkml:trace contextRef="#ctx0" brushRef="#br0" timeOffset="6493.25">13679 1755 489,'0'0'241,"0"0"-187,0 0 104,0 0-79,0 0-53,0 0-9,-122 29-3,93 0 3,0 7 0,3 1-9,10 7-6,4-5 5,8 1-6,4-3-1,0-10-10,16-11 9,10-10-20,8-6 4,-1 0 5,0-22-2,1-10-20,-9 0-21,-3-6 10,-2 2-4,-6 2 28,-1 2 21,-5 10 10,-3 8 8,-2 7 19,-3 5 11,0 2-2,0 0-15,0 0-17,0 14-11,0 15 5,0 0 4,0 5 1,4-5-1,15-3 2,8-6-3,14-4 0,5-12-2,5-4 1,4-2-3,-10-19-7,-9-2-23,-12 5-57,-11 4-89,-13 6-117,-5 8-220</inkml:trace>
  <inkml:trace contextRef="#ctx0" brushRef="#br0" timeOffset="6884.24">12429 2627 563,'0'0'166,"0"0"-162,0 0-4,0 0 96,162 7 17,-48-7-57,21-12-12,25-13 14,13-9-18,17-6 0,2-7-21,-7 3-8,-18 4-2,-23 6 5,-25 6-5,-33 8-4,-26 3 1,-24 6-6,-22 5-8,-5 3-24,-9 1-58,-4 2-23,-36 0-100,-16 11-150</inkml:trace>
  <inkml:trace contextRef="#ctx0" brushRef="#br0" timeOffset="7355.38">12734 3250 621,'0'0'170,"0"0"-136,0 0 52,0 0-12,0 0-32,38-102-23,-15 48-6,1-1 6,-3 4 0,-6 4-9,-11 11 0,-4 14-6,0 10-4,-6 6-2,-13 6-8,0 0-8,-6 4 8,5 12-1,7 6 2,11-2-4,2 4-7,2-3-12,27-4-21,9 0 0,4-5 19,7 2 24,-5 6 10,-7-3 0,-12 8 0,-11-1 0,-14 4 0,0 0 6,-10-2 5,-15 0-9,-2-4 2,7-6-4,2-5-75,7-11-69,4 0-77,7-7-170</inkml:trace>
  <inkml:trace contextRef="#ctx0" brushRef="#br0" timeOffset="7603.98">13341 2891 840,'0'0'135,"0"0"-132,0 0-2,0 0 18,0 0 17,0 0-16,64 127-3,-53-95 7,-4-1-10,-4 1-3,-3-1-6,0-1-5,0-4-3,0-4-73,0-6-130,0-6-89,0-8-250</inkml:trace>
  <inkml:trace contextRef="#ctx0" brushRef="#br0" timeOffset="7777.64">13251 3202 437,'0'0'523,"0"0"-513,0 0-8,0 0-4,146-110 1,-82 73-85,-2 0-78,-6 0-3,-16 4-149</inkml:trace>
  <inkml:trace contextRef="#ctx0" brushRef="#br0" timeOffset="8171.85">13733 2747 922,'0'0'64,"0"0"-61,0 0 28,31 108 9,-16-63-9,0 6-20,-5 2-1,-3-5-3,-7-6-5,0-14 5,0-11-4,0-10-1,0-7 0,0 0 1,3 0 13,5-16-6,4-6-8,14-5-2,3 3 1,6 5-1,5-1-1,3 6 1,-3 6 0,-2 4 0,-8 4 1,-7 0 4,-6 14 0,-13 10 4,-4 8 5,0 2 1,-29 2 0,-11 0-5,-9-4 1,-7-6-2,2-8-5,6-12 1,5-6-5,9 0 0,15-28-15,11-12-85,8-12-267</inkml:trace>
  <inkml:trace contextRef="#ctx0" brushRef="#br0" timeOffset="10424.13">14063 1867 525,'0'0'72,"0"0"-63,0 0 57,165 4 37,-91 20-31,10 8-25,3 10 4,-4 6-21,-5 10-4,-14 8-8,-9 10-8,-14 9-4,-18 7 2,-19 10 9,-4 1 10,-18-3 6,-18-3 1,-3-12 0,-2-8-14,5-15 13,7-16-13,4-12-7,8-10-12,4-10 5,8-8-6,3-4-41,-2-2-84,-1 0-190,-7-16-298</inkml:trace>
  <inkml:trace contextRef="#ctx0" brushRef="#br0" timeOffset="11054.16">12050 2067 211,'0'0'144,"0"0"-6,0 0-9,0 0 6,0 0-3,0 0-20,11-30-35,-11 39-27,-3 37-26,-8 29-18,3 34 10,3 24 6,5 9 3,0-2-4,23-12-2,17-17-1,14-23-4,6-22 6,6-16 0,1-13-10,-5-8 0,-9-9-7,-18-8-2,-17 0-1,-14-4-32,-4-2-64,-12 0-182,-19-6-221</inkml:trace>
  <inkml:trace contextRef="#ctx0" brushRef="#br0" timeOffset="12140.27">5349 4828 651,'0'0'171,"0"0"-91,0 0-10,0 0-10,0 0-11,0 0-17,0 0-6,112-18-11,-59 6-11,-5 2-4,-3 6-42,-4 2-158,-10 2-143,-13 0-216</inkml:trace>
  <inkml:trace contextRef="#ctx0" brushRef="#br0" timeOffset="12311.59">5407 5187 971,'0'0'50,"0"0"-42,0 0 5,0 0 32,171-54 0,-92 25-32,-6 3-13,-8 7-88,-14 6-257,-18 6-244</inkml:trace>
  <inkml:trace contextRef="#ctx0" brushRef="#br0" timeOffset="27351.9">8195 4524 446,'0'0'56,"0"0"-29,0 0 45,0 0 11,0 0 5,0 0 20,0 0-19,8-32-21,-8 32-12,-2 0-18,-10 0-5,-1 1-12,-3 20-10,-4 8-3,4 15 1,-1 11-3,2 8 3,10 2-5,5-1-1,0-2 1,0-11-4,13-10 1,11-18 1,4-11-2,7-12 0,0 0 2,6-24 6,1-16-2,-2-12-1,-7-2-3,-6 1 3,-15 2-1,-12 2 5,0 3 6,-29 2 0,-12 8-3,-5 5 2,-4 9-12,4 8 0,3 9-2,7 5 0,10 0-1,6 14-11,13 9-48,7 2-73,16-9-250</inkml:trace>
  <inkml:trace contextRef="#ctx0" brushRef="#br0" timeOffset="27788.8">8858 4988 794,'0'0'168,"0"0"-140,0 0 28,0 0 35,0 0-25,126 3 5,-60-29-31,3-4-20,-3-5-13,-8 6 1,-6 4-8,-10 7-22,-6 4-91,-3-2-195,-6-7-233</inkml:trace>
  <inkml:trace contextRef="#ctx0" brushRef="#br0" timeOffset="28619.71">10022 5011 869,'0'0'125,"0"0"-97,0 0 31,64-134-28,-28 73-18,-3 1-8,-4-4-1,-8-4-2,-16-4 1,-5 1 0,0 6-1,-22 10-1,-4 15 1,-1 18 0,0 14-2,1 8 2,1 0 5,5 26 0,5 12-7,10 10 5,5 8 0,0 6 4,9 1 6,13-2 0,5-1-1,-1-2-2,1-7-2,0 2-9,-2-7-1,-6-10 0,2-10-24,1-16-58,5-10-31,0-9-98,2-26 27,0-14-21,-7 2 77,-4 2 28,-11 15 100,-1 14 147,-6 11 51,0 5-16,0 0-31,0 3-70,0 23-49,2 6 15,3 3-10,4-1-21,2-4-4,5-9-2,3-4-7,6-14-3,2-3 2,3 0 4,6-20 2,0-15-5,-7-5 1,-4-5-3,-20 1 0,-5 0 3,-3 8 1,-28 9 4,-5 8 9,-2 11 14,-1 8-19,-2 0-12,5 6 1,12 10-2,9 1-1,7 4-17,8-1-62,5 2-54,27-6-130,3-5-58</inkml:trace>
  <inkml:trace contextRef="#ctx0" brushRef="#br0" timeOffset="29053.93">11021 4604 656,'0'0'161,"0"0"-142,-119 60 72,74-18-21,10 2-6,10-2-26,19-6-25,6-8-12,0-10-1,20-10-6,18-8 1,8-5-3,10-31-6,0-7-1,-7-1 7,-9 7-3,-15 14 11,-15 7 4,-5 14 6,-5 2 47,4 4-6,6 38-25,4 20 1,11 21 24,7 12-17,3 14-7,-2 14-10,-6 7-5,-13-1-10,-14-9 1,0-22-1,-38-28 0,-13-30 7,-11-30 18,-3-10 4,5-42-7,9-12-3,13-12-7,15-1-5,17-3-7,6-4-2,7-2-4,30 0-37,4 4-64,3-3-175</inkml:trace>
  <inkml:trace contextRef="#ctx0" brushRef="#br0" timeOffset="29819.71">11974 4850 736,'0'0'195,"0"0"-151,0 0 0,0 0 27,52-120-38,-25 82-16,-1-2-11,-6 1-1,-9 8-5,-9 4 3,-2 4-1,-2 8-2,-18 7-2,-4 6 0,-1 2 1,0 0 1,8 21 0,5 3 0,12 4-3,0 5-12,23-6-4,20-1-4,5-8 23,6-4 2,-3-2-1,-9 0 0,-8 0 0,-17 3-2,-10 4 1,-7 8-1,-7 4 1,-15 1 0,-4-4-19,7-10-46,9-13-94,6-5-5,4-9-101</inkml:trace>
  <inkml:trace contextRef="#ctx0" brushRef="#br0" timeOffset="30015.59">12683 4466 912,'0'0'169,"0"0"-134,0 0-9,0 0 7,0 0 9,31 127-13,-15-80-19,-1-3-8,-1 1-2,-5-2-1,-3 1-45,-4-2-127,-2-1-128,0-10-93</inkml:trace>
  <inkml:trace contextRef="#ctx0" brushRef="#br0" timeOffset="30173.36">12572 4828 68,'0'0'906,"0"0"-874,0 0-28,91-104-4,-18 66 0,8 0-13,-6 3-144,-8 8-151</inkml:trace>
  <inkml:trace contextRef="#ctx0" brushRef="#br0" timeOffset="30561.43">13292 4446 924,'0'0'116,"0"0"-103,-130 61 57,93-18-2,4 5-53,14-1-10,13-4-4,6-7-1,0-10 0,12-8-16,17-11-35,12-7-5,6-5 22,-1-27 10,-3-3 10,-10-6 4,-10 3-2,-13 1 12,-7 5 9,-3 11 35,0 8 17,0 9 12,0 4-7,0 0-21,0 4-23,-3 25-19,1 5-3,2 6 8,0-5-4,5-8-2,23-7-2,13-9-1,6-11 1,11 0 0,0-21-8,-4-9-35,-17 2-76,-14 3-199,-23 10-131</inkml:trace>
  <inkml:trace contextRef="#ctx0" brushRef="#br0" timeOffset="30839.98">12132 5279 525,'0'0'177,"0"0"-167,0 0 81,181-1 56,-52-30-89,32-3 3,24-12-1,17-2-16,-1-4-17,-10-2-13,-16 2-6,-32 5-8,-35 10-2,-33 10-46,-36 10-76,-28 5-152,-11 7-86</inkml:trace>
  <inkml:trace contextRef="#ctx0" brushRef="#br0" timeOffset="31264.87">12369 6075 767,'0'0'133,"0"0"-131,0 0 75,0 0 15,160-120-61,-106 65-20,-7 0-4,-11 1-6,-15 10-1,-13 9-1,-8 14-12,-6 12-3,-25 9 8,-4 0 8,1 9-1,3 9 1,16-1 0,11 4 0,4 2-9,26-2 7,21 1-2,7 0 6,-4 0-2,0 0 0,-16 2 4,-10 5-2,-16 2 9,-8-1-2,0 1-6,0-7-3,-13-6-12,1-10-64,8-8-109,4 0-94</inkml:trace>
  <inkml:trace contextRef="#ctx0" brushRef="#br0" timeOffset="31477.47">13151 5599 760,'0'0'311,"0"0"-294,0 0 17,9 127 54,9-83-44,2 2-19,0-5-13,-7-5-6,-3-6-4,-4 2-2,-6-2-5,0 1-62,0-4-117,-6 0-184,-15-10-193</inkml:trace>
  <inkml:trace contextRef="#ctx0" brushRef="#br0" timeOffset="31627.03">13064 6074 1028,'0'0'32,"0"0"-27,109-137 20,-37 79-25,-1 0-1,-7 10-96,-18 8-244,-20 7-236</inkml:trace>
  <inkml:trace contextRef="#ctx0" brushRef="#br0" timeOffset="31963.03">13486 5627 670,'0'0'278,"0"0"-229,0 0 47,27 114-16,-12-71-43,1 6-13,-5-3-15,-3-8-5,0-6-1,-6-15-1,-1-12-1,2-5 2,3-1 2,8-28 3,6-9-5,9 2-3,-1 4 1,6 13 1,0 10 2,1 9 2,2 0 9,-11 21-2,-8 12 1,-14 1 2,-4 5 3,-15-2 4,-26 1 3,-9-4-11,-4-7-5,2-11-5,8-8-1,6-8-4,9 0-8,5-22-34,10-18-54,6-18-170,3-21-391</inkml:trace>
  <inkml:trace contextRef="#ctx0" brushRef="#br0" timeOffset="32232.96">13894 4398 1158,'0'0'29,"141"32"-24,-42 30 62,6 21-11,-5 24-25,-10 13-9,-22 15-11,-26 11-6,-25 11 8,-17 1 1,-25 3-4,-31-13 1,-13-16 5,-6-13-14,3-24-2,7-23-8,3-19-31,4-23-57,-11-21-137,-22-9-290</inkml:trace>
  <inkml:trace contextRef="#ctx0" brushRef="#br0" timeOffset="32615.55">11929 4516 800,'0'0'120,"0"0"-61,-119 30 44,87 30-13,14 34-48,14 32-8,4 24 4,15 17 3,20 2-17,4-14-2,7-12-10,6-24 3,6-20-11,7-22 2,3-12-5,-1-15 0,-5-17-1,-3-11-50,-10-15-67,-9-7-169,-20-25-303</inkml:trace>
  <inkml:trace contextRef="#ctx0" brushRef="#br0" timeOffset="33037.52">15534 4279 1136,'0'0'86,"0"0"-73,0 0-10,0 0 6,0 0-6,136-15-3,-75 0-64,-13 4-207,-17 6-244</inkml:trace>
  <inkml:trace contextRef="#ctx0" brushRef="#br0" timeOffset="33179.73">15517 4620 1047,'0'0'84,"0"0"-82,0 0-1,0 0 23,191-63-24,-84 13-25,-2-4-315</inkml:trace>
  <inkml:trace contextRef="#ctx0" brushRef="#br0" timeOffset="33547.16">17558 4449 984,'0'0'127,"0"0"-101,0 0-8,0 0 16,0 0 7,174-33-13,-92 3-16,1-1-12,-5 7-24,-9 2-181,-15 4-269</inkml:trace>
  <inkml:trace contextRef="#ctx0" brushRef="#br0" timeOffset="33891.24">18352 4466 1047,'0'0'80,"0"0"-76,0 0 35,78-112 1,-32 65-29,-3-3-4,-5-10-4,-15-10 2,-13-11 1,-10-5-4,0 6-1,-14 7-2,-9 22 2,-7 15-1,2 15 0,1 18 0,4 3 3,3 3 14,7 29-14,6 17-2,7 5-1,0 12 4,9-2 3,18-3-2,4 5-1,7-7-2,7-6-2,-1-6-7,8-13-53,-1-15-97,0-19-138,-2 0-89</inkml:trace>
  <inkml:trace contextRef="#ctx0" brushRef="#br0" timeOffset="34175.56">18936 4078 539,'0'0'179,"0"0"-97,0 0 70,0 0-102,0 0-38,0 0 3,-40 114 2,40-75-9,0-6-6,2-6-1,18-7-1,2-10 1,5-10-3,4 0-3,0-10 4,-2-22-4,-6-4 5,-10-7 0,-10-3 11,-3-2-6,0 6 14,-18 6-1,-5 14 19,0 12-7,5 6-30,5 4-4,7 0-30,4 4-45,2 14-75,0 0-70,14-4-116</inkml:trace>
  <inkml:trace contextRef="#ctx0" brushRef="#br0" timeOffset="34619.41">19351 4042 472,'0'0'258,"0"0"-140,0 0 18,0 0-73,0 0-17,0 0-8,-121 112-17,106-69-12,14-5 0,1-3-9,1-12 0,27-9-6,11-12-11,0-2-7,9-13 13,-4-20-7,-4-5 14,-11 0 4,-11 1 1,-14 5 3,-4 10 2,0 9 20,0 8 32,0 5 13,0 6-40,0 44-30,0 31 0,19 23 13,4 16 3,7 13-3,3 3-4,-7 1 0,-16-9-9,-10-22 1,-14-22-1,-28-27 0,-12-32-1,-5-25 18,2-2 8,4-45 4,6-18-6,14-13-11,12-8-7,19 1-6,2 1 0,32 3-21,24-2-47,15-3-60,11 4-300</inkml:trace>
  <inkml:trace contextRef="#ctx0" brushRef="#br0" timeOffset="35104.98">20651 4233 732,'0'0'165,"0"0"-143,0 0 23,40-141 23,-18 91-47,-4-4 4,2 1-6,-8 10-2,-9 9-3,-3 7 7,-3 10-1,-16 8-4,3 6-9,3 3-6,9 0-1,4 20 0,0 4-10,4 8-15,25-1 7,11 2 8,7 1 9,-3-2 1,-4-2 5,-11 0-4,-13-3 10,-14 0 7,-2 5-8,0 1-7,-18-3-3,-2-4-15,8-12-90,11-10-112,1-4-97</inkml:trace>
  <inkml:trace contextRef="#ctx0" brushRef="#br0" timeOffset="35303.34">21252 3812 947,'0'0'138,"0"0"-134,0 0 73,0 129-33,7-77-23,6 3-8,-1-4-4,0-4-7,-3-4-2,0-3-19,-6 2-81,-3-8-164,0-6-132</inkml:trace>
  <inkml:trace contextRef="#ctx0" brushRef="#br0" timeOffset="35474.97">21116 4154 1035,'0'0'65,"0"0"-61,0 0 36,0 0-30,185-108-10,-102 85-9,-8 2-70,-7 1-125,-16 5-134</inkml:trace>
  <inkml:trace contextRef="#ctx0" brushRef="#br0" timeOffset="35878.78">21801 3880 778,'0'0'130,"0"0"-67,0 0 39,0 0-58,0 0-19,-128 133-14,113-87-2,6-6-4,7-2-1,2-4-4,0-13-2,24-6-21,7-15-16,10 0 30,1-25 0,3-11 0,-9-1 2,-10-4 1,-9-2 6,-12 10 4,-5 5 1,0 8 32,0 10 21,0 8 2,0 2-20,0 0-22,-5 24-14,1 10-2,4 8 12,0-6-3,1-4-5,25-8-4,7-6-1,12-6 3,10-12-3,11 0 3,-2-8-2,-4-14-2,-15 1-30,-16-1-37,-21 5-74,-8 5-132,-21 10-82</inkml:trace>
  <inkml:trace contextRef="#ctx0" brushRef="#br0" timeOffset="36179.77">20759 4625 762,'0'0'74,"0"0"-65,0 0 99,0 0-49,212 69-17,-94-69-11,16-6-2,16-18-10,8-8 14,-2-2 1,2-7-15,-13 0-6,-12-1-5,-17 2-4,-24 4-2,-28 12-1,-28 7-1,-22 11-14,-14 6-20,-9 0-60,-32 3-39,-15 20-117,-10 5-147</inkml:trace>
  <inkml:trace contextRef="#ctx0" brushRef="#br0" timeOffset="36599.76">21120 5506 712,'0'0'68,"0"0"-53,0 0 126,0 0-60,103-150-57,-65 82-17,-7 0 7,-9 1 5,-8 13-12,-10 12-7,-4 12 5,0 11-1,-23 8-1,0 9-1,-2 2 0,5 0-3,9 10 1,5 10-5,6 1-6,0 8 7,30 0-11,10-4-10,10-4 25,-2 2 0,2-5 0,-13 7 0,-10-6 0,-12 7 0,-15 6-3,0 0 3,-19 6-1,-12-6 1,4-6-86,11-17-57,7-9-44,9-9-262</inkml:trace>
  <inkml:trace contextRef="#ctx0" brushRef="#br0" timeOffset="36795.71">21776 5023 1160,'0'0'46,"0"0"-43,0 0 48,0 0-21,25 113-18,-11-72-7,-1 3-3,-3-4-2,-3-1-10,-3-5-28,0-5-40,-4-4-89,0-7-93,0-6-101</inkml:trace>
  <inkml:trace contextRef="#ctx0" brushRef="#br0" timeOffset="36952.75">21733 5370 886,'0'0'22,"0"0"-18,87-109-4,-25 65 0,6-2-159,-8 6-41,-9 4-99</inkml:trace>
  <inkml:trace contextRef="#ctx0" brushRef="#br0" timeOffset="37303.99">22139 4976 308,'0'0'484,"0"0"-364,0 0-16,0 0-5,0 0-62,0 0-8,7 111-4,4-67-11,-1-4-9,0-2 2,-6-2-5,-2-7 0,-2-15 0,0-6-1,0-6 4,0-2 1,7-7-6,7-17-3,6-5-1,6-1 3,5 7 1,0 11-3,4 9 2,0 3 1,-4 0 0,-1 19 7,-13 8 6,-9 0 2,-8 1 10,0 6 7,-23-3-2,-15-1-10,-3-4-8,1-12-3,5-4-7,4-8 0,0-2-2,6-14-29,7-24-51,9-23-157,7-15-361</inkml:trace>
  <inkml:trace contextRef="#ctx0" brushRef="#br0" timeOffset="37580.76">22708 3709 1056,'0'0'15,"125"98"-8,-43-7 61,-2 19 21,-13 19-47,-16 15-12,-19 7-2,-28 1-6,-4-7-10,-38-7 16,-16-12-10,-6-15-6,2-19-5,2-27-5,10-16-2,5-23-19,1-18-41,1-8-65,-13-12-211,-12-20-356</inkml:trace>
  <inkml:trace contextRef="#ctx0" brushRef="#br0" timeOffset="37971.88">20472 3900 889,'0'0'109,"0"0"-65,0 0 37,0 0-1,-143 58-36,87 25-24,3 25 7,10 36 5,21 24 2,22 17-2,5 3-11,41-11-1,17-15-7,13-23-5,4-23-7,-2-22 3,-7-21-4,-9-22 0,-12-10-26,-8-16-47,-11-16-113,-15-9-345</inkml:trace>
  <inkml:trace contextRef="#ctx0" brushRef="#br0" timeOffset="38580.84">16947 7256 954,'0'0'107,"0"0"-92,0 0 37,0 0-25,0 0 1,128-20-12,-64 3-7,-4 2-9,-8 10-36,-21 5-146,-20 0-178</inkml:trace>
  <inkml:trace contextRef="#ctx0" brushRef="#br0" timeOffset="38729.15">16981 7582 1082,'0'0'46,"0"0"-36,143-18-10,-34-18 15,20-4-15,5-7-97,-1 1-240</inkml:trace>
  <inkml:trace contextRef="#ctx0" brushRef="#br0" timeOffset="39274.72">18365 7528 949,'0'0'45,"0"0"-26,0 0 80,0 0-73,143-149-15,-114 98-7,-11-12-2,-14-3 4,-4-13-4,0 4 5,-24 6-4,-1 17-2,0 23 8,3 17 7,4 12-4,3 0-3,1 33-3,8 15-5,6 12 0,0 6 2,15-6 0,14-1 5,2-5-3,3-6-5,0 4 6,-5-2-6,-3 2-18,1-7-111,-3-12-67,0-16-165</inkml:trace>
  <inkml:trace contextRef="#ctx0" brushRef="#br0" timeOffset="39583.93">18819 7311 590,'0'0'220,"0"0"-169,0 0-13,0 0 5,0 0-26,0 106-10,4-66-1,6 0-6,3-9 0,3-7-11,2-12-14,2-9-13,4-3 4,6-6-3,-1-22-10,-2-6 15,-6-4 32,-7-3 5,-9 0 26,-5 7 41,0 2 2,-23 10-12,-4 6-16,-4 6-22,-5 8-24,1 2 0,6 0-16,6 2-53,15 15-83,8 4 1,0-1-152</inkml:trace>
  <inkml:trace contextRef="#ctx0" brushRef="#br0" timeOffset="40055.87">19203 7270 896,'0'0'72,"0"0"-71,0 0 27,-114 121-5,114-83-23,0-3-3,0-4-28,16-9-78,9-7-10,4-15 16,4 0 35,3-17 42,-8-10 21,-9-6 5,-4 1 30,-13 4 47,-2 4 45,0 7 9,0 12-32,0 5-2,0 0-21,0 25-61,3 21-13,17 22 2,11 14 9,7 14-2,2 13 8,-2 11-5,-12 5-7,-17-6-5,-9-15 4,-24-14-6,-25-23 2,-12-27 1,-1-27 0,0-13 26,6-33 3,7-22-5,14-7-2,15-8-9,15-2-14,5-4-2,25-2-1,23-2-35,13 2-44,-1-1-136,-7 5-479</inkml:trace>
  <inkml:trace contextRef="#ctx0" brushRef="#br0" timeOffset="40444.88">20144 7354 1044,'0'0'36,"0"0"-20,58-127-8,-27 77 18,-2 0-20,-8 3 0,-14 9-3,-7 10-1,0 13 3,-10 8-5,-14 7-5,-1 0 3,7 4 1,9 16-5,9 4 0,2 6-17,36 0 5,14-2 5,8 1 10,2-5 3,-10-1 1,-15 4-1,-16-1 0,-19 2-4,-2 3 4,-23 6 2,-12-4-1,-3-4-1,9-11-85,13-14-50,12-4-51,4-12-164</inkml:trace>
  <inkml:trace contextRef="#ctx0" brushRef="#br0" timeOffset="40642.67">20804 7004 982,'0'0'138,"0"0"-127,0 0 62,17 123-23,6-86-39,-1 2-3,-1-6-3,-6 1-5,-2 1-44,-4-1-69,-9-2-112,0-4-193</inkml:trace>
  <inkml:trace contextRef="#ctx0" brushRef="#br0" timeOffset="40800.58">20771 7321 785,'0'0'204,"0"0"-191,0 0-9,0 0-4,180-131-15,-113 90-165,-9-4-68,-21 7-230</inkml:trace>
  <inkml:trace contextRef="#ctx0" brushRef="#br0" timeOffset="41135.12">21151 6940 710,'0'0'150,"0"0"-3,0 0-47,0 0-77,0 0 5,27 114 6,-9-64-18,-1-1-4,-2-3-10,-5-7 0,-1-4 1,-4-13 0,-3-12-3,1-8 1,1-2 1,5-5-1,13-24 8,5-4-7,8 4 1,-1 7 4,-1 10 1,3 10 4,-5 2 5,-2 0-6,-9 10 5,-5 5 1,-15 6 6,0 3-2,-17 1-1,-30 1-2,-6 3-12,-3-7-5,5-4 0,9-6-1,5-3-6,12-4-41,10-5-48,7 0-119,8 0-424</inkml:trace>
  <inkml:trace contextRef="#ctx0" brushRef="#br0" timeOffset="41450.68">20340 7872 969,'0'0'126,"0"0"-124,0 0 6,217 2 55,-84-18-42,14-9-18,11-6 4,0-10-2,6-2 8,-7-4 17,-13 7-5,-15 3-16,-23 8-3,-25 10-4,-23 6-1,-29 12-1,-29 1-69,0 11-83,-49 24-101,-18 5-214</inkml:trace>
  <inkml:trace contextRef="#ctx0" brushRef="#br0" timeOffset="41855.49">20615 8603 971,'0'0'118,"0"0"-101,0 0 83,0 0-67,0 0-22,120-138-5,-67 80-4,-10 2 2,-12 1-3,-11 2-1,-15 9 5,-5 13-5,-5 12 2,-26 13-2,-5 6 0,-2 0-2,5 8-2,6 11 1,13 5 2,14-3-3,0 6-9,25-2-3,22 1-5,13-1 2,9-3 12,-1-2 5,-11 1 2,-20 0 2,-16-1 0,-21 4 1,0 0 4,-17 0 0,-18 2-6,-8-3-1,7-11-43,11-10-70,6-2-111,15-25-149</inkml:trace>
  <inkml:trace contextRef="#ctx0" brushRef="#br0" timeOffset="42066.83">21336 8124 1017,'0'0'103,"0"0"-92,16 109 82,2-63-61,2 4-25,0 2-5,-7-6 1,-1 3-3,-8-7-17,-4-5-23,0-12-75,0-9-102,0-8-80,0-8-267</inkml:trace>
  <inkml:trace contextRef="#ctx0" brushRef="#br0" timeOffset="42293.64">21218 8414 816,'0'0'174,"0"0"-155,0 0 68,120-58-18,-68 39-60,0 2-9,-4-2-5,-1-3-32,-7 0-30,-2 0-49,-11 2-139,-7 6-171</inkml:trace>
  <inkml:trace contextRef="#ctx0" brushRef="#br0" timeOffset="42733.6">21981 8133 893,'0'0'103,"0"0"-69,0 0 82,-134 62-84,105-24-25,4 4 2,6 1-3,5-3 1,7-3-3,7-6-2,0-9-2,11-10 0,16-12-18,4 0-22,8-21 10,-4-18-7,-1-5-11,-5 2-6,-10 5 32,-7 9 22,-10 10 42,-2 10 46,0 6 10,0 2-22,0 0-33,0 22-25,0 9-3,0-2 5,2 5-5,21-11-4,6-7-8,8-10-2,8-6 1,4 0-2,0-18-5,-8-2-21,-11-6-32,-11-1-58,-13-7-236,-6-8-356</inkml:trace>
  <inkml:trace contextRef="#ctx0" brushRef="#br0" timeOffset="43025.07">21866 6928 1051,'0'0'91,"122"0"-82,-18 42 43,11 20 33,4 19-63,-7 18-13,-16 24 18,-22 13 5,-21 15 2,-29 9-8,-24-2-2,-6-3-7,-39-10-9,-7-21 16,-1-18-17,0-21-4,5-30-3,7-20-5,1-26-46,-3-9-58,-8-2-135,-19-26-442</inkml:trace>
  <inkml:trace contextRef="#ctx0" brushRef="#br0" timeOffset="43454.01">20003 7108 493,'0'0'162,"0"0"-52,0 0 72,0 0-24,0 0-72,0 0-53,-50 109-18,23 25 25,11 26-3,16 18 10,0 1-5,26-4-11,17-13-9,15-13-8,13-23-6,11-16-6,8-19 1,-1-23-3,-4-20-19,-5-22-72,-2-26-139,-4-2-511</inkml:trace>
  <inkml:trace contextRef="#ctx0" brushRef="#br0" timeOffset="43932.99">23760 7267 788,'0'0'183,"0"0"-117,0 0-39,0 0 74,11 162-8,-11-45-32,-9 14-18,-20 2 1,-9 0-19,-4-10-10,-3-10-6,0-15-6,4-14-1,4-9-2,8-23-1,7-16-13,10-22-28,12-14-20,0-22-55,12-36-166,13-19-230</inkml:trace>
  <inkml:trace contextRef="#ctx0" brushRef="#br0" timeOffset="44165.41">24024 7447 891,'0'0'141,"0"139"-79,-10-27 100,-17 17-70,-6 13-42,-3 4-12,4 0-6,3-3-15,6-15-5,0-18-8,5-21-4,1-35 4,4-25-4,3-20 0,-1-9 0,0-12-22,-7-26-56,0-25-88,-5-23-294</inkml:trace>
  <inkml:trace contextRef="#ctx0" brushRef="#br0" timeOffset="45304.79">12692 7328 93,'0'0'316,"0"0"-185,0 0-15,0 0 55,0 0-24,0 0-80,0 0-24,-7 29-5,7 35 34,2 12 2,0-3-37,1-10-8,5-13-10,4-11-11,6-12-7,1-12 3,8-5-2,4-10 1,8 0-1,5-2-2,4-18-11,0-3-56,-1 2-76,-5-9-161,-13-3-242</inkml:trace>
  <inkml:trace contextRef="#ctx0" brushRef="#br0" timeOffset="45517.58">13204 7177 1009,'0'0'53,"0"0"-50,135-77 11,-64 49 27,5 4-19,-10 4-22,-14 3 0,-16 10-16,-17 5-109,-16 2-145,-3 0-71</inkml:trace>
  <inkml:trace contextRef="#ctx0" brushRef="#br0" timeOffset="45860.85">13220 7207 559,'0'0'236,"0"0"-150,0 0-7,0 0-45,0 0 28,12 154 16,10-78-26,-2 15-5,-2 9-16,4 4-10,-4 3-6,-1-6-1,-1-2 1,-3-7-2,-1-16 0,-1-11-1,0-22 2,-2-12 4,9-13-7,4-10-5,14-6-5,13-2 0,11 0-1,8 0-8,8-10-44,1-5-79,-6-2-221,-14-5-318</inkml:trace>
  <inkml:trace contextRef="#ctx0" brushRef="#br0" timeOffset="50794.71">13798 7599 539,'0'0'79,"0"0"-33,0 0 42,0 0-61,0 0 4,0 0 27,0 0 12,82-39-37,-57 12-2,-3 0-15,-6 0-4,-5 5 0,-7 2-12,-4 0 8,0 3-3,0 6-4,-13 3 4,-12 8-5,-2 0-1,-4 0-1,2 25 0,2 8 1,8 13 1,5 7-5,12 1 3,2-1 1,0-7-2,8-8-1,17-11 1,4-8 3,4-8 0,3-9 2,3-2 7,-2 0-1,-1-14-2,-7-6-6,-9 1-14,-8-2-81,-9-3-97,-3-2-67,0-5-124</inkml:trace>
  <inkml:trace contextRef="#ctx0" brushRef="#br0" timeOffset="51157.27">14123 6842 275,'0'0'270,"0"0"-235,0 0 28,0 0-10,0 0-31,0 0-2,-8-18 14,8 18-1,0 0 15,0 0 14,0 0-20,0 0-16,0 0-4,-1 0-14,1 0-5,0 0-3,0 0-1,0 0-29,-2 0-61,2 0-74,-5 0-13,-3 12-122</inkml:trace>
  <inkml:trace contextRef="#ctx0" brushRef="#br0" timeOffset="51373.29">13905 7127 577,'0'0'118,"0"0"-116,0 0 27,0 0 18,0 0-23,0 0-1,115-93-4,-97 73-19,-5 6 0,-5 0-38,-2 2-100,-1 0-141</inkml:trace>
  <inkml:trace contextRef="#ctx0" brushRef="#br0" timeOffset="51852.48">14381 6702 374,'0'0'141,"0"0"-97,0 0 85,0 0-50,0 0-53,0 0 0,-89-7-7,56 29-13,4 6 15,7 9-5,4 5 1,9-1-15,3 0 1,6-7 2,0-7-10,13-4 3,12-9-5,4-10 2,5-4-14,-2-4-1,-5-16 7,-6-6 12,-6-2-7,-10 0 8,0 0 11,-5 0-6,0 2 26,0 4 3,0 8 11,0 5 18,0 9-29,0 0 8,0 0-14,0 0-28,0 7-19,0 16 19,14 9 2,4 5 1,-2-2-3,3-4-40,-3-6-76,2-6-29,0-11-41,-4-8-180</inkml:trace>
  <inkml:trace contextRef="#ctx0" brushRef="#br0" timeOffset="52086.84">14600 6604 589,'0'0'270,"0"0"-235,0 0 28,0 0-43,0 0-19,0 0 12,14 87 15,-1-38 3,0 0-3,-2-1-13,3-2-1,-1-9-5,3-4-5,1-14-4,2-5-2,-1-8-51,4-6-18,-4 0-118,-5-6-90</inkml:trace>
  <inkml:trace contextRef="#ctx0" brushRef="#br0" timeOffset="52237.17">14691 6847 632,'0'0'133,"0"0"-119,0 0 8,0 0-5,0 0-17,141-104-13,-99 86-45,-4 8-112,-13 0-137</inkml:trace>
  <inkml:trace contextRef="#ctx0" brushRef="#br0" timeOffset="52522.72">14857 7543 756,'0'0'190,"0"0"-186,0 0 20,0 0-8,0 0-11,147-53-5,-107 37-44,-7 0-182,-11 7-140</inkml:trace>
  <inkml:trace contextRef="#ctx0" brushRef="#br0" timeOffset="52903.62">15309 7536 762,'0'0'191,"0"0"-174,0 0 6,0 0 3,122-84-17,-86 53-3,-7 1-2,-10 0-3,-11 2 3,-8-3 3,0-1-1,-13 7 9,-6 4 11,-3 9 8,-2 7-20,-1 5-14,3 2 13,0 24-8,-1 12-2,6 2-3,5 4 4,10 5-1,2-2-1,0 2 0,18-8 3,14-6-3,5-14-1,13-10 5,6-11 2,0 0 0,0-13 1,-6-9-9,-12-3 0,-16-1-33,-13 1-62,-9 0-34,0 3-115,-20-5-115</inkml:trace>
  <inkml:trace contextRef="#ctx0" brushRef="#br0" timeOffset="53085.73">15144 7103 771,'0'0'86,"0"0"-72,0 0-16,138-143 2,-82 101-97,-12 2-48,-12 2-226</inkml:trace>
  <inkml:trace contextRef="#ctx0" brushRef="#br0" timeOffset="53495.62">15450 6619 765,'0'0'73,"0"0"-72,0 0 59,0 0-3,75 114-38,-56-72 7,-7-2-8,-1-3-10,-3-7 11,-6-6 0,-2-9-11,0-6-5,2-9 7,0 0-7,-2 0 2,2 0 7,5-6 0,4-11-5,7 2 3,9-5-6,4 6-4,0 5 3,5 2-2,-10 7-1,-1 0 0,-8 0 0,-7 0 0,-4 12 5,-6 4 3,0 2 7,-4 12-4,-23-2-3,-4-2-5,-3 1-2,4-8-1,-2-3-6,6-8-22,1-4-23,9-4-31,7 0-111,6-21-73,3-14-164</inkml:trace>
  <inkml:trace contextRef="#ctx0" brushRef="#br0" timeOffset="53728.81">15883 6557 805,'0'0'223,"0"0"-207,0 0-1,0 0 24,39 132 6,-24-72-15,3-4 1,0-3-14,0-7-1,4-10 3,1-9-11,2-10-3,3-15 1,6-2-2,6-10-4,-3-22-31,-5-5-64,-12 2-98,-16-5-201</inkml:trace>
  <inkml:trace contextRef="#ctx0" brushRef="#br0" timeOffset="53895.33">16003 6749 919,'0'0'94,"0"0"-90,0 0 53,181-54-36,-111 30-21,-12 0-23,-16 10-67,-24 6-210,-18 8-115</inkml:trace>
  <inkml:trace contextRef="#ctx0" brushRef="#br0" timeOffset="54327.59">14497 8240 628,'0'0'157,"0"0"-155,0 0 73,194 2 5,-80-16-66,18-20 1,12-11 20,10-7 34,0-8 6,-7-3-25,-13 2-12,-27 6-14,-29 17-4,-29 14-11,-27 10-4,-17 6-5,-5 8-5,-11 0-45,-27 1-111,-9 24-113,-11 3-98</inkml:trace>
  <inkml:trace contextRef="#ctx0" brushRef="#br0" timeOffset="54657.51">15171 8328 946,'0'0'129,"0"0"-125,0 0 15,0 0 43,72 136-49,-49-78-3,-5 2 3,-7 0 2,1-4 0,-5-10 5,-1-5 0,4-12-13,7-15 2,3-9-5,11-5 0,5-5-2,6-22-2,1-4-1,-1 0-40,-9 4-32,-10 4-85,-15-2-157,-8 1-121</inkml:trace>
  <inkml:trace contextRef="#ctx0" brushRef="#br0" timeOffset="54818.33">15266 8624 805,'0'0'94,"0"0"-86,108-116-16,-39 64 8,-2 0-137,-2 6 20,-17 2-260</inkml:trace>
  <inkml:trace contextRef="#ctx0" brushRef="#br0" timeOffset="55460.57">15969 7238 673,'0'0'140,"0"0"-109,0 0 0,0 0-13,0 0-2,161-39 6,-107 21-10,0 0-4,-11 5-6,-18 8 9,-8-1-3,-10 6 4,-7 0 13,0 0 9,0 0 5,0 0 0,0 0-4,0 0-8,0 0-16,0 15-5,5 16 15,-1 1 8,5 8-18,2 11 3,4 10-5,6 9 4,1 8-1,2 4 0,3 5 0,0-1 3,0 2-10,0-1 1,-6-3-2,-2-5 1,-9-7 6,-7-7 4,-3-1 4,-18-1-1,-19-4-9,-13-4 0,-4-9-8,-6-8-1,-2-9-20,0-13-63,-1-13-191,3-3-621</inkml:trace>
  <inkml:trace contextRef="#ctx0" brushRef="#br0" timeOffset="123345.99">757 10403 379,'0'0'160,"0"0"-91,0 0 67,0 0-52,0 0-20,0 0-3,0 0-1,51 38-17,-51-26 0,0 4 0,-11 0-12,-11 1-6,-10-4-10,-1-3-2,4-6-2,5-4-10,6 0 3,2-2 1,10-18-5,6-2 3,0-6-6,2 1 6,21 2-2,2-1-1,10 7-1,-2 10 1,3 5 1,1 4-1,-6 0-8,-4 10 8,-4 10-10,-10 6 7,-5 6 1,-8 6 0,0 11 2,-19 7 0,-19 4 4,-9 0 3,3-11-6,3-12 1,12-14-1,8-11 2,9-5 0,6-7 3,3 0 1,3 0-3,0 0-3,0 0 1,0-4-1,13 0-1,7 4 0,5 0-1,0 0 1,-1 0-3,0 6 3,3 6-3,-4 3-8,-1-1-36,-2-1-103,-4-5-145,-5-4-145</inkml:trace>
  <inkml:trace contextRef="#ctx0" brushRef="#br0" timeOffset="123587.98">1118 10335 794,'0'0'90,"0"0"-24,0 0 41,139 72-55,-101 0-19,-6 17-2,-13 11-11,-17 6-5,-2-6-4,-21-7-4,-16-13 10,-5-12-2,-3-10-1,3-14-7,8-8-7,12-12-5,8-16-95,14-8-263</inkml:trace>
  <inkml:trace contextRef="#ctx0" brushRef="#br0" timeOffset="124178.24">2578 10703 700,'0'0'230,"0"0"-163,0 0 47,0 0-78,0 0-35,0 0 12,9 115 18,-9-61 8,0 0-7,0-1-4,0-7-7,0-10-1,0-4-4,0-8-6,0-5-3,0-7-4,0-5 0,0-3 0,3-4-3,12 2 4,7-2 2,5 0-4,9 0-2,-1-6-17,6-7-43,3-10-57,-4-6-178,-1-6-350</inkml:trace>
  <inkml:trace contextRef="#ctx0" brushRef="#br0" timeOffset="124501.64">3742 10224 1086,'0'0'56,"0"0"-53,0 0 29,163-34 17,-72 26-29,11 1-3,1-2-9,-7-1 1,-15 1-4,-21 0-3,-25 3 0,-20 6-2,-13 0-37,-2 0-73,-15 10-64,-22 7-93,-14-1-138</inkml:trace>
  <inkml:trace contextRef="#ctx0" brushRef="#br0" timeOffset="124860.34">3798 10319 696,'0'0'181,"0"0"-168,0 0 100,-31 111-36,31-48 7,0 15-8,13 15-13,-5 7-16,4 13-10,-10 7-7,1 8-9,-3 8-6,0 7 8,0 3-17,-9-7 0,-5-3-1,3-17 3,2-12-4,0-11 2,9-17-4,0-15 4,0-15-5,2-17 3,21-11-4,8-7 3,13-10-1,8-4 1,6 0 1,0 0-3,-7 0-1,-9 0-5,-6 0-28,-9 0-36,-9 0-59,-18 0-261</inkml:trace>
  <inkml:trace contextRef="#ctx0" brushRef="#br0" timeOffset="125656.88">5425 10268 532,'0'0'130,"0"0"-38,0 0 134,0 0-124,0 0-52,0 0 1,35-63-14,-35 51-10,-2-5-7,-11-3 0,-7 0-7,-7-1-3,0 7-6,-4 2 4,0 12-1,-5 0 0,-4 5-1,1 32-4,-5 10 1,4 26-3,3 15 1,6 17 2,13 12-3,11 6 7,7 3-2,0-1 1,22-5-1,5-4-3,4-6 8,-2-13-2,-2-4 1,-9-9-2,-12-13 4,-6-1-3,0-10 9,-18-9-11,-17-12 7,-9-13 1,-10-9-1,-6-11-10,-3-6 1,7-4 0,14-20-4,11-3-17,15 8-24,14 5-36,2 5-38,16 9-211,15 0-259</inkml:trace>
  <inkml:trace contextRef="#ctx0" brushRef="#br0" timeOffset="126106.1">5356 12141 1041,'0'0'95,"0"0"-94,0 0 45,-55 141-29,55-89-5,0-3 2,0-10-4,5-6-8,18-9-2,8-9 2,9-10 1,2-5 1,5 0 4,-6-27-3,-3-11 1,-14-8-1,-15-3 4,-9-2-5,0 7 10,-19 8 9,-14 12-1,-6 12 5,-5 8-23,-4 4-4,6 2-5,4 15-30,11 0-64,12-12-115,13-5-305</inkml:trace>
  <inkml:trace contextRef="#ctx0" brushRef="#br0" timeOffset="126698.22">5809 9513 716,'0'0'265,"0"0"-184,0 0-13,0 0-43,0 0-19,0 0-3,14 58 14,-6-7 18,-4 7 20,-1 7-7,-1 4-12,-2-2-1,2-7-10,2-4-5,3-10-9,-1-9-3,6-13-5,-1-10-1,3-5-2,-1-4 2,7-5-2,5 0-4,4-17-14,0-16-17,-3-6-21,-8 2-52,-14 1-92,-4 0-267</inkml:trace>
  <inkml:trace contextRef="#ctx0" brushRef="#br0" timeOffset="126887.98">5695 9844 700,'0'0'160,"0"0"-140,120-60 109,-39 29-79,2 1-22,-4 4 12,-21 6-18,-23 8-20,-18 6-2,-17 3-76,0-6-206,-34 1-370</inkml:trace>
  <inkml:trace contextRef="#ctx0" brushRef="#br0" timeOffset="133720.75">6741 10935 648,'0'0'133,"0"0"-71,0 0 21,0 0-37,0 0-16,0 0 5,68-5 2,-30-15-11,2-5 1,-11-2-11,-4 1-6,-9-1-2,-8 4 4,-6 1 6,-2 0-12,0 4 1,-2 1-2,-14 8-4,-3 4 2,-6 5-3,-4 0-2,-10 9-1,-3 23 2,-2 8-3,1 8 3,4 5-1,6-3 0,13-3 2,12-2 0,8-3-2,0-8 2,16-4 4,14-6-2,7-6 2,7-11 5,1-7 5,0 0-4,-5 0-2,-9-13-4,-4-6-4,-7-4-44,-5-7-74,-3-9-224,-12-4-157</inkml:trace>
  <inkml:trace contextRef="#ctx0" brushRef="#br0" timeOffset="134079.54">6988 10060 445,'0'0'304,"0"0"-200,0 0-3,0 0-50,0 0-35,0 0-7,15 32 8,-3 16 33,-6 6 7,-1 6-26,-3 0-8,-2-2-3,2-3-2,2-6-5,3-8-5,-2-10-5,1-10-1,3-7-2,2-5 1,7-7-1,2-2-14,7 0-21,2-16-35,-7-12-69,-6-5-213</inkml:trace>
  <inkml:trace contextRef="#ctx0" brushRef="#br0" timeOffset="134252.44">6992 10389 426,'0'0'273,"0"0"-224,0 0 1,126-61 38,-58 44-56,1 0-32,-11 8-7,-9 6-164,-18 3-155</inkml:trace>
  <inkml:trace contextRef="#ctx0" brushRef="#br0" timeOffset="134760.15">7723 11105 853,'0'0'132,"0"0"-114,0 0 41,0 0-39,0 0-13,0 0 5,118-141 7,-95 94-11,-8-5 1,1 5 6,-10 5-15,-6 6 2,0 10-1,0 12-2,-13 8-9,-14 6-5,-2 0-25,-4 2-5,4 14 5,7-2 8,6 0-8,9 0 7,7 4-23,0-2 24,29 1 7,11-4 8,7 1 17,0 2 2,-4 1-1,-10 6 18,-8 1 16,-10 3 2,-11 1-9,-4 2-8,0 2-4,-25-2-4,-3 1-9,2-6-3,5-9-3,10-5-103,9-11-46,2 0-138</inkml:trace>
  <inkml:trace contextRef="#ctx0" brushRef="#br0" timeOffset="135444.35">8140 10780 880,'0'0'44,"0"0"-28,0 0 7,0 0-20,0 0-3,0 0 4,-14 108-1,14-79 4,0-2-6,0 0 0,3-5 1,8-4 1,-2-2-6,4-6 2,1-4 1,-1-5 2,3-1 6,1 0 3,4-5-1,-3-13-8,1-6 3,-3 2 0,-1-5-3,1 4 0,-5-2-2,1 5 4,-6 3-4,-1 5 3,-3 5 3,-2 5 1,0 2 4,0 0-1,0 0 6,0 0-3,0 0 4,0 0-4,0 0-9,0 0-4,0 0-4,0 9-5,0 12 9,-4 6-1,1-1 3,-1-1 1,2 0-2,-3-6-1,5-5 0,0-4 2,0-7-3,0-3 3,0 0-2,0 0 9,0-6 2,0-16 2,5-7-13,6-3-2,1 6 0,5 5 1,-2 0-2,3 5 3,3 4-1,-4 4 0,1 6 1,-1 2-3,-1 0-2,-1 16 5,2 7 1,-4 2 0,0-3 2,-6 2-3,-3-2 0,-2 1 0,-2-1-14,0-2-70,-13 0-66,-9-4-126,-3-6-117</inkml:trace>
  <inkml:trace contextRef="#ctx0" brushRef="#br0" timeOffset="135596.15">8292 10610 831,'0'0'0,"0"0"-22,0 0 4,0 0-208</inkml:trace>
  <inkml:trace contextRef="#ctx0" brushRef="#br0" timeOffset="135916.37">8799 10531 933,'0'0'58,"0"0"-52,0 0 0,0 0 21,16 137-6,-13-75 10,-3 1 8,0 2-2,0-2-7,0-9-9,0-11-1,0-9-4,11-8-3,5-5-8,3-13 3,10-5-5,12-3 3,3-9-6,-7-14-6,0-3-54,-18 3-78,-11-5-111,-8-1-163</inkml:trace>
  <inkml:trace contextRef="#ctx0" brushRef="#br0" timeOffset="136098.4">8729 10886 949,'0'0'77,"0"0"-75,0 0 12,162-68-8,-92 50-6,-12 4-5,-12 4-66,-21 8-159,-23 2-3,-2 0-140</inkml:trace>
  <inkml:trace contextRef="#ctx0" brushRef="#br0" timeOffset="136439.75">7665 11485 615,'0'0'215,"0"0"-206,0 0 6,134 0 50,-33 0-21,21 0 0,20-11 7,10-12 4,6-1-6,-8-2-4,-6 1-19,-16 0 0,-19 4-8,-24-2-5,-34 12-10,-22 4-3,-20 3-2,-9 4-32,0 0-80,-29 2-77,-16 12-143</inkml:trace>
  <inkml:trace contextRef="#ctx0" brushRef="#br0" timeOffset="136755.79">8533 11572 925,'0'0'69,"0"0"-68,1 131 66,11-59 3,-5 8-40,-1 4-19,-6-1 2,0-9-2,0-10-1,0-8 10,0-10 0,0-8-4,0-12-9,0-8 4,14-8-8,10-10 5,12 0 0,8 0-2,1-20 1,-3-2-7,-9 3-25,-12 2-71,-13 3-78,-8 2-167</inkml:trace>
  <inkml:trace contextRef="#ctx0" brushRef="#br0" timeOffset="136921.58">8390 12168 1076,'0'0'44,"0"0"-38,0 0 13,172-114-12,-97 79-7,-4 4-82,-13-6-205,-13-1-226</inkml:trace>
  <inkml:trace contextRef="#ctx0" brushRef="#br0" timeOffset="137618.71">10024 10902 706,'0'0'85,"0"0"-50,0 0 67,0 0-71,-130 28-28,101 4 3,3 5-4,6-1-1,6 2 2,12-8-3,2-2-1,0-6-2,18-10 1,4-9-15,7-3 17,3-9 6,1-17-6,2-6-12,-3-5-7,-10-6-13,-5-6 32,-7-2 6,-6-7-5,-4 0-1,0 2 11,0 15-10,-2 10 29,-5 8-1,0 12 6,3 6 3,0 0-1,1 5-2,1 0-7,2 0-20,0 10-7,0 23-1,0 9 10,0 4 8,9 2 7,9 0-13,-1 2-5,-1 0-5,0 1-1,-5-7-1,-2-6-5,-3-6-41,-1-6-76,-1-6-129,4-11-73</inkml:trace>
  <inkml:trace contextRef="#ctx0" brushRef="#br0" timeOffset="137919.94">10427 10692 931,'0'0'86,"0"0"-78,0 0 5,0 0 42,2 159-23,-2-100-1,2-1-4,5-5-5,-4-10-8,6-6-2,1-7 10,-1-8-13,5-7 0,1-8-2,10-7-4,2 0 4,4 0-7,4-14-4,-9-5-45,-4-4-69,-9 0-98,-13 0-170</inkml:trace>
  <inkml:trace contextRef="#ctx0" brushRef="#br0" timeOffset="138085.92">10373 11001 931,'0'0'67,"0"0"-40,0 0-21,121-69-4,-61 51-2,-4 3-94,-7-7-118,-11-1-189</inkml:trace>
  <inkml:trace contextRef="#ctx0" brushRef="#br0" timeOffset="138975.7">10915 9801 559,'0'0'170,"0"0"-158,0 0-11,0 0 32,181 0-8,-98 0-14,2-3 16,-5-8-2,-2 1 1,-12-2 9,-14 0-10,-17 4-5,-10 3 4,-12 0 1,-4 3-5,-6 0 8,1-3 2,-2 5-4,-2-5-5,0 5-6,0 0 3,0 0 6,0 0 0,0 0 0,0 0-2,0-2-5,0 0-8,0 2-1,0 0-7,0 0-1,0 0-2,0 4 0,2 18 2,7 10 2,-3 11 8,1 8 4,4 12-6,-4 2 0,2 7 4,0 1-1,2 0 3,-2 5-1,3 1-2,-2 0-1,1 4 0,-1-2-2,-2 2 2,1 3-6,-7 4 0,0 0-1,-2 5 1,0-1-3,0 0 3,0-6-3,0-5 1,0-4-1,8-12 0,-2-5 5,3-6-2,-1-8 0,2-10 2,-1-4-2,-3-5-3,-1-3 3,-3-6-3,-2-6 2,0-1 2,-7-4-1,-30 5 11,-24 3 3,-17 1-4,-22 1-7,-16 3 4,-11 2-10,-9 3-1,3 2-16,12 10-57,5-15-128,7-20-515</inkml:trace>
  <inkml:trace contextRef="#ctx0" brushRef="#br0" timeOffset="156311.36">8741 13646 1078,'0'0'36,"0"0"-25,0 0-5,0 0 21,0 0-18,-19 138-8,19-97 4,4-2-3,4-3-4,-3-6-23,1-2-85,-6-4-82,0-4-53,0-11-79</inkml:trace>
  <inkml:trace contextRef="#ctx0" brushRef="#br0" timeOffset="156746.53">9048 13583 622,'0'0'49,"0"0"16,0 0 100,0 0-114,-77-107-11,30 93 16,-6 2-13,-5 12 0,-2 0-3,0 7-15,1 25-2,2 13-3,5 17-6,6 17-3,8 12 0,14 7-1,8 0-2,13-8-1,3-5-3,14-13 0,24-18-3,14-18 1,14-16-1,12-20 1,7 0 2,4-22 3,2-17-4,-8-14-1,-14-5 0,-25-9 4,-30 0-3,-14-12-3,-25-7 3,-35-6-3,-9 4 3,-2 5-2,9 25-2,23 22 0,19 21-1,20 15-47,5 0-219,37-5-620</inkml:trace>
  <inkml:trace contextRef="#ctx0" brushRef="#br0" timeOffset="157286.85">10082 13615 951,'0'0'55,"0"0"-11,0 0 27,128-76-30,-48 50-26,3-2-3,-6 5-6,-21 4-2,-25 9-3,-20 10-1,-11 0-31,-6 0 14,-22 0 17,-9 0 1,-2 4 1,2 9 0,9-1 17,9 7 8,7 8-1,10 2-5,2 7 1,0 0-2,10 2 0,11 1-12,-5-4-8,-2 3 2,-4 1-2,-5-3-19,-5-4-84,0-10-166,0-10-169</inkml:trace>
  <inkml:trace contextRef="#ctx0" brushRef="#br0" timeOffset="157541.01">10563 13604 738,'0'0'58,"0"0"-42,125 13 90,-83 20-43,-10 8-47,-14 3 7,-12 0-2,-6-7 11,0-11 10,-14-10-13,-3-10 2,3-6-4,3 0-5,5-22 10,6-18-30,0-16 2,21-4-8,20 0 4,5 12-45,4 16-24,-1 17-50,-9 15-198,-8 0-148</inkml:trace>
  <inkml:trace contextRef="#ctx0" brushRef="#br0" timeOffset="158495.36">11347 13515 1086,'0'0'25,"0"0"-8,0 0 40,0 0-49,0 0-6,0 0 1,-133 114-1,111-73 3,1-3-2,8-6-1,5-5-2,8-6 0,0-7-1,0-8-5,13-6-12,8 0-16,7-3 11,3-26 10,-2-3-4,-2-4 7,-3 3 10,-8 8 3,-8 2 2,-3 10 22,-5 4 4,0 8-5,0 1 9,0 0-9,0 0-13,0 0-13,0 13-1,3 13 1,7 1 1,4-3-1,6-2-2,6-6 2,4-2-1,-1-6 2,0-6-2,-4-2-3,-6 0 3,-5-10 0,-1-8 1,-4-9-1,-4-4-1,-3-6 4,-2 1-1,0 10-1,0 10 1,0 10 1,0 6 2,0 0-4,0 2-7,4 20 3,5 9 4,2 3 3,-2-4-2,-2-11-1,-1-5 1,1-7-1,-3-7 1,4 0-1,2-3 5,4-20-1,3-12 3,2 2-5,0 2-1,-1 9 0,1 10-1,-2 12 4,1 0-4,-1 8-1,0 22 1,-1 9 8,-1 5-7,-2-6 1,-4-4 0,-2-9-4,-1-8 6,3-10-7,3-7 5,5 0-2,8-12 10,3-21-9,2-12 1,-6-5-1,-6 3 3,-7 2-4,-6 11 0,-3 12 0,-2 10 0,0 9-2,0 3-4,0 0 3,-7 3-6,1 14-7,6 0 11,0-1-6,8 2 4,22 3 7,3 3 1,2 3-1,-1 0 2,-12 2 7,-7 2-3,-15-2 1,0 6-2,-10-3-5,-23-2-1,1-8-37,-1-12-85,8-10-77,7 0-79,9-28-125</inkml:trace>
  <inkml:trace contextRef="#ctx0" brushRef="#br0" timeOffset="159249.84">12387 13469 727,'0'0'173,"0"0"-87,0 0 35,138 92-55,-114-15-19,-8 20-3,-7 19-23,-7 17-7,-2 14 6,0-3-17,0-18-3,0-15 1,15-36-1,19-17 4,9-24 3,10-22-5,0-12 2,-1-17 5,-12-24-6,-14-17 0,-18-1-1,-8-9-1,-8 3 1,-27 3-2,-12 8-1,-6 6-3,-4 8 3,2 3 1,4 0-4,11-4-5,13-2 5,14-10-10,13-1 0,0-2 3,26 3-9,12 4 6,2 9 5,5 8 8,-1 2 0,-4 5 1,-3 10 0,-8-2-2,-14 7 2,-7 6 1,-5 3 5,-3 1 6,0 0 16,0 0-11,-5 0-17,-10 0 2,-5 19-3,1 6 2,-1 0-2,9 1 2,7-3-1,4-5 0,0-4-6,0-6 6,18-4-1,7-4 2,6 0-2,-2-4-4,0-18-1,-9-7-14,-4 3 1,-10 6 0,-1 8 14,-3 7 2,0 5 3,5 0 0,2 0-17,6 14 17,5 1 0,1 0-3,-2-5 6,-3-4 3,-5-5 8,-9-1 8,0 0-1,-2 0-5,0 0 5,0 0 2,0 0-13,3-15 0,2-7-10,6-4-11,1 3-9,5 7-23,5 6-55,-1 1-109,5-2-131,-2 3-41</inkml:trace>
  <inkml:trace contextRef="#ctx0" brushRef="#br0" timeOffset="159700.79">13289 13527 420,'0'0'169,"0"0"-11,0 0-39,0 0-21,0 0-23,0 0-18,56 97-11,-56-75-24,0-9-9,0-2 1,0-9-6,0-2-3,0 0-1,0 0 13,0-10 15,0-16-19,4-6-10,6-1-2,5 8-1,3 4 1,2 7 2,0 6-2,3 8-1,-5 0 2,2 5 0,-2 14-2,-8 5 2,-3-4 3,-5-2-3,0-6-1,-2-6-1,0-4 1,0-2 2,0 0-3,1-5 13,2-21-11,5-5 2,5 1-4,3 6 0,1 10 1,4 4-1,-2 10 1,1 0 1,3 0 0,-3 16 6,-2 7 1,-2-2-1,-9 5 2,-1 2-7,-6 1 1,0-1-4,0-5-6,4-11-75,10-12-175,5-13-406</inkml:trace>
  <inkml:trace contextRef="#ctx0" brushRef="#br0" timeOffset="160449.98">13862 13738 806,'0'0'118,"0"0"-58,0 0 15,0 0-53,108-138-7,-85 92 12,-4-5-3,-13 7-8,-6 10-8,0 10 1,0 10-7,-4 10-2,-9 4 0,1 0-1,3 8 1,4 10-8,5 3 4,0-1 2,14 1 2,11-1 2,2-3 1,-3 0 23,-6-3-11,-5 2-6,-10 4-7,-3 6-2,0-1-20,0-1-82,-3-6-84,3-18-77,0 0-140</inkml:trace>
  <inkml:trace contextRef="#ctx0" brushRef="#br0" timeOffset="160716.46">14429 13476 261,'0'0'623,"0"0"-578,0 0-39,0 0 8,0 0 12,0 0-16,33 88-5,-20-77-4,5-3 4,6-8 2,4 0 18,5-12 14,-4-12-10,-9-6 3,-9 1 4,-11-4 2,0 3-7,-18 2-13,-9 12-9,-2 6 3,2 10-11,7 0-2,7 0-26,11 12-72,2 2-93,4-2-163</inkml:trace>
  <inkml:trace contextRef="#ctx0" brushRef="#br0" timeOffset="161006.69">14917 13423 778,'0'0'191,"0"0"-170,0 0 115,56 157-58,-40-75-50,-1 14-3,-10 12-5,3 5-9,-2-5-4,6-15-2,7-12-1,8-19 1,9-20-4,2-12-1,2-21 4,-5-9-1,-1-9 5,-9-24 1,-11-13 5,-14-7-3,-2-10-5,-37-6 0,-13 0-5,-5 6-1,-3 5-12,6 12-28,14 2-36,18 3-113,16-3-267</inkml:trace>
  <inkml:trace contextRef="#ctx0" brushRef="#br0" timeOffset="161201.8">15554 13321 1232,'0'0'51,"0"0"-47,0 0 6,0 0 5,0 0-11,71 129-4,-69-82 2,-2-1-2,0-2-51,-6 2-50,-9-2-92,-3-7-103,1-16-114</inkml:trace>
  <inkml:trace contextRef="#ctx0" brushRef="#br0" timeOffset="161361.01">15374 13407 778,'0'0'164,"0"0"-81,6-119 38,39 85-111,10 2-2,9 4-8,-7 6 0,-4 16-43,-10 6-84,-14 10-165,-23 24-178</inkml:trace>
  <inkml:trace contextRef="#ctx0" brushRef="#br0" timeOffset="161500.92">15530 13750 819,'0'0'158,"0"0"-132,0 0-1,0 0 8,0 0-30,167 6-3,-116-34-134,-7-6-161,-12-9-249</inkml:trace>
  <inkml:trace contextRef="#ctx0" brushRef="#br0" timeOffset="162176.58">15916 13404 892,'0'0'122,"0"0"-111,0 0 51,0 109-24,2-75-27,6-3 1,-3-12 0,1-7-1,-1-9 0,2-3-7,4 0 7,7-25 4,4-13-2,2-6-10,-6-2-1,-2 5 1,-3 14 0,-4 11-3,-6 10 1,3 6 6,-6 0-7,3 10-3,-1 15 3,0 12 9,2-2-4,1 2-3,1-4-2,7-8 0,8-7-1,7-11 1,11-7-1,3 0 0,0-18-11,-3-13-5,-9-8-22,-7-4 11,-9-11 6,-12-11 6,-2-10 9,0-7 0,0 7 7,-12 16 5,3 26 3,-2 19 31,4 12 8,-2 2-12,-1 10-24,-1 24-10,3 17-1,4 12 7,4 3 1,0 4-4,4-10 3,15-2-7,0-5 0,8-13 0,2-8 0,7-16-5,2-11 1,2-5 4,-3-10 0,-4-19 1,-5-8 1,-8-4-1,-11 3 3,-7 8-1,-2 8 0,0 11 7,0 8 23,0 3-6,0 0-21,0 8-6,0 18-3,0 6 1,0-4 2,1 0-2,16-2-19,1-2-55,6-5-177,5-14-300</inkml:trace>
  <inkml:trace contextRef="#ctx0" brushRef="#br0" timeOffset="162798.77">17083 13240 1129,'0'0'95,"0"0"-61,0 0 28,-117 31-30,85 7-29,3 2-1,5-5-1,9-4-1,10-11 0,5-5 0,0-6-5,8-6 1,19-3-11,6 0 9,4-17-1,-5-3 0,-4-1 5,-7 1 2,-4 7 3,-9 7 3,-1 4 8,7 2 3,-1 18-7,7 24 3,7 23 13,-1 16 5,2 13-15,0 13 4,-5 1-13,-5-7-2,-14-4-2,-4-10 11,-10-15-13,-23-10 7,-5-20 5,-4-14-5,-5-18-8,3-10 4,-1-13 2,9-32 4,9-16-9,14-6-1,13-4-2,0-1-1,20-1-3,19-4-2,4-3-5,3 0 1,-2-4 3,-6 3-1,-6 1-3,-2 5 2,-10 10 5,-7 9 4,-3 15 2,-8 19 1,-2 13-1,0 9 0,0 0-1,0 0 1,0 15-1,2 13-5,9 9 5,2-1 1,7-2 1,0-2-1,3-4 0,-3-1-23,-4-4-61,-1-5-73,-1-13-201,1-5-205</inkml:trace>
  <inkml:trace contextRef="#ctx0" brushRef="#br0" timeOffset="163428.62">17732 13226 699,'0'0'117,"0"0"-37,0 0 38,0 0-97,0 0-19,0 0 17,-96 58 10,72-19-3,6-2 2,3 2-12,5-3-8,10-9-2,0-8-6,2-9-4,21-10 2,2 0 1,-1-10-3,0-16 1,-4-2 2,-7-2 2,-3 8 1,-6 5 10,-4 8 29,2 6 8,-2 3-17,0 0-29,5 0-3,1 9 0,6 8 0,3 3 4,8-5-2,0-4-1,9-8 1,6-3 1,2 0-2,1-8 2,-2-18 0,-5-8-1,-7-10-2,-5-16-3,-9-10 1,-8-15-5,-5 0 0,0 15 3,-7 17 1,-6 26 2,-3 15 2,-1 12-1,-6 7 5,1 29-4,-1 18 1,8 11 3,9 15-4,6 2 14,0-6 0,19-12 7,20-12-6,9-16-1,12-14 8,12-13-3,8-9-2,5-21-2,-2-21-9,-17-9-5,-20 3-2,-21 6-4,-25 7-39,-6 15-28,-48 15-96,-26 5-298</inkml:trace>
  <inkml:trace contextRef="#ctx0" brushRef="#br0" timeOffset="163692.77">16346 13244 921,'0'0'133,"0"0"-54,119-96-9,-47 64-56,-5 8-10,-14 7-4,-12 4-33,-19 9-169,-17 1-250</inkml:trace>
  <inkml:trace contextRef="#ctx0" brushRef="#br0" timeOffset="173114.26">8778 15258 311,'0'0'481,"0"0"-457,0 0-13,0 0 71,0 0-59,0 0-16,0 0-4,-68 18 6,62-18 3,-4 0 8,3-14 0,-1 2-6,2-2 3,3-1 4,3 2-3,0-1-13,0 6 1,4-3-2,11 6 1,2 0-5,1 5 1,-3 0-2,1 3 2,-5 20-1,1 7 3,-10 7 0,-2-4-2,0 8 5,0-3 2,-18 1-1,-5-2-1,-4-3-2,2-7-3,-2-10 0,4-3 2,3-12 0,5-2 2,6 0 4,6 0-8,3 0 11,0 0-2,0 0-10,20-6 3,7-2-2,6 6 3,3 2 0,-5 0 5,2 2 0,-8 15-9,-5-3-1,-1-1-10,-4 1-69,-2-5-126,-1-6-117,-6-3-263</inkml:trace>
  <inkml:trace contextRef="#ctx0" brushRef="#br0" timeOffset="173572.27">9123 15163 566,'0'0'173,"0"0"-131,0 0 104,0 0-49,0 0-57,-64-102 7,30 84-19,-9-5-2,-7 6-5,-4 2 3,2 0-10,1 9 9,2 6-5,-3 0-2,2 21-6,3 18 1,4 21-1,11 16-6,11 15 6,17 6-7,4 6 7,16-14 0,21-7-5,7-16-3,6-19 3,7-15-5,13-18 1,12-14 4,9 0-1,4-26 6,-4-23 1,-16-9 1,-19-5-1,-27-1 7,-20-2 0,-9-2-8,-23-2-3,-14 4-4,-7 16 2,1 5-5,9 19 0,15 12-13,14 0-46,5 0-64,20-4-394</inkml:trace>
  <inkml:trace contextRef="#ctx0" brushRef="#br0" timeOffset="180352.93">10931 15054 833,'0'0'96,"0"0"-63,-129 12 73,86 9-75,4 5-16,1 11 2,8 3 3,8 6-5,6 2-4,10-7-7,6-9 2,0-6-6,15-14-1,7-5 1,10-7-3,1 0-3,6-24-1,0-12 0,-7-8 0,-9-9 6,-9-1 1,-12 0 2,-2-8-2,0-2 3,-4 3-3,-11-2 2,-1 13-1,7 8-1,-4 19 7,10 13 17,1 9 6,2 1-18,0 18-12,0 32-1,0 18 1,0 11 17,14 6-4,5-5-5,4-8-7,7-9-1,0-11 4,0-17-4,7-12-4,-6-17-2,4-6-7,-1-9-3,-5-24 5,-7-6-6,-9-6 5,-5 5 7,-8 0 5,0 9 1,0 13 2,0 10-1,0 8 22,0 0-19,0 0-5,0 16-9,0 12 9,0 8 6,0 7-5,12-4 1,5 0-1,5-9 0,2-7-1,5-11 0,-1-12-1,4 0-3,-1-12-17,-4-11 9,-6-9-1,-6 2-4,-6-2 14,-6-1 0,-1 9 3,-2 9 4,0 7-2,0 4 13,0 4-1,0 0-14,1 0-3,6 18 3,2 10 8,3 7 5,3 6-4,2-3-3,7-2-2,-1-10 2,6-6-3,-5-12 11,2-8 8,-1 0 3,-4-28 1,2-10 0,-7-8-16,-3-4-10,-6 8 5,0 0-5,-5 11-17,2 9-31,0 4-67,3 12-185,-1 2-159</inkml:trace>
  <inkml:trace contextRef="#ctx0" brushRef="#br0" timeOffset="180534.29">11910 15113 615,'0'0'476,"0"0"-447,0 0-7,10 105 41,-1-69-44,1 1-16,-4 0 0,-1-3-1,-3-1-2,0-6-33,-2-5-106,0-4-182,0-14-125</inkml:trace>
  <inkml:trace contextRef="#ctx0" brushRef="#br0" timeOffset="180922.79">12076 15476 937,'0'0'132,"0"0"-123,0 0 42,0 0-9,141-146-30,-112 95 4,-12-2 11,-9-1-6,-8 6-12,0 7-5,-8 7-2,-9 14-4,-7 11 2,0 9-6,1 7-14,-1 21-3,5 10-2,11-4-17,8 2-11,0-5 28,27-4 6,8-4 15,9-5 2,1-8 2,-3 2 19,-6 2 7,-9 0 0,-11 2-25,-10 0 6,-6 6-4,0 7 1,-27 2-4,-2 1-6,1-8-57,12-7-80,2-16-77,10-1-131</inkml:trace>
  <inkml:trace contextRef="#ctx0" brushRef="#br0" timeOffset="181104.7">12543 15173 600,'0'0'439,"0"0"-363,0 0-61,0 0 22,0 0-9,0 0-19,29 125-7,-23-98-1,-1-4-1,1-1-47,1-4-100,4-11-171,1-2-148</inkml:trace>
  <inkml:trace contextRef="#ctx0" brushRef="#br0" timeOffset="181396.51">12788 15177 961,'0'0'173,"0"0"-138,0 0-15,0 0 6,0 0-17,0 121-3,0-91-5,9-1 0,4-8-1,5-11 2,4-8-4,3-2 0,4-7 2,-3-19-8,-6-6 5,-9-9 3,-8 1 2,-3 0 3,-3 6-2,-17 11 2,-2 8 8,-2 7-1,2 8-12,-3 0-2,5 0-17,5 3-103,5 11-121,10-10-131</inkml:trace>
  <inkml:trace contextRef="#ctx0" brushRef="#br0" timeOffset="181785.75">13089 15151 929,'0'0'157,"0"0"-147,0 0 40,31 125-16,-18-81-28,-5-7-1,2-11-3,-3-14 0,-3-3 1,-2-9 3,5 0-3,2-14 3,7-16 6,2-14-8,3-5-2,2 8-2,-1 1 0,3 13 4,-2 13 8,-9 10 13,0 4-7,-5 6-6,0 24 13,-1 11-1,-5 3-4,2-1-8,-3-2 3,5-4-7,1-11 2,8-5-1,6-10-4,5-11 0,8 0-4,0-12 2,-3-22-3,-9-1-30,-12-5-31,-11-4-65,-2-4-178,-39-5-283</inkml:trace>
  <inkml:trace contextRef="#ctx0" brushRef="#br0" timeOffset="181938.64">12535 14901 1070,'0'0'34,"0"0"-34,0 0-1,0 0-246,0 0-351</inkml:trace>
  <inkml:trace contextRef="#ctx0" brushRef="#br0" timeOffset="182099.71">12110 14732 1004,'0'0'20,"0"0"-20,0 0-17,0 0-293,0 0-74</inkml:trace>
  <inkml:trace contextRef="#ctx0" brushRef="#br0" timeOffset="182244.96">11374 14816 879,'0'0'111,"0"0"-95,0 0-10,0 0-6,0 0-33,0 0-242,116-4-325</inkml:trace>
  <inkml:trace contextRef="#ctx0" brushRef="#br0" timeOffset="182811.99">14049 14762 998,'0'0'60,"0"0"-47,0 0 31,14 108-14,-5-65-20,-6-1 5,0-6-1,-3-2-3,0-12-1,0-8-1,0-9-3,0-5-4,0 0 2,0 0 0,16-5-4,9-13 6,8 2-1,3 0-2,4 13-3,-5-2 0,-4 5 2,-6 0 6,-9 14-3,-12 3 7,-4 6 3,-4 3 4,-29 0 1,-10 2-11,-1-6-6,-1-8 0,9-5-3,7-9 0,12 0-5,7 0-24,10-19-44,0-11-122,18-2-142,14 0-30</inkml:trace>
  <inkml:trace contextRef="#ctx0" brushRef="#br0" timeOffset="183202.03">14437 14985 461,'0'0'120,"0"0"-5,0 0 57,0 0-105,34 122-29,-20-96-16,1-4-1,7-7-9,3-10 4,2-5-1,4 0-3,2-24-3,-1-8-4,-6-4 0,-8 2 1,-7 5 0,-4 8 14,-5 10 43,0 11 0,-2 0-12,4 3-33,7 31-17,8 14 16,3 20 16,7 17-6,4 9 3,-1 4-4,-3-4-12,-7-10-5,-13-17-5,-9-18 2,-7-17 6,-29-18 5,-9-11-2,-6-3-8,2-8-6,-1-22-1,12-7-5,8-7-20,14-2-29,16-7-27,0 4-79,27-4-249,7 2-229</inkml:trace>
  <inkml:trace contextRef="#ctx0" brushRef="#br0" timeOffset="183728.17">15447 14766 453,'0'0'740,"0"0"-708,0 0-26,36 106 58,-16-37-44,0-2-7,-5-4-4,-2-9 2,-5-7-1,-4-14-2,-2-10 2,-2-7 3,0-10-5,0-2 5,0-4-11,0 0 0,0 0 1,0 0 1,0 4-4,2 1 0,0 2 0,4 2 1,-2-2-2,3-3 1,-2 4 0,0-8 0,0 4 1,-3-4 0,1 0 0,1 2 0,1-2-1,1 1 1,0-1 4,6 3-5,-1 0-2,2-3 2,5 0 1,5 0 2,8-9 0,4-17-2,10-6-1,0 0-2,-3 2 1,-9-2 1,-8 9-1,-7 3-2,-13 4-14,-5 4-1,0-1-27,0 1-45,-12-2-198,-8-1-243</inkml:trace>
  <inkml:trace contextRef="#ctx0" brushRef="#br0" timeOffset="183901.22">15536 15057 964,'0'0'134,"0"0"-100,0 0 39,166-112-25,-93 76-40,-7-3-8,-8-1-26,-15 0-115,-12-1-247</inkml:trace>
  <inkml:trace contextRef="#ctx0" brushRef="#br0" timeOffset="194464.13">8734 16776 407,'0'0'215,"0"0"-112,0 0 20,0 0-23,0 0-55,0 0-18,0 0-17,0 0-2,17-23-2,-2 14 7,1 5 10,4-5 10,2 9-10,1 0 1,1 0-6,1 0 1,-8 14-10,-6 4-9,-3 3 6,-8 6-5,0 10 6,-19-2-5,-7 6 3,-3-11-1,5-8-2,10-8 0,3-5-1,7-9 1,4 0-2,0 0 4,0 0-4,0 0-4,10 0 3,13 0 1,6 0 7,-3 0-5,1 5 3,-7-1-3,-9 4 3,-1-2-3,-10 3-2,0 5 1,-6 7 2,-15 6 1,-10-5-3,-3 0-1,3-5-10,0-2-12,6-5-43,5-6-50,7-4-85,11-4-106</inkml:trace>
  <inkml:trace contextRef="#ctx0" brushRef="#br0" timeOffset="195063.96">9202 16677 318,'0'0'247,"0"0"-143,0 0 12,0 0-23,0 0-17,0 0-32,-32-94 1,10 77 11,-10-6-18,-5 9 5,-10 2-14,-7-2-11,0 10 7,-6-6-10,1 10 2,-7 0-4,0 6 5,-3 24 4,2 11-9,9 12-5,9 14-5,12 14 0,20 18-2,10 8 3,7-1-1,12-6 3,26-9-5,12-18 2,11-15 0,8-18-2,6-14-1,6-12 4,4-14-2,5 0 3,-1-22-2,-5-17-1,-8-12-1,-16-7 0,-24-4 3,-20-8 5,-16-6-2,-21-11-5,-30-9 4,-12 10-6,-1 10 4,2 13-4,7 19-3,18 17-1,14 10-20,13 11-38,10 6-97,0 0-358</inkml:trace>
  <inkml:trace contextRef="#ctx0" brushRef="#br0" timeOffset="195606.46">10897 16353 739,'0'0'303,"0"0"-190,0 0-35,0 0-27,0 0-26,-4 164 35,20-88-11,-3-10-25,1-2-9,3-3-9,1-1-5,3-2-1,-6-2-4,-1-10-30,-4-12-28,-3-10-25,-5-7-104,-2-12-86,0-5-50</inkml:trace>
  <inkml:trace contextRef="#ctx0" brushRef="#br0" timeOffset="195770.41">10799 16566 324,'0'0'244,"7"-130"-137,33 69 26,16 6 18,11-3-78,2 19-30,-7 7-17,-12 18-26,-17 14-36,-13 0-99,-11 14-101,-9 21-143</inkml:trace>
  <inkml:trace contextRef="#ctx0" brushRef="#br0" timeOffset="195928.53">10880 16744 14,'0'0'586,"0"0"-497,0 0-7,0 0-26,0 0 28,116-23-35,-49 1-27,-1 5-22,-11 5-85,-4 1-219,-18 8-86</inkml:trace>
  <inkml:trace contextRef="#ctx0" brushRef="#br0" timeOffset="196067.53">11347 16656 101,'0'0'587,"0"0"-461,0 0-38,0 0 52,0 0-64,21 111-39,-10-76-18,-2 0-12,2 2-7,-2 4-19,0-10-105,-1-9-177,-3-10-269</inkml:trace>
  <inkml:trace contextRef="#ctx0" brushRef="#br0" timeOffset="196197.51">11301 16520 769,'0'0'0,"0"0"-43,0 0-24,0 0-337</inkml:trace>
  <inkml:trace contextRef="#ctx0" brushRef="#br0" timeOffset="196458.18">11509 16619 495,'0'0'444,"0"0"-440,0 0 9,0 0 63,129 107-40,-101-66-17,-10 0 1,-8-12 9,-10-4 6,0-9 7,0-11 9,0-5-5,0 0-2,0 0-6,0-9-22,0-17-16,0-11 0,0-7-4,21 8-28,6 10-33,4 16-100,-2 10-197,-2 0-119</inkml:trace>
  <inkml:trace contextRef="#ctx0" brushRef="#br0" timeOffset="196804.67">11952 16950 772,'0'0'231,"0"0"-180,0 0 31,0 0-55,0 0-26,0 0 2,62-116 8,-50 80-5,-4 1 0,-5 8 1,-3 5-6,0 7 1,-3 7-2,-14 8-17,3 0-4,-4 0 3,7 0 9,7 8-3,4 11-5,0-1 4,27-1-1,13 6 0,7-9 9,-3 0 5,-2-2 1,-11 2 7,-14-2 17,-7 2-3,-10 4-7,0 3-3,-6 4-5,-13-4-7,2-4-67,6-11-74,6-6-134,5-28-235</inkml:trace>
  <inkml:trace contextRef="#ctx0" brushRef="#br0" timeOffset="196985.81">12313 16499 958,'0'0'231,"0"0"-175,0 0-16,0 0-20,0 0-6,29 108 2,-16-59-8,-1-6-3,-4-2-5,4-2-1,-5-7-27,-7 5-45,0 3-117,0-8-105,-14-6-167</inkml:trace>
  <inkml:trace contextRef="#ctx0" brushRef="#br0" timeOffset="197119.57">12269 16860 606,'0'0'472,"0"0"-412,0 0-36,55-107 9,-2 72-33,3-1-20,-2-1-160,-18 7-376</inkml:trace>
  <inkml:trace contextRef="#ctx0" brushRef="#br0" timeOffset="199294.42">13069 16883 918,'0'0'88,"0"0"-74,0 0 16,51-147 5,-24 97-32,-10 1 5,-5 5 11,-12 5 9,0 10-4,-9 12-8,-18 8-16,0 9 0,-1 0-1,5 9-6,7 14-21,8 3 9,8-4-24,0 4 10,31-4 18,11 7 7,7-3 7,7 1-1,-8 4 2,-7-4 2,-14 0-1,-12 4-1,-15-4-9,0-1 9,-8-2 5,-13-6 0,10-6-3,5-8 0,4-4 5,2 0-2,0-12-4,17-20-2,12-12-2,4-2-2,1-7-12,-1-5-11,-6 0-9,-6-4 21,-3 4 16,-12 7 3,-6 8 6,0 11 6,-2 6 11,-16 8 0,-1 4 5,2 10-1,3-1 2,3 5-9,3 0-10,1 0-6,0 0-4,0 14 0,3 13 3,4 4 4,0 6 12,0 11-11,9 0-1,9 6-4,-1-4-1,1 4-5,-5-1 12,-1-5-9,3-2-2,-5-16 7,-4-7-4,1-11-3,-7-7 1,2-5 1,0 0 3,5-5 8,2-21-4,2-9-6,7 3-2,-3 2-2,4 3 0,-4 13-1,-1 4-1,-2 7 1,0 3-2,-3 0-2,0 0 0,-3 18-4,0 4 9,4-1 0,-1 2 0,2-5 0,5-8 0,0-6 0,5-4-10,6 0-7,2-12-3,-2-12-3,-4-7-7,-6 0 1,-10 0 25,-5 8 4,-2 6 3,0 11 26,0 6 21,0 0-10,-4 0-19,-3 18-21,3 9-4,3 5 4,1-1 0,0 0 0,12-9-1,7-5-2,6-2 3,1-11-6,2-4-3,1 0 1,-2-12-4,-6-12 6,0-10-5,-7 1 1,-1-6 4,-6 7 6,1-3 1,-3 15 1,-5 8 11,2 4 20,-2 8 1,0 0-15,5 17-18,-1 24 1,4 20 17,0 15-4,7 14-7,3 8 4,2 5-2,2-1-7,4-12-3,4-20 0,3-12 0,1-17 0,1-17 0,1-7-2,-3-17 2,6 0-5,-8-22-4,-7-14-3,-8-10 3,-16-6 3,0 3 0,-25-6 2,-20 3-2,-6 2 6,-5 10-4,-2 5-3,10 11-5,9 2 6,13 4-5,8 0 9,16-12-17,2-6-26,4-5-29,29-3 12,3 3 19,3 1 2,-3-5 7,-6 5 32,-5 5 2,-10-2 7,-8-3 16,-7 1 3,0-2 0,-11 3 7,-12 10 12,6 10-9,0 4 0,5 14-2,4 0-15,0 6-19,4 23 0,4 17-1,0 12 0,0 5 2,6-5 0,15 0-1,-1-9-2,2-6 2,7-14-14,-4-15-15,10-6 4,0-8 4,-5-10 5,8-20-18,-9-7-14,-7 2 10,-8 0 6,-10 8 32,-4 8 4,0 6 8,0 8 12,0 1 1,0 4-17,0 0 1,-2 0-9,2 9-3,0 4 3,0 6 3,0-5 2,0 2 1,2-3-2,9 2 2,2-6-6,0-1-1,-2 1 1,1-5 1,-3-4 4,-4 0-5,4 0 0,1 0 4,-1 0 13,3-4 10,1-15 5,0 2-15,1-5 4,-2-4-7,-3 3-10,-1 2 14,-4 7-1,-2-5-5,0 6 10,-2 8-6,0 1 0,0 4-1,0 0 1,0 0-16,0 0 0,0 0-5,0 14 2,0 13 1,0-1 4,0-9 0,0-7-1,0-2-1,0-8 0,0 0-2,0 0 4,0 0 1,14-14-3,5-12-2,2 0 2,4 4 0,-6 8 1,-1 0 1,0 6-2,-2 4 0,0 4 0,-3 0 0,-3 0 0,0 4-2,-3 15 2,-5 10-4,-2 3 0,0 4-21,0 0-39,-11 3-44,7-7 8,4-14-110,0-10 16,19-8-98</inkml:trace>
  <inkml:trace contextRef="#ctx0" brushRef="#br0" timeOffset="199750.58">15467 16491 680,'0'0'231,"0"0"-136,0 0-13,0 0-48,-117 22-29,97 5-2,0 4-1,11-1-2,1-7 2,8-2-4,0-3-1,0-4-22,17-4-19,7-10 3,2 0-26,-2-4 35,1-20 24,-7-2 8,-7-2 5,-4 2 9,-5 4 46,0 8 9,-2 6 21,1 4-7,-1 4-28,6 9-33,3 26-14,4 27 31,3 22 7,-3 6-15,-10 17-7,-3-9-4,0-3-11,-16-15 8,-15-18-6,-7-20 16,0-12-4,-6-22-3,-2-8-6,2 0-8,-3-26 0,1-6-4,1-12-2,5-4-24,9 7-19,6-5-34,8 2-15,3 4-93,1-4-255</inkml:trace>
  <inkml:trace contextRef="#ctx0" brushRef="#br0" timeOffset="199931.56">14308 16543 812,'0'0'0,"0"0"-1,0 0-64,163-107-332</inkml:trace>
  <inkml:trace contextRef="#ctx0" brushRef="#br0" timeOffset="200050.08">14691 16252 809,'0'0'222,"0"0"-207,0 0-15,0 0-121,0 0-528</inkml:trace>
  <inkml:trace contextRef="#ctx0" brushRef="#br0" timeOffset="200180.48">13905 16365 1047,'0'0'41,"0"0"-41,0 0-32,0 0-382</inkml:trace>
  <inkml:trace contextRef="#ctx0" brushRef="#br0" timeOffset="200675.83">16310 16361 1024,'0'0'145,"0"0"-75,0 0 22,0 0-32,0 0-53,0 0-7,-29 124 12,46-55-7,4-11 3,-3 3-8,-5-3 0,-4 5-13,-7 3-31,-2-8-34,0-3-104,-5-12-90,-10-19-55</inkml:trace>
  <inkml:trace contextRef="#ctx0" brushRef="#br0" timeOffset="200870.19">16184 16462 753,'0'0'149,"0"0"-81,116-130 34,-57 118-62,-4 12-23,-12 0-2,-19 9-8,-10 18-7,-14 7-1,0 9 1,-10 5 0,-15-2-5,-4-2-94,-3-3-126,10-16-136</inkml:trace>
  <inkml:trace contextRef="#ctx0" brushRef="#br0" timeOffset="201310.26">16582 16320 714,'0'0'111,"0"0"-53,0 0 40,138 41-75,-120-12-7,-10 4 5,-8-6-3,0 0 16,0-9 0,0-5-6,0-8-11,0-5-4,0 0-1,0 0-3,0-5-2,0-12-7,0-5-2,3 0 2,17 2 0,3 2 0,4 10 0,0 4 1,-2 4-1,2 0 1,-6 7 6,-2 12-7,4 3-1,-3-5 1,-3-2 0,-1-7-5,-4-6 0,1-2 2,-2-6 3,1-16 4,-4-14 12,-1 10-1,-7-2 2,0 5-6,0 6-2,-19 8-7,-6 5-2,-4 4-3,-3 0-8,7 4-23,7 8-48,8 4-143,10-8-134</inkml:trace>
  <inkml:trace contextRef="#ctx0" brushRef="#br0" timeOffset="201670.58">17258 16343 1210,'0'0'65,"0"0"-51,20 138 33,-1-70-31,2 2-15,-6-7 0,-6-9 0,-4 0 2,-4-14-2,-1-4-1,0-14-18,0-10-6,0-12-19,0 0-6,0-26-6,0-23-41,0-14 42,0-17 23,5-16-13,15-1-2,5 12 46,1 20 14,-2 33 80,-1 20 13,-7 12-39,-5 0-26,-2 30-7,-9 6-3,0 12-14,-2 5-10,-23 2-8,-4-6-26,0 0-128,3-13-153,6-17-278</inkml:trace>
  <inkml:trace contextRef="#ctx0" brushRef="#br0" timeOffset="202683.56">17770 16397 417,'0'0'561,"0"0"-537,0 0-8,9-107 11,-9 89-24,0 12 3,-2-2 1,-17 4 14,4 4 20,2 0-4,-1 8-3,4 14-17,0 10-13,6 5 5,4-3-8,0 2 2,0-4-3,7-6 1,6-4-1,2-12-5,3-3 5,3-7 0,-2 0 2,6-12 1,-3-19 1,1-5-3,-6-8-2,-10-2-12,-7 7-21,0 11-1,0 2 23,0 17 12,-7 9 1,7 0-1,0 0-9,0 9-19,0 17 22,18 2 4,5 6-3,1-2 4,3-6 1,2-1 0,-2-5 1,-1-7-1,-1-6 1,-2-7 1,-2 0 0,4 0 2,-5-19-2,5-8 1,-3-6-2,-4-1 5,-3-11-4,-8-4-2,-7-9 0,0-1 2,0 8 1,-18 5-3,0 6 5,1 8 20,3 11 0,3 11-2,7 10 7,4 0-9,0 9-21,0 32-3,0 16 3,0 3 9,0 5-1,0-5-4,8-7-1,11-4-3,2-10-4,10-13 0,4-11-4,0-15-5,3 0 8,-5-15 0,-2-6-3,-6-1 1,-7 7 3,-9 3 4,-7 10 1,0 2 4,-2 0 3,2 0-6,3 0-1,-2 0-1,8 2 1,2 3 0,3-1-1,1-4 1,1 0 2,1-11 0,-2-1 0,-4 3 4,-4 5 13,-5-1 16,5 5-1,0 0-14,9 37 4,4 14 17,5 21-10,-3 13-5,-1 1-13,-7-1-11,-12-5 2,-4-4-4,-12-18 2,-21-14 6,-11-16 7,-1-16 15,-2-12-6,-1 0-7,5-22-13,3-18 1,2-4-6,11-6-16,7-6-40,6 5-35,10-3-73,-5 0-391</inkml:trace>
  <inkml:trace contextRef="#ctx0" brushRef="#br0" timeOffset="202841.57">18292 16102 321,'0'0'925,"0"0"-888,129-124-7,-38 86 12,-4 7-42,-12 5-16,-23 5-66,-25 0-207,-27-1-303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4:31:46.4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2434 1453 568,'0'0'89,"0"0"45,0 0 15,0 0-32,0 0-24,0 0-26,0 0-21,2 10-23,-2 31-5,-10 10 25,-1 7-14,1 0-16,-2-5-8,5 1-3,-5 1-2,0-2-17,-1 2-66,-1-8-107,1-10-171,-3-23-290</inkml:trace>
  <inkml:trace contextRef="#ctx0" brushRef="#br0" timeOffset="210.88">1996 1592 1028,'0'0'17,"0"0"-15,158-108 30,-79 75-9,-3 5-14,-9 12-9,-9 11-2,-12 5-32,-13 0-64,-8 0-119,-13 12-22,-12 5-88</inkml:trace>
  <inkml:trace contextRef="#ctx0" brushRef="#br0" timeOffset="400.77">1847 2400 851,'0'0'153,"0"0"-152,0 0 1,0 0-1,0 0 36,174 14-7,-93-16-4,-6-14-26,-8-6-153,-7-6-236</inkml:trace>
  <inkml:trace contextRef="#ctx0" brushRef="#br0" timeOffset="764.6">2658 1833 1073,'0'0'75,"0"0"-75,0 0-11,0 166 11,0-44 46,-2 18-30,-6 23-5,0 14 0,2-3-4,6-11-6,0-32 0,0-29-1,22-31 1,13-26-1,9-19 0,6-25-5,2-1 3,0-23 4,-9-24 4,-13-9 0,-20-12-5,-10-10 1,-29-1-2,-23 5-7,-11 15 4,1 13 3,2 14 1,10 13 8,19 3 1,16 0-2,15-8-3,17-14-5,33-11-10,14-4-9,3 0-79,-9 7-195</inkml:trace>
  <inkml:trace contextRef="#ctx0" brushRef="#br0" timeOffset="1289.61">4166 1752 896,'0'0'107,"0"0"-107,0 0-8,0 0 8,1 120 27,-1-55 5,0 11 3,0-6 7,-6-5-12,-1-10 3,-1-14-11,8-12-6,0-6-5,0-9-2,0-5-5,20 0-2,9-3-1,8 2-1,8-4 3,0-2-3,-1-2-3,-2 0-61,-6 0-63,-2-17-102,-10-9-150</inkml:trace>
  <inkml:trace contextRef="#ctx0" brushRef="#br0" timeOffset="1493.5">4527 1731 1099,'0'0'1,"0"0"-1,0 0-22,0 0 19,125-17 3,-79 9-163,-5-4-104,-12-4-261</inkml:trace>
  <inkml:trace contextRef="#ctx0" brushRef="#br0" timeOffset="1679.39">5044 1444 1006,'0'0'128,"0"0"-128,0 0-11,0 0 11,0 120 2,0-86-2,0-2 0,4-3-96,3 0-111,-2-9-104</inkml:trace>
  <inkml:trace contextRef="#ctx0" brushRef="#br0" timeOffset="1906.26">5425 1555 1038,'0'0'88,"0"0"-77,157-13 0,-67-8 26,4-1-12,-10 3-16,-10 6-9,-23 8 0,-20 3-49,-15 2-66,-16 0-67,0 0-2,-20 0-77</inkml:trace>
  <inkml:trace contextRef="#ctx0" brushRef="#br0" timeOffset="2175.1">5360 1620 821,'0'0'118,"0"0"-98,-27 172 38,27-71 0,0 19-14,0 10-6,0 3-20,0-9-2,0-18 2,0-15-8,0-11 4,0-14 3,0-8-1,0-12 0,8-10-12,9-7 0,8-10 1,8-6-3,11-9 0,14-4-2,14-7-70,0-25-118,0-8-378</inkml:trace>
  <inkml:trace contextRef="#ctx0" brushRef="#br0" timeOffset="2535.96">6235 1877 1033,'0'0'78,"0"0"-40,0 0-38,0 0-13,0 0 13,8 142 29,-6-81-14,2-2-5,-2-2-5,4-9-3,-4-7-2,0-7-19,-2-5-126,0-7-61,0-10-95,0-10-147</inkml:trace>
  <inkml:trace contextRef="#ctx0" brushRef="#br0" timeOffset="2715.86">6184 1833 732,'0'0'116,"0"0"-81,0 0 21,155-107-22,-77 79-4,5 6-13,-12 8-17,-13 8-1,-18 6-89,-14 0-93,-21 8-146,-5 13-35</inkml:trace>
  <inkml:trace contextRef="#ctx0" brushRef="#br0" timeOffset="2903.75">6184 2075 908,'0'0'25,"0"0"2,0 0-25,0 0 10,121 2 27,-52-2-38,3-10-2,-5-6 0,-4-1-191,-10-6-109</inkml:trace>
  <inkml:trace contextRef="#ctx0" brushRef="#br0" timeOffset="3135.62">7030 1659 961,'0'0'140,"0"0"-135,0 0 27,-134 162-5,103-90-1,7 6-11,0-3 1,10-2 2,4-11-5,8-9-7,2-5-4,0-8-1,18-2-1,7-4-67,-2-4-149,-3-12-239</inkml:trace>
  <inkml:trace contextRef="#ctx0" brushRef="#br0" timeOffset="3517.4">7137 2426 1079,'0'0'26,"0"0"13,0 0-7,96-133-12,-48 86 4,-2 0-2,-17 7-14,-10 12-1,-14 8 4,-5 8-10,0 5 7,-5 7-8,-19 0-11,-5 0-22,-4 21-12,-1 5-13,12 2-4,7 1-23,15-5-27,0 0 65,30-7 28,13 0 12,5-2 6,2-1 1,-10 1 50,-7 3-1,-8-4 6,-12 0-17,-6 4-14,-7 0 1,0 4-8,-9 4 2,-19 1-3,-11-2-16,-10-4-44,-4-7-104,3-12-51,2-2-234</inkml:trace>
  <inkml:trace contextRef="#ctx0" brushRef="#br0" timeOffset="3765.63">7721 1930 881,'0'0'61,"0"0"15,147 81-6,-100-25-41,-11 4 12,-8 1-9,-15-7-1,-13-3-4,0-6 6,-17-6-7,-12-2 4,0-7-14,3-7-11,8-6-2,-1-8-3,0-9-30,1 0-60,0-7-195,2-21-244</inkml:trace>
  <inkml:trace contextRef="#ctx0" brushRef="#br0" timeOffset="4145.82">7926 1680 1107,'0'0'73,"0"0"-71,145-21-2,-54 16 9,8 5 8,-1 0-6,-11 0-9,-19 5-2,-16 7 0,-21 2-2,-11 6-4,-11 11 6,-4 17 16,-5 17 25,0 23-9,0 18-7,0 10-6,0 10-5,0-2-7,0-7 2,0-11-1,0-17-1,-7-14 4,-23-16 6,-5-7 9,-14-10-1,-4-10-2,-1-9-8,-2-11-10,2-8-4,6-4-1,1 0-33,11-23-42,21-16-52,15-19-307</inkml:trace>
  <inkml:trace contextRef="#ctx0" brushRef="#br0" timeOffset="4381.78">9362 2363 1162,'0'0'129,"0"0"-129,0 0 23,178-58-5,-91 37-13,5-2-5,-11 8-1,-13 0-35,-22 6-100,-21 4-212,-25 5-167</inkml:trace>
  <inkml:trace contextRef="#ctx0" brushRef="#br0" timeOffset="4537.7">9507 2573 848,'0'0'207,"0"0"-159,0 0 24,171-4-35,-91-9-30,3 3-7,-16-8-260,-13-6-519</inkml:trace>
  <inkml:trace contextRef="#ctx0" brushRef="#br0" timeOffset="5010.02">10926 1869 251,'0'0'317,"0"0"-226,0 0 22,0 0 26,0 0-7,0 0-42,39-111-68,-62 101 43,-6 5-37,-2 5-12,-2 0-13,-1 3 5,2 26-3,4 15 2,3 14-7,7 14 1,12 8-1,2 4 2,4-3 2,0-4-3,0-10-1,0-7 1,0-3-2,0-10-5,0-5-46,0-3-70,-5-13-86,-22-8-51,-11-13-106</inkml:trace>
  <inkml:trace contextRef="#ctx0" brushRef="#br0" timeOffset="5145.43">10365 2574 553,'0'0'117,"0"0"78,0 0-62,0 0-112,0 0 6,172-139-6,-74 86-17,16 1-4,3 0-88,-12 0-189,-20-7-221</inkml:trace>
  <inkml:trace contextRef="#ctx0" brushRef="#br0" timeOffset="5355.91">11268 1859 984,'0'0'104,"0"0"-29,0 0-56,0 0-13,-62 158 16,50-76 3,2 0-1,7-2 7,3-7-14,0-5-2,0-3-9,2-6-6,9-7-1,-2-9-35,4-18-75,2-16-206,8-9-229</inkml:trace>
  <inkml:trace contextRef="#ctx0" brushRef="#br0" timeOffset="5588.23">11538 1985 1105,'0'0'83,"0"0"-60,0 0-23,0 0 2,0 148 22,0-69 7,0-6-15,0-4-6,0-11-6,0-14 0,6-7-3,19-14 2,4-9-3,4-7 0,2-7-14,1 0-47,-9-19-87,-14-6-245</inkml:trace>
  <inkml:trace contextRef="#ctx0" brushRef="#br0" timeOffset="5732.81">11488 2340 987,'0'0'51,"0"0"-51,0 0-19,150-96-121,-82 67-86,-9 2-360</inkml:trace>
  <inkml:trace contextRef="#ctx0" brushRef="#br0" timeOffset="5924.66">11981 1955 932,'0'0'47,"0"0"-25,0 0 28,160 140 13,-115-66-28,-16 1-11,-22-2-7,-7 2 0,-45 0-8,-22 0 5,-11-7-11,3-14-3,14-19-36,15-21-76,13-14-94,18-16-141</inkml:trace>
  <inkml:trace contextRef="#ctx0" brushRef="#br0" timeOffset="6338.29">13544 1881 694,'0'0'140,"0"0"-43,0 0-50,0 0-31,0 0 37,0 148 7,0-85-12,6 0-16,-4-3-19,-2-2-5,0-3-5,0-7-3,-6-3-67,-12-6-118,1-11-131,-2-14-155</inkml:trace>
  <inkml:trace contextRef="#ctx0" brushRef="#br0" timeOffset="7402.29">13354 2135 744,'0'0'31,"0"0"54,0 0-65,119-133-20,-40 96 4,6-5 4,-3 5-7,-7 3 0,-11 6-1,-22 13 6,-18 2-6,-13 8 0,-11-2 0,0 0-10,-6 0 10,-16 0 1,-5 0 2,1 7 5,-1 0 7,2 0 6,5 12 5,4 12-11,6 7-9,4 9 0,4 7-2,2 12 9,0 6 4,0 0 5,0 3-4,0-9-7,2-7-6,-2-6 3,0-7-6,0-13 3,0-6-2,0-15 1,0-3-3,0-2 6,0-7 10,4-22-17,15-11-2,8-2-11,4 0 6,2 10-2,3 7-10,-3 10 16,4 11 3,-6 4 0,-8 0-1,-4 9-6,-11 15 0,-5 7 4,-3 3 2,0 2 0,0-2 0,0-5-5,-7-6-11,7-7 2,0-11 1,2-2-17,23-3-28,8-3 54,12-20-24,2-3 2,-2-4-14,-8 2-12,-10 3 49,-9 2 4,-11 3 12,-7 4 2,0 6 24,0 0 11,0 8-15,-12 2-21,-3 0-10,-5 2 1,-1 19 7,2 5-2,3 9 1,2 1 1,6 2-3,8-2-5,0-3-2,0-6 5,11-8-5,12-6-1,1-9 2,4-4 1,6 0 9,2-2 4,2-13 1,-3-6 0,-1-4 1,-5-1-14,-5-3 13,-1 5-7,-8 2 5,-3 7-7,-8 6 9,-2 4-6,-2 5-4,0 0-7,0 0-10,0 7 1,0 12 9,-4 1 4,-6-8 3,1 1-7,5-7 2,-2-2-2,6-4 2,0 0 1,0 0-3,0-16-1,0-8-39,6-3 8,17 1 20,-2 6-1,4 6 6,4 11 5,0 3 4,-1 0-2,4 20 5,-2 9 8,-6 4-3,-10 1-4,-5 0-2,-9 0-4,0-2-34,-9-3-162,-5-14-323</inkml:trace>
  <inkml:trace contextRef="#ctx0" brushRef="#br0" timeOffset="7925.99">15723 1809 317,'0'0'248,"0"0"-224,0 0-17,0 0 45,0 0 3,0 150 10,0-86 17,-8 10 7,-5 2-16,-1-5-18,3-10-9,2-12-12,4-11-14,5-9-5,0-10-3,5-7 0,18-6 3,12-6-5,5 0 17,6 0-13,0-2-8,-5-8-6,-5-1-45,-7-6-149,-10-5-96,-9-6-259</inkml:trace>
  <inkml:trace contextRef="#ctx0" brushRef="#br0" timeOffset="8155.61">15895 1634 745,'0'0'112,"0"0"-91,0 0-18,0 0 32,0 0-25,147-26-10,-107 19-27,-1 0-176,-15-6-191</inkml:trace>
  <inkml:trace contextRef="#ctx0" brushRef="#br0" timeOffset="8345.69">16354 1421 465,'0'0'570,"0"0"-570,0 0-5,0 0 5,-8 111 12,8-69-9,4-3 4,2-4-6,-3-3-1,-1-4-83,-2-3-102,3-12-98</inkml:trace>
  <inkml:trace contextRef="#ctx0" brushRef="#br0" timeOffset="8589.25">16792 1534 1069,'0'0'35,"137"-26"-30,-31 14 30,2 4-7,0 4-13,-19 4-8,-21 0-7,-23 0-16,-25 0-73,-15 0-30,-5 0 9,-13-3-57,-21-2-181</inkml:trace>
  <inkml:trace contextRef="#ctx0" brushRef="#br0" timeOffset="8910.91">16842 1594 913,'0'0'16,"0"0"-7,-17 130 32,17-48 4,0 17 2,0 13 1,0 9-6,0-2-5,0-2-2,-2-10-20,-10-10 7,-1-4-6,-1-9-4,4-8 3,7-12 1,3-13 1,0-12-5,13-12-3,18-11-5,12-6 3,15-9-1,5-1-1,4 0-5,-3-7-9,-8-11-85,-12-11-201,-15-17-537</inkml:trace>
  <inkml:trace contextRef="#ctx0" brushRef="#br0" timeOffset="9361.89">17699 2067 821,'0'0'164,"0"0"-114,0 0-14,0 0-24,0 117 1,0-40 27,0-2-18,0-7-5,0-5-8,0-4-4,0-11-2,0-5-1,0-14-2,-3-4-6,-1-9-71,-3-11-118,-4-5-87,2-1-205</inkml:trace>
  <inkml:trace contextRef="#ctx0" brushRef="#br0" timeOffset="9548.19">17672 2053 709,'0'0'30,"0"0"-5,121-94 25,-66 67-27,5 9-9,-2 0-14,-11 5 0,-9 1-33,-16 10-81,-14 2-103,-8 0-113</inkml:trace>
  <inkml:trace contextRef="#ctx0" brushRef="#br0" timeOffset="9752.92">17579 2368 721,'0'0'79,"0"0"-73,0 0 15,0 0 60,0 0-26,164-8-22,-104-6-26,-4-1-7,-7 1-122,-13-1-158,-12-2-297</inkml:trace>
  <inkml:trace contextRef="#ctx0" brushRef="#br0" timeOffset="10036.45">18408 1884 913,'0'0'100,"0"0"-55,0 0 24,0 0-57,0 0-12,-63 104 21,18-21 10,-1 8 5,1-6 1,9-8-6,9-12-1,12-6-16,9-6-5,6-13-8,0-7-1,11-6 0,20-11-21,2-11-56,7-5-100,2 0-182</inkml:trace>
  <inkml:trace contextRef="#ctx0" brushRef="#br0" timeOffset="10440.37">18428 2627 18,'0'0'851,"0"0"-794,0 0 58,0 0-74,75-113-22,-39 73 10,1-8-12,0-1 14,-6 3-11,-9 11 4,-11 9-8,-8 10-3,-3 4-4,0 1-9,-17 11-4,-11 0-16,-6 0-12,5 4-16,4 10 24,13 1 9,5-1-9,7-3-10,0 5 1,2-5 13,25 1 11,2 2 9,7 0-1,-3 0 1,0 2 0,-4 0 6,-6 0-4,-10 1 8,-4 0 4,-7 1 3,-2 5 10,-2 0-4,-20 2-5,-5-6-9,0-3-8,0-2-1,5-3-47,2-6-102,4-1-134</inkml:trace>
  <inkml:trace contextRef="#ctx0" brushRef="#br0" timeOffset="10658.44">18967 2502 1037,'0'0'66,"0"0"-58,0 0 6,153-16 6,-88 4-11,-2 2-2,-14 1-7,-12 0-19,-10-2-97,-6 2-126,-1-3-115</inkml:trace>
  <inkml:trace contextRef="#ctx0" brushRef="#br0" timeOffset="11106.35">19787 2305 1041,'0'0'30,"0"0"34,0 0-13,0 0-48,0 0-1,-133 29-2,95 0 2,3-3 2,2 6 1,12 3 0,7-5-2,7 2-2,7-6 0,0-6-2,17-3 1,16-15-5,8-2-3,14-2 8,0-27-3,-2-5 5,-8-2-7,-7 0 10,-13 2-4,-10 6 4,-6 10 7,-9 8-1,0 5 11,0 5 8,0 0-19,0 0-11,-11 15-2,-5 11 2,-2 3 2,16-2-2,2-3-1,0-2 1,29-3 2,9-6-2,13-9-1,5-4 1,-2 0 0,-3-12-60,-11-8-103,-15-4-203</inkml:trace>
  <inkml:trace contextRef="#ctx0" brushRef="#br0" timeOffset="11378.21">20067 1898 1001,'0'0'44,"0"0"-37,166 29 20,-74 20 7,3 21 0,-8 7-8,-20 8 6,-22-8-9,-25 1 9,-20-11-15,-11 1 10,-27-7 1,-7-11-5,5-11-14,5-12-5,8-10 2,6-8-6,8-9-42,9 0-56,4-30-146,0-20-284</inkml:trace>
  <inkml:trace contextRef="#ctx0" brushRef="#br0" timeOffset="11796.51">20499 1542 1058,'0'0'74,"0"0"-74,0 0 3,0 0-3,192-21 8,-93 21-7,-2 5 2,-9 1 5,-14-3-7,-14 0 1,-22 1 7,-15 2 5,-10 3-11,-4 12 3,-2 14 0,-3 20 7,-2 20 9,-2 19 1,0 25-7,0 17-7,2 6-4,-2 6 0,0-16 3,0-14 0,0-21 6,-17-21 6,-22-16 7,-9-13 6,-20-11-14,-9-10-1,-10-15-5,-7-8-8,1-3-5,0-4-34,7-15-75,8-5-313</inkml:trace>
  <inkml:trace contextRef="#ctx0" brushRef="#br0" timeOffset="13214.39">18365 2857 709,'0'0'71,"0"0"-15,0 0-4,0 0-42,0 0-10,0 0 2,0 0 0,0 0 7,0 0 32,0 0 9,0 0-13,0 0-21,0 0-7,0 0-6,0 0-3,0 0 0,0 11-2,0 6 2,0 5 8,0 2-1,0 1-6,0-1 5,0-2-5,0-1 1,3-1 2,3-6-2,2 1 6,6-9-6,4 0 7,5-3-5,8-3 3,2 0 0,1 0 18,-3-3-17,-2-7-3,-2-2 5,-5-2-5,-3 0-1,-2 0 9,0 0-1,1 2-8,-3-1-1,1 6-3,2 0-1,-2 3 1,0 0 0,-1 3 0,1 1-2,-1 0-8,5 0 10,1 0-3,-2 7 2,2 8 0,1 2 1,0 2 3,2 0-3,0 1 0,-2-3 1,-5-1 0,-3-6 2,-7-2-3,-1-1 1,-2-4-1,-2 1 3,0-4-7,-2 0 8,0 0-4,0 0 3,0 0-1,5 0 11,2 0 1,4-12-1,3-8-7,5-1-4,6 2-4,-3 3 2,0 2 0,3 2-1,1 5 0,-1 4 0,4 3 0,-2 0-2,3 0 3,5 6-3,0 6 3,3-1 0,-3 2 1,6-3-1,-4-3 0,-1 0 0,-2-3 2,-5-3 2,-11-1-2,-9 0 3,-5 0 6,-4 0 6,0 0 15,0 0 8,0-17-25,2-8-7,0-1-8,5-1-5,2 1-27,12-3-89,12-7-397</inkml:trace>
  <inkml:trace contextRef="#ctx0" brushRef="#br0" timeOffset="14205.82">21552 2206 524,'0'0'73,"0"0"17,0 0-37,0 0-31,0 0 1,0 0 3,0 0 23,35-3 62,-9 3-41,3 0-10,5 0-10,-1 0-18,3 0-1,-1 0-9,-4-5-13,-4-4-2,-4 5-1,-10 0-4,-5 3-2,-5 1-19,-3 0-50,0 0-91,-19 0-152</inkml:trace>
  <inkml:trace contextRef="#ctx0" brushRef="#br0" timeOffset="14406.52">21484 2388 719,'0'0'2,"0"0"-2,0 0 65,120 0-11,-77 0-25,-12-4 9,-14 0-28,-6-2-10,-8 0-83,-3-4-225</inkml:trace>
  <inkml:trace contextRef="#ctx0" brushRef="#br0" timeOffset="15712.78">22226 2252 580,'0'0'92,"0"0"-92,0 0 5,0 0-5,0 0 25,0 0 15,51 30 46,-22-30 33,4-6-50,2-13-15,-2 1-9,-4-6-24,-3-2-8,-1-4-4,-4-6 1,-5 0-6,-2 0 4,-7 6-8,-5 2 9,-2 2-7,0 8-1,-7 1-2,-11 10 2,-6 3-5,0 4 3,-5 0-1,-3 6-10,1 20 6,-4 9 4,0 11-1,0 12 3,4 3-2,7 6 3,6-5-4,11-6 3,7-10-1,0-9-1,9-10 0,18-8-2,7-4 4,17-7 15,7-8 9,9 0 12,3-2-21,-5-16 3,-9-2-10,-14-2-8,-15-4-12,-11-4-69,-16-8-144,0-4-382</inkml:trace>
  <inkml:trace contextRef="#ctx0" brushRef="#br0" timeOffset="16462.52">22548 1261 601,'0'0'93,"0"0"-66,0 0 39,0 0-40,0 0-17,0 0 23,0-12 20,0 8-31,-1 2 1,-12 0 3,-5 2-8,-2 0-11,-9 0-6,-2 2-5,-5 18 4,-4 6 1,2 2-2,3 4 2,10-5 1,4-1-1,15-2-4,6-6 3,0 0-3,0-6 2,11-2 2,9-6-18,7-3 9,0-1 7,6 0 2,-2-4 6,-2-11 2,-2-7-5,-5-3 4,-4 0 2,0-2 1,-5 0-2,-4 4-5,0 5 7,-4 6 13,-5 5-13,0 0 3,0 5-1,0 0 0,0 2-9,0 0 5,0 0-8,0 0-13,0 8-8,0 12 13,-7 9 8,-2 2 2,4-1 0,5-2-1,0-1 6,0-6-7,16-3 5,2-4 0,4-7 7,-3-4 0,-4-1-12,-1-2 7,-2 0-7,2-2-23,2-15-42,1-8-117,-1-7-122</inkml:trace>
  <inkml:trace contextRef="#ctx0" brushRef="#br0" timeOffset="16896.27">22802 994 447,'0'0'181,"0"0"-120,0 0 38,0 0-50,0 0-40,0 0 11,0 0 3,0-6-15,0 20 5,0 7 19,-3 4 6,-2 5-11,0 9-5,1-1 15,0 1-16,2 2-5,2-3-3,0-1 1,0-2-5,0 0 4,0-6 3,0 3-6,0-3-6,0-2 3,2-3-1,9-7-3,-1-5 2,0-7-2,1-3 3,5-2-2,7 0 5,1-2 4,5-15 0,-5-5-13,-3 0-1,-6-2-56,-6-5-106,0-3-74,-3-1-200</inkml:trace>
  <inkml:trace contextRef="#ctx0" brushRef="#br0" timeOffset="17116.77">22779 1255 738,'0'0'67,"0"0"-19,0 0-36,0 0 20,0 0 20,118-29 13,-89 18-19,-11 2-22,-5 4-19,-6 1-5,-3-2-93,-4-2-225</inkml:trace>
  <inkml:trace contextRef="#ctx0" brushRef="#br0" timeOffset="17992.93">23238 1951 305,'0'0'331,"0"0"-212,0 0 32,0 0-50,0 0-58,0 0-28,0-12-15,0 38-12,0 18 12,0 16 23,0 10 16,-9-1-8,-2-6-7,2-6-11,3-13-6,3-7 2,3-11-4,0-3 7,0-9-7,0-2 2,5-6-7,10-2 2,5-2 6,9-2-3,5 0 5,4 0-7,3-8-3,-4-8-45,-6-4-65,-9 0-69,-6-3-127,-12 0-310</inkml:trace>
  <inkml:trace contextRef="#ctx0" brushRef="#br0" timeOffset="18225.22">23350 1738 852,'0'0'77,"0"0"-44,0 0-21,0 0 6,0 0-14,131-38-4,-93 30-75,-7 1-89,-2-4-90,-9-4-205</inkml:trace>
  <inkml:trace contextRef="#ctx0" brushRef="#br0" timeOffset="18412.91">23699 1552 831,'0'0'155,"0"0"-134,0 0-21,0 0-3,0 0 3,0 0 0,-2 112 3,2-76-2,0-3-2,0-3-4,0-1-105,0-5-49,0-7-124</inkml:trace>
  <inkml:trace contextRef="#ctx0" brushRef="#br0" timeOffset="18623.62">23853 1746 760,'0'0'96,"0"0"-82,114-22-13,-49 17 7,-3-2 5,-6 5-12,-16 0-2,-15 2-21,-16 0-85,-9 0-80,0 0 38,-19 0-112</inkml:trace>
  <inkml:trace contextRef="#ctx0" brushRef="#br0" timeOffset="18936.82">23834 1798 613,'0'0'61,"0"0"-47,0 0 25,-43 144 14,38-77 7,2 7 15,0 9-17,1-3 3,-5 4-22,2-2-6,-1 2-2,-1 1-7,5-2-8,2-7-2,0-11 8,0-7-10,2-12 1,11-9 5,3-11-4,-1-9-10,3-7 6,3-2-3,0-3-7,4-5 0,2 0-1,-2 0-9,-3 0-40,-5-13-94,-6-12-162,-11-10-222</inkml:trace>
  <inkml:trace contextRef="#ctx0" brushRef="#br0" timeOffset="19195.25">24063 2256 899,'0'0'139,"0"0"-132,0 0-7,0 0-18,0 0 15,0 0 3,0 142 2,0-96 4,0 0-1,0-6-1,0-1-2,0-7-2,0-11-1,-2-4-69,2-10-96,0-7-77,0 0-129</inkml:trace>
  <inkml:trace contextRef="#ctx0" brushRef="#br0" timeOffset="19373.83">24121 2155 839,'0'0'76,"0"0"-8,0 0-14,0 0-54,0 0-2,127-78 1,-94 70-5,-6 4-87,-5 2-32,-11-1-39,-9 3-106</inkml:trace>
  <inkml:trace contextRef="#ctx0" brushRef="#br0" timeOffset="19544.19">23983 2396 678,'0'0'100,"0"0"-97,0 0-6,0 0 10,0 0 25,113 8-13,-61-8-19,-3-12-12,-1-6-148,-2-5-114</inkml:trace>
  <inkml:trace contextRef="#ctx0" brushRef="#br0" timeOffset="19771.82">24565 2077 689,'0'0'199,"0"0"-150,0 0 1,0 0-31,0 0-16,-72 131 17,52-83 13,3-4 7,10-2-7,0-8-16,7-1-13,0-4 1,0-3-4,0-2-1,0 1-73,0-6-97,0-3-76,0-4-113</inkml:trace>
  <inkml:trace contextRef="#ctx0" brushRef="#br0" timeOffset="20135.92">24469 2574 18,'0'0'449,"0"0"-337,0 0-19,0 0-29,0 0-17,96-116 14,-65 76-8,4-1 0,-1 2 2,-7 1-16,-7 9 19,-11 4-7,-7 9-31,-2 6-15,0 3 1,0 6-12,0 1-4,-7 0-29,-3 0 5,1 0-7,1 3-5,2 12-8,6 2 37,0 6-10,0-4 13,9-1 14,8 3 0,5-3 3,1-1 0,-3 0 2,-7-1 13,-3 0 2,-4-4-11,-6 4-6,0 0 2,0 0 0,-9 2 2,-8-2 4,-10-2-3,-7-2-8,-4-3-74,-4-6-105,6-3-173</inkml:trace>
  <inkml:trace contextRef="#ctx0" brushRef="#br0" timeOffset="20385.74">24819 2101 908,'0'0'0,"0"0"0,0 0 27,95 130-6,-71-81-6,-4-10 1,-8 2 7,-8-5 0,-4-6 12,0-1-17,0-3 5,-13-3-17,-1-2-1,-1-4-5,-1-4-49,-3-8-134,-4-5-67,-1 0-282</inkml:trace>
  <inkml:trace contextRef="#ctx0" brushRef="#br0" timeOffset="20812.04">24781 1838 901,'0'0'67,"0"0"-67,0 0-2,140-28 2,-73 27-3,0 1 7,-9 0 1,-13 0 8,-5 0 12,-18 0 8,-11 0 8,-9 0-21,-2 0-18,0 4 6,0 14-7,0 11 7,0 14 14,0 7 0,0 8-11,0 8-7,0 9-1,0-1 2,0 0 3,0 2-3,0 3 12,6 3-2,6-2 6,-4-3-9,-2-8-2,-6-11-7,0-10 4,-14-8 3,-33-8 2,-18-3 6,-17-5 4,-14-9-16,5-3-6,2-8 0,8-4-38,6 0-124,5-36-495</inkml:trace>
  <inkml:trace contextRef="#ctx0" brushRef="#br0" timeOffset="25072.05">10347 3537 907,'0'0'35,"0"0"-30,0 0 37,-42 154 9,33-75-3,-1-1-3,2-5-6,-1-7-15,3-15 1,2-11-1,4-9 2,0-9-18,10-7 6,19-2 3,15-12-1,12-1 6,11 0 2,9-3-18,4-9 0,0-1 0,-1 5-5,-17 5-1,-11-1-21,-18 1-40,-17 3-48,-16 0-146,-4-1-90,-34-6-181</inkml:trace>
  <inkml:trace contextRef="#ctx0" brushRef="#br0" timeOffset="25313.13">10606 3743 589,'0'0'64,"0"0"-58,0 0 80,174 120 16,-108-62-6,-3 9-10,-17 4-40,-23 7-23,-23 0-6,0 0-4,-40-3 2,-18-9 3,-9-15-2,-1-12-2,11-17-9,14-11-2,19-6-3,19-5-66,5-20-156,34-30-378</inkml:trace>
  <inkml:trace contextRef="#ctx0" brushRef="#br0" timeOffset="25822.21">12545 3771 708,'0'0'139,"0"0"-92,0 0 78,0 0-60,-58-101-50,20 101 8,-12 0-19,-1 18-4,-1 15 3,4 13 6,8 11 4,12 5 4,11 8-5,17 2-9,0 3 0,27-3 2,11-4-2,7-4-3,-3-10 5,-9-12 3,-14-8-8,-19-10 1,0-2 6,-29-3 17,-16-5-10,-6-5-7,-5-6-4,4-3-3,10 0 0,11-14-46,23-7-107,8-5-179</inkml:trace>
  <inkml:trace contextRef="#ctx0" brushRef="#br0" timeOffset="26820.2">12726 3993 862,'0'0'18,"54"-101"1,-31 55 21,-9 0-34,-5 2-6,-7 5 3,-2 2-2,0 7-1,-13 5 1,-5 5 6,-1 10 17,0 7 9,3 3-20,1 0-12,3 0-1,3 25-1,1 13 1,4 15 1,-2 5 3,4 4 8,2 6 11,0-2-8,0-3 6,0 4 2,0-6-7,8-1-6,-3-3-1,0-6 0,2-9-4,-5-7-3,0-13 6,0-10-8,1-10 1,2-2 0,1-4 18,7-28-4,5-12-14,7-11 3,2 6-3,2 6-2,2 7 1,0 10-4,-5 10 2,-3 8 2,-7 8-4,-8 0-8,-3 13-1,-5 16 4,0 5 9,0 4 3,0 4-2,0-6 3,0-4-4,0-10-2,12-8 2,7-9 0,12-5-7,10-7 7,10-23 0,2-10-3,-3 1-1,-9-6 2,-11 7 2,-14 8 1,-8 7-1,-8 10 4,0 9 5,0 4 16,0 0-9,-8 14-16,-6 18-1,3 12-5,7 6 5,4 0-3,0-8 4,4-10-3,21-10 2,6-13 1,7-9 4,4-9-4,2-23-1,-1-6-2,-10-6-10,-6-2 10,-7-5 3,-3 4 1,-6 7 0,-1 13 2,-6 17 3,-4 10 15,0 8-16,0 38 0,-4 24-5,-6 31 16,2 19-3,1 19 1,5 17 1,2 7-13,0-7 1,6-16-3,19-32-1,6-37-1,7-37 2,9-34 0,3-24 9,0-32-3,-7-19-6,-19 0 0,-20 0 0,-4 3 0,-28 4 0,-23 1 2,-14 8 1,-7 4 0,-3 4 2,4 7-5,13-2-6,16 8-42,26 1-104,16 3-213</inkml:trace>
  <inkml:trace contextRef="#ctx0" brushRef="#br0" timeOffset="27690.79">13955 4299 804,'0'0'71,"88"-117"-58,-41 56 39,-7-1-24,-14-1-28,-12 8-4,-14 0 4,0 9 3,-5 6 7,-15 10 31,-6 6 12,3 9-11,2 14-28,5 1-11,2 0-2,-1 17-1,0 16-6,5 9-1,1 8 7,6 4-6,3 4 5,0 3 1,0-6 0,6-2 0,9-11-2,6-11-3,5-7 5,3-13-5,9-11-9,4 0-4,3-4-19,-8-15-19,-3-1-21,-12-6 39,-7 2 34,-5 2 4,-6 3 14,-2 5 23,-2 4 16,3 6-10,-3 1-14,0 3 4,0 0-21,0 0-9,0 22-3,0 5 1,0 3 8,0-2-9,0-2 2,0-5-4,13-4 6,3-5-4,1-7 1,5-5 1,3 0-2,0 0 8,0-5 0,-4-13-3,2-2-3,-7-4 2,-1 4-2,-8 5-1,2 4 1,-5 7 4,-2 1-4,-2 3-2,0 0 0,0 0-8,0 9 8,0 9 11,0 0-1,0 2-5,0-4-2,0-2-3,0-9 0,0 1 3,0-5-3,0-1 2,0 0 2,0 0 4,3-16 4,5-13-8,4-5-3,0 2-1,2 4 2,2 5-2,4 5 0,2 5 0,5 6 2,2 7-1,-2 0-1,-1 13 8,-7 16-7,-6 3 1,-7 3-2,-6-4 1,0-4-2,0-1-30,-4-6-72,-9-13-198,5-7-232</inkml:trace>
  <inkml:trace contextRef="#ctx0" brushRef="#br0" timeOffset="28176.23">15266 3988 971,'0'0'79,"0"0"-36,0 0 4,0 0-36,-118-8-9,85 36-1,1 6-1,7 8 2,6 1-1,9-2-1,10-6-1,0-9 0,10-12-2,24-14 2,10 0 1,10-28-2,-1-12-5,-3-6-17,-15 1 8,-8 6 15,-13 10 1,-6 12 1,-6 8 11,-2 9 23,0 30-27,0 41-7,0 33 12,5 26 23,4 15 8,-5 1-9,-4 4-12,0-13-11,-13-25-2,-18-28-4,-8-36 17,-1-36 15,1-12 4,-6-23-7,0-28-19,5-7-13,3-12-1,13-3-2,7 1-9,5 9-30,8 8-24,1 11-42,2 2-136,-6 1-318</inkml:trace>
  <inkml:trace contextRef="#ctx0" brushRef="#br0" timeOffset="28447.73">14115 3992 719,'0'0'256,"0"0"-254,0 0 2,0 0-4,135-114-103,-59 90-37,2-5-145,-11 9-90</inkml:trace>
  <inkml:trace contextRef="#ctx0" brushRef="#br0" timeOffset="28536.38">14557 3757 362,'0'0'196,"0"0"-138,0 0 8,0 0-66,0 0-66,-124-26-333</inkml:trace>
  <inkml:trace contextRef="#ctx0" brushRef="#br0" timeOffset="28674.08">13677 3662 848,'0'0'91,"0"0"-35,0 0 75,0 0-105,0 0-26,0 0-106,-58-33-190</inkml:trace>
  <inkml:trace contextRef="#ctx0" brushRef="#br0" timeOffset="29077.76">16071 4095 670,'0'0'18,"0"0"61,0 0 85,0 0-65,0 0-4,0 0-42,-16 23-44,10 44 32,2 18 15,-3 0-18,7 1-13,0-6-15,0-8-7,0-6-3,0-15 0,0-11-2,-10-12-27,0-10-40,-3-14-98,-5-4-133,-3-18-200</inkml:trace>
  <inkml:trace contextRef="#ctx0" brushRef="#br0" timeOffset="29303.46">16009 4099 768,'0'0'78,"0"0"-45,0 0 94,156-62-54,-102 62-26,-6 11-1,-11 12-7,-11 2-14,-17 6-15,-9 2 0,-2 4-4,-35 1 6,-4-3-5,-4-6-7,0-5-11,9-8-64,12-10-78,7-6-125,12-3-98</inkml:trace>
  <inkml:trace contextRef="#ctx0" brushRef="#br0" timeOffset="29760.64">16364 4088 632,'0'0'87,"0"0"5,0 0 58,127 83-110,-110-39 1,-3-2-8,-12-3-4,-2-7-7,0-11 4,0-5 4,0-6-5,-6-6-7,6-4-11,0 0-2,0 0 11,0-16 18,0-14-23,15-10-10,12 4 1,6 5-2,2 12 1,1 11-2,-5 4 1,-1 4-2,-4 0-1,-3 8 2,-3 12-3,-5 0 0,-1 4 2,-1 0-9,-5-2-6,0-5-16,-2-10-5,2-2 10,7-5 17,4 0 11,7-17 9,2-9-5,-1-2 2,-7-2 1,-9 4 8,-9 3 1,-2 11 7,-2 7-8,-25 5-15,-6 0 0,-5 0-23,5 12-39,6-2-55,13-2-139,12-6-115</inkml:trace>
  <inkml:trace contextRef="#ctx0" brushRef="#br0" timeOffset="30134.23">17224 4180 950,'0'0'145,"0"0"-143,6 125 74,3-59-30,3 6-24,-5 1-13,1-3-6,-7-4-1,-1-8 2,0-10-4,-3-10 3,-8-11-1,2-14 2,4-8-3,3-5-1,0-10 0,0-26-6,2-19-64,0-14 34,15-16 32,15-16 3,5-3-9,7 10 6,-1 18 4,-1 28 5,-7 24 17,-4 16-1,-2 8 2,-8 3-5,-7 31-7,-10 9-6,-2 5 2,-14 0-2,-19 0-5,-9-3-47,0-4-65,1-12-193,12-14-155</inkml:trace>
  <inkml:trace contextRef="#ctx0" brushRef="#br0" timeOffset="31394.18">17685 4323 607,'0'0'149,"0"0"-119,89-110 47,-68 74-32,-13 8-33,-8 3 5,0 10 35,0 9 34,-6 6-17,-14 0-47,-1 15-17,2 20 2,1 7-5,7 4-1,3 2 1,7 2 1,1-3-3,0-10 0,17-7 4,15-12-3,3-11 3,8-7 6,1 0-1,-1-22-3,-3-13-5,-7-7 7,-8-4-8,-10-3 0,-11 6-5,-4 7-7,0 11-9,0 12-7,0 5 4,0 6-18,0 2 0,0 0-40,10 2-16,9 14 73,3 6 19,6 6 0,-6 2 4,0 4 2,0 0 4,-5 0 11,-8 0 23,1-2-4,-5-4-21,1-5 4,1-8-11,2-2 0,7-8-3,1-5 8,12 0-7,5-15 13,6-16-4,0-5-3,0-10-6,1-3 0,-10-4-1,-10 1 0,-7 2 0,-9 2 4,-3 8 10,-2 3 9,0 12-11,0 0-7,0 7 7,0 3-8,-7 3-1,1 3 2,-4 4 3,4-4-2,2 5-6,-3 2 5,7 0-4,-2-1 8,2 3-1,0 0-10,0 0 7,0 0-2,0 0 1,-3 0-5,3 0 5,-1 0-7,-5 9-6,0 17 6,-5 8 1,2 8 2,4 4 1,1 3 2,4 1 1,0-2-3,0-2-3,0-4 1,6-8-2,10-6 1,7-5-1,6-14 1,11-7 0,5-2 3,5 0-2,0-18-2,-7-6-6,-9-4 4,-7 0-1,-11 4 3,-9 1 0,-5 9 2,-2 7-1,0 2 5,0 5 2,0 0-1,0 0-7,-2 11-3,-7 13-3,2 6 6,2-3-3,5-3 3,0-7-2,16-5 4,13-7 1,7-5-1,4 0-2,5-20 2,-3-6 3,-7-3-4,-6 0 1,-8 6 0,-13 7-1,-5 9 3,-3 7 10,0 0 1,0 33-15,0 26 0,0 24 6,0 24 6,0 18 0,13 8 15,-1 5-16,1-8-1,-11-23-5,-2-27 2,-2-29 13,-25-25 3,-11-26 11,-10-8 0,-3-37-15,-4-14-7,1-1-4,6 0-3,4 2-5,7 11-3,18-3-17,16-1-59,3-2-60,5-8-322</inkml:trace>
  <inkml:trace contextRef="#ctx0" brushRef="#br0" timeOffset="31636.59">18437 4173 1111,'0'0'67,"122"-42"-40,-28 20 35,8-3-29,-6 1-24,-16 2 4,-20 0-7,-27 2-6,-18 0-1,-15-1-45,0-4-163,-25 1-625</inkml:trace>
  <inkml:trace contextRef="#ctx0" brushRef="#br0" timeOffset="40283.84">2995 6011 276,'0'0'272,"0"0"-162,0 0 8,0 0 0,0 0-16,0 0-11,0 0-6,0 0-37,40-50-13,-40 50-18,0 0-9,0 13-8,0 22-1,0 13 1,0 11 15,0-4 2,0 0-5,0-1 5,0-8-2,0-5-6,0-8-6,0-6-1,0-7 1,0-6-2,0-3-1,0-4 0,0-1-31,0-3-57,0 2-73,-5-1-143,-1-4-223</inkml:trace>
  <inkml:trace contextRef="#ctx0" brushRef="#br0" timeOffset="40816.79">2304 7000 460,'0'0'163,"0"0"-71,0 0 24,0 0-27,0 0-27,0 0-23,36-6-7,17 6 16,34 0 19,36-2-16,32 2-8,28 0-14,27 0-15,29 0 0,16 0 3,15 2 4,0 3-18,-15-2 0,-30 1 3,-30-4-4,-38 5 2,-36-5 2,-36 0 0,-31 0 7,-17 0 3,-18 0 8,-11 0-7,0 0-2,-8 0-9,0 0-6,0 0-11,0-3-66,-29 1-87,-35-2-710</inkml:trace>
  <inkml:trace contextRef="#ctx0" brushRef="#br0" timeOffset="41544.07">1956 7885 337,'0'0'105,"0"0"-33,0 0 59,0 0-34,0 0-2,0 0 0,-4 12-10,24-27-23,9-9-15,9-7-18,0-8-17,-3 0-5,-6-2-1,-8 4-4,-15 8 5,-6 7-6,0 8 3,-2 4-4,-14 4-1,-3 3-19,-4 3-7,3 0-8,0 15 7,2 8 0,9 6 12,9 0-13,0 3-3,25-3 1,15-1 19,6-2 9,-1-4 3,-5-2 11,-11 3 35,-13-4-10,-9 2-3,-7 4 7,0 1 0,-25 5 2,-11-1-31,-1-4 1,0-3-8,6-9-1,7-7-1,4-3 0,7-4-2,5 0-26,8-2-98,0-19-131,15-2-335</inkml:trace>
  <inkml:trace contextRef="#ctx0" brushRef="#br0" timeOffset="41839.05">2494 7925 38,'0'0'865,"0"0"-850,0 0-2,0 0 76,146 3 16,-75-3-34,1 0-27,-4-10-16,-9 3-17,-14-1-8,-11 2-3,-16 1-36,-10 1-107,-5 1-163,-3-5-228</inkml:trace>
  <inkml:trace contextRef="#ctx0" brushRef="#br0" timeOffset="42451.34">3427 7828 476,'0'0'210,"0"0"-201,0 0 53,0 0 25,0 0 0,0 0 9,43-53 10,-43 48-32,-9 1-38,-11 2-12,-11 2-9,-5 0-8,-7 11-4,-3 14-1,1 5-1,3 3 2,5 3-2,9 1-1,10 1 0,10-1 0,6-5 0,2-2-1,0-8-1,19-10-1,9-8 1,10-4-6,-1-8 5,3-17-2,-2-8 0,-5-1-3,-8 0 3,-3 0 3,-7 5 2,-5 5 1,-4 6 0,-1 9 0,-5 4 3,0 5 16,0 0-3,0 0-7,0 0-9,0 0-1,0 20-4,0 13 4,0 1 1,0 0 2,12-6 1,-1-4-1,11-6 2,2-3 0,5-13 0,11-2 1,2 0 0,0-9-2,-3-9-3,-14 6-1,-10 2-40,-7 0-100,-8 2-308</inkml:trace>
  <inkml:trace contextRef="#ctx0" brushRef="#br0" timeOffset="43300.28">3594 7689 538,'0'0'193,"0"0"-168,0 0 59,121-51 19,-69 51-33,3 0-2,3 16-3,-2 13-7,0 8-17,-9 4-18,-12 6-1,-11 5 3,-16 6-14,-8 5-3,-17 1 0,-22 2-2,-11-6-1,2-12-5,-2-10-5,11-13-29,0-14-84,-1-8-218,-4-3-255</inkml:trace>
  <inkml:trace contextRef="#ctx0" brushRef="#br0" timeOffset="43840.49">2037 7449 679,'0'0'92,"0"0"-24,0 0 32,0 0-55,0 0-19,0 0 9,-132-16-13,78 47-13,-1 16 9,1 21 14,5 17-7,11 9 14,12 1-3,19-5-8,7-13-7,9-8-10,28-15-1,12-8 5,10-12-3,5-5 4,-3-7-1,-10-7-9,-15-1-1,-12-2-5,-11 1-69,-6-5-170,-7-8-558</inkml:trace>
  <inkml:trace contextRef="#ctx0" brushRef="#br0" timeOffset="50345.76">4021 7231 187,'0'0'348,"0"0"-277,0 0-6,0 0-17,0 0-30,0 0-15,0 0 7,0 0 3,8-2 13,-8 6 3,0-1 4,0-1 18,0 3-8,0-3-8,-4 0-5,-5 1-7,3 0-2,1-3-1,0 3 2,5-3-2,0 0-3,0 0 0,0 0 0,0 0-2,0-9-11,0-2 0,2-1-2,12 0-2,-1 3 1,4-2 1,2 1-2,2 1-1,3 0-2,-2 4 3,0-1-1,-4 2 0,-4 0 1,-1 4-11,-2 0 10,-3 0-1,4 1-2,-3 10 2,-1 3 1,0 2-1,-4-3 1,1 8-1,-5-2 1,0 6 1,0 1-1,0 2 1,0 2 0,-14 0 1,-1 0-1,-6 0 0,0-4 2,-5 1-1,4-4 0,2-2 0,-2-5 0,2-8 0,3-4 0,3-4 5,3 0-4,4 0 2,2 0-1,2-3-3,3-6-7,0-5 0,10-3 0,12 2 7,1 4-2,4 6 1,0 5-4,2 0 0,4 0 3,0 0 0,4 9 2,-1 2 0,0-4 0,-8 0 1,-2-6-1,-6 2 0,-6-3 12,-1 0 3,-2 0 7,-5 0 0,2 0-2,-2-3 2,1-12-11,-1-3-6,-4-7-5,0 2-71,-2 2-323</inkml:trace>
  <inkml:trace contextRef="#ctx0" brushRef="#br0" timeOffset="50902.67">4618 7888 684,'0'0'382,"0"0"-303,0 0-15,0 0-10,0 0-31,0 0-10,5 43-5,-3 3 17,1 6-1,0-3-11,-3 0-4,0-6-5,0-6-1,0-4-2,0-6 2,0-3-3,0-8-3,0-3-26,0-5-36,0-4-65,-3-4-125,-4 0-130</inkml:trace>
  <inkml:trace contextRef="#ctx0" brushRef="#br0" timeOffset="51134.89">4408 8182 723,'0'0'73,"0"0"10,0 0 12,0 0-57,0 0-7,136-46 35,-73 32-15,-2-1-16,-4-3-5,-13 7-5,-14 2-17,-15 5-8,-8 3-21,-7 1-104,0 0-175,0-9-308</inkml:trace>
  <inkml:trace contextRef="#ctx0" brushRef="#br0" timeOffset="51748.48">5256 7833 639,'0'0'121,"0"0"-68,0 0-16,0 0 2,0 0 24,-8 114-2,8-72-3,0 4-25,0-3-1,0 1-3,-4-5-6,-7-5-1,1-6-7,-4-4-4,9-8-1,2-7 1,3-7-2,0-2-6,0 0 9,14 0-3,27-11-2,12-5 13,11-2-1,10 0-4,-5 4-14,-3 2 4,-9 2-5,-13 3-1,-10 2-4,-9 1-36,-12 2-36,-11 2-86,-2 0-80,-4-4-86</inkml:trace>
  <inkml:trace contextRef="#ctx0" brushRef="#br0" timeOffset="52012.13">5562 8104 592,'0'0'353,"0"0"-284,0 0 6,0 0-39,0 0-14,0 0 26,4 124-7,0-69-17,0 6-6,-4 1 7,0-4-12,0-2-2,0-7-8,0-10 3,0-9-1,-6-9 0,0-7-4,5-9-1,-1-5 0,0 0-16,2 0-17,-3-21-37,-2-18-112,5-21-141,0-13-213</inkml:trace>
  <inkml:trace contextRef="#ctx0" brushRef="#br0" timeOffset="52678.56">6004 7389 797,'0'0'113,"0"0"-112,0 0 8,0 0 12,0 0-5,0 0 0,-35 81 5,14-66-5,-3-3-1,2-2 0,-3-4 2,3-4 4,5-2-12,2 0 1,7 0 0,4-9 2,4-9-5,0-6-6,2-1-1,18 3 0,2 0 0,2 4 1,6 2-1,1 6 1,0 4 5,2 6-5,1 0 1,-3 8-1,-2 14 2,-5 9-2,-5 7 0,-9 3 4,-10 3 2,0 1 7,0-1-1,-22 0 6,-9-3 1,-5 2-4,-2-5-8,-2-6-2,4-8-4,5-10 2,7-8-3,6-6 3,5 0 0,8-2 1,5-12-5,0-2-3,2 2 3,21 4-1,4 4 1,6 6 0,4 0 0,11 2 1,8 10 5,4 0 14,7-8 14,1-4-1,0 0 1,-6 0 10,-7-12-5,-12-2-13,-9 0-4,-12-2-2,-8-4 3,-6-3-14,-8 0-9,0-5-17,-11 2-85,-20 2-141</inkml:trace>
  <inkml:trace contextRef="#ctx0" brushRef="#br0" timeOffset="53818.48">461 6194 572,'0'0'226,"0"0"-140,0 0 11,0 0-36,0 0-25,0 0-5,-12-3-13,12 3-7,-4 19-2,0 7 10,-5 6 4,-1 4 3,4 2-3,-3 1-10,3-2-1,-4-1 2,1-2-7,3-7-3,4-3-1,0-4-2,2-8 0,0-2 1,0-2-1,2-2 0,13 0 0,12-3 1,4 2-2,2-3 1,6-2-1,-8 0-3,-2 0-49,-6 0-42,-2 0-152,-2-12-178</inkml:trace>
  <inkml:trace contextRef="#ctx0" brushRef="#br0" timeOffset="54067.83">532 5958 860,'0'0'196,"0"0"-166,0 0 12,0 0-34,0 0-7,0 0 0,73 0 1,-44 0-2,0 0-7,-2 0-75,-7 0-70,3-9-106,-8-5-196</inkml:trace>
  <inkml:trace contextRef="#ctx0" brushRef="#br0" timeOffset="54260.59">954 5733 88,'0'0'773,"0"0"-735,0 0 14,0 0 35,0 109-41,0-77-27,0 3-1,-3 2-11,1-4-7,0-1-11,2-7-111,0-13-170,0-10-200</inkml:trace>
  <inkml:trace contextRef="#ctx0" brushRef="#br0" timeOffset="54524.01">1553 5641 990,'0'0'106,"0"0"-105,0 0 47,134 0 9,-72-5-24,6 0 6,5-6-29,-7 1-2,-8 0-7,-14 2-1,-19 4-37,-14 4-55,-11 0-110,-9 0-65,-30 16-58</inkml:trace>
  <inkml:trace contextRef="#ctx0" brushRef="#br0" timeOffset="55078.72">1589 5695 453,'0'0'400,"0"0"-346,0 0 56,0 0-15,0 0-60,0 0-10,-110 36-10,93-9-5,-1 8 4,-1 3 13,4 0-5,-1 6 6,3 1-2,-3 1-8,3 2 5,-4-3-8,1 6-2,-2-1 1,-2 2-1,4 0-4,3 2 1,-4 6 3,5 9-3,-2 3 2,0 12-1,1 10-3,0 11 2,1 8-1,0 4-2,-3 0-3,-1-2 1,0-4-3,-2 1-1,3-5 2,-3-10-1,2 1 3,1-7 2,-4-1 2,4 1-6,-5-8 1,2-9-4,3-10 3,0-15-3,3-8 0,3-10 0,0-10 4,7-5-4,2-4-1,0 2 1,11 4 1,18 0-1,3-1 0,11-8 3,3-1-3,-2 0 0,-4-4 0,-6 0-10,-5-4-41,-5 0-42,-3-6-112,-4-26-680</inkml:trace>
  <inkml:trace contextRef="#ctx0" brushRef="#br0" timeOffset="56000.53">6158 5966 780,'0'0'183,"0"0"-163,0 0-5,0 0-4,0 0 0,172 22 26,-85-11-7,4-3-10,-4-6-5,1 0-6,-17-2 11,-9 0 1,-15 3-2,-19-1 1,-12-2 1,-9 1 9,-5-1-8,-2 0 1,0 0-1,0 4-9,0 4-6,0 9-2,0 9 1,0 6 14,0 9-3,0 12-4,0 10 1,0 14 0,0 10 1,-4 11 3,1 10-7,1 10-2,2 11 1,-2 9-1,0 5 4,-2 1-4,-1 5 2,0-7-7,-1-1 4,-3-8-4,0-7-1,0-5 0,0-15 0,5-5 1,2-7-4,-2-11 7,-1-10-1,-7-13 1,-8-11 2,-6-11 3,-13-4 1,-7-6 0,-14-4-5,-9-4-1,-3-6-2,-1-6-3,8 0 4,12-6-5,5-2-1,15 0-23,14 0-31,6 0-29,13 0-30,0 0-108,0 0-520</inkml:trace>
  <inkml:trace contextRef="#ctx0" brushRef="#br0" timeOffset="58467.83">2048 8340 473,'0'0'169,"0"0"-69,0 0 14,0 0-35,0 0-19,0 0-7,0-11-10,0 11-12,0 0-3,0 0-7,0 0-11,0 0 0,0 0-3,0 11 0,0 0 0,0 6 11,0-2-1,0 4-3,0-3-3,0 2 0,0 2 0,0-2-3,0 2-1,0 2-5,0 0 1,4-2-1,2 0-2,2-6 1,3-2 0,-7-3 0,0-5 0,5 1-1,1-3 1,-2 1 4,11-3-3,-2 0-1,3 0-1,5 0 5,0 0-4,-4-9-1,8-1-1,-4 0 1,0 1 0,-1-6 4,-2 5-3,-2 3-1,1-4 0,-4 8 1,1-2-1,-1 1 0,0 1 0,1 3-3,-1-3 3,-3 3 1,1 0 1,-4-2-2,3 2 0,-3 0-2,0-2 2,0 2 2,0 0-2,-1 0 0,0 0-1,3 0 1,1 4 0,-1 2 0,1 5 0,-4-1 0,3-3 0,-3 3 0,-1 0 0,3 0 0,-4 2 0,0 1 0,-1-3 0,-1-2 0,-2-3 1,-2 0-1,-1-3 1,3 0-1,-2 1 0,-2-1 0,2 1 0,-2-1 0,0 0 0,2-2 1,-2 0 0,0 0 0,0 0-1,0 0 0,0 0 0,0 0-1,0 2 2,0-2-1,0 0 0,2 0 0,-2 0 0,0 0 2,0 0-1,0 0-1,0 0 1,0 0 0,2 0 2,-2 0 0,5 0-2,-4-4-1,5-6 0,1 1 0,-1 1 2,1 0-3,-1-1 1,3-2 0,0 1 0,1 2 0,1 0 0,-3 0 0,3 2 0,0-1 0,3 0 0,0 0 0,1-2-1,2 1 2,1 0-3,1 1 4,-1 4-2,-3 1 0,1-2 0,-3 1-1,2 3 1,3-5 2,0 5-1,2 0-1,0 0 0,1 0 0,-2 0 0,-1 3 1,0 2-1,0 4 0,-2-9 0,-1 9 1,1-5 0,-1-2-1,1 6 2,1 1-2,2-2 0,-4 3-1,3-4 0,-5-3 2,3-2-1,-1-1 2,-1 0-1,1 0 0,-1 0 3,-1-6 4,1-8 2,-3-4-1,-3 0 6,2 3-8,-8 4 0,0 8 0,-2-4-2,0 1-4,0-1-1,0-2-16,0 1-48,-2 0-123,-5-6-494</inkml:trace>
  <inkml:trace contextRef="#ctx0" brushRef="#br0" timeOffset="59280.05">8243 7020 723,'0'0'222,"0"0"-195,0 0 43,0 0-3,0 0-36,0 0 14,6 28 8,41-22 3,4-1-11,0-4-12,-5 1-8,-11 2-15,-8-1-7,-8 0 1,-3-1-4,-5-2 0,1 0-24,-3 0-11,-3 0-20,-2 3-29,-4 4-79,0 9-66,-31 6-50</inkml:trace>
  <inkml:trace contextRef="#ctx0" brushRef="#br0" timeOffset="59493.96">8236 7347 723,'0'0'79,"0"0"-9,0 0 18,0 0-51,0 0 41,140 7 3,-64-7-45,5 0 1,-10 0 1,-15-3-18,-22-1-16,-18 4-4,-8 0 0,-8 0-48,0 0-62,0 0-125,-8 2-229</inkml:trace>
  <inkml:trace contextRef="#ctx0" brushRef="#br0" timeOffset="60529.5">10637 7124 738,'0'0'172,"0"0"-128,0 0 91,0 0-75,0 0-51,0 0-4,-35 51 4,35-22 1,0-2 2,6-5-8,5-5 0,5-2 0,1-7 2,10-6-3,8-2 4,8-6 2,2-18 4,6-5-6,-9-3 2,-4 1-3,-6-3-4,-11-5-1,-4 5 0,-7 0 0,0 1 6,-9 6-7,-1 5 2,0 4 0,0 6 3,-1 1-5,-15 6 7,-5 3-7,-5 2 0,-8 0 1,1 0-2,-5 14 2,3 6-1,-2 4 0,7 6 9,3 8-3,0 6 2,2 6 0,3 6 0,2 4-5,4 7-1,6 2 1,3-4 1,7-2-4,0-13 0,15-8 0,21-11 4,9-11 3,9-11 6,6-9-1,4 0 0,-4-23-2,-11 0-5,-10-2-5,-17 3 0,-7 0-1,-10-2-23,-1-3-29,-4-8-46,0 2-109,0-10-201</inkml:trace>
  <inkml:trace contextRef="#ctx0" brushRef="#br0" timeOffset="61159.8">11299 6471 541,'0'0'206,"0"0"-131,0 0 65,0 0-64,0 0-26,33-113-9,-33 101 1,0 2-23,-7-2-9,-15 2 4,-2 3-7,-3 4 8,-4 3 2,-3 0-6,-3 0 2,-4 15-1,3 4-3,3 11-1,1 5-4,10 4 0,3 2-3,13-4 2,8-6-3,0-4 0,2-10-1,18-3 1,11-8-1,5-6 2,4 0-2,0-11-3,-6-6-2,-3-4 4,-6-2 0,-6-3-2,-3-5 4,-3-1 0,-4 3 0,-2 0 5,-3 7-5,-1 8 0,-3 8 1,0 5 11,0 1 2,0 0-2,0 7-8,0 24-4,0 10 2,0 6 4,0-3 4,0-6 0,0-7-2,10-4-5,15-10-1,4-8 0,2-9 1,3 0-3,-1 0-9,-9-16-23,-5-2-40,-6-4-96,-11-1-135,-2 0-217</inkml:trace>
  <inkml:trace contextRef="#ctx0" brushRef="#br0" timeOffset="61506.54">11613 6191 103,'0'0'494,"0"0"-404,0 0 17,0 0-23,0 0-30,0 0 0,49-9-10,-40 39 23,0 10 11,-3 6-24,-3 10-8,-1 3-5,3-5-3,-3-6-12,2-6-9,3-10-8,4-4-1,0-9-7,2-10 1,3-1 0,5-8 0,0 0 1,8-6 0,2-17-3,-2 0-4,-4 3-23,-9 2-15,-11 4-24,-5-3-70,0 2-142,-30 1-213</inkml:trace>
  <inkml:trace contextRef="#ctx0" brushRef="#br0" timeOffset="61663">11629 6453 724,'0'0'183,"0"0"-144,0 0 21,0 0-5,158-79-19,-102 61-22,-10 4-14,-12 6-20,-14 2-255</inkml:trace>
  <inkml:trace contextRef="#ctx0" brushRef="#br0" timeOffset="62231.76">12730 7011 677,'0'0'233,"0"0"-129,0 0-24,0 0-36,0 0-11,0 0 46,9 146-28,-1-96-17,-6-1-5,-2-3-1,0-3-5,0-7-9,0-6-3,0-6-2,0-12-4,0-4-3,0-2 0,0 0-1,10 1 2,11-2-2,9-3 0,6 0 0,2-2-1,-1 0-7,3 0-28,-1-8-25,-4-10-44,-3-7-143,-12-4-245</inkml:trace>
  <inkml:trace contextRef="#ctx0" brushRef="#br0" timeOffset="62436.05">13029 6731 822,'0'0'164,"0"0"-146,0 0 7,0 0-16,0 0-5,151-28-4,-102 16-16,-6-4-156,-12-4-112,-12 1-238</inkml:trace>
  <inkml:trace contextRef="#ctx0" brushRef="#br0" timeOffset="62638">13461 6508 794,'0'0'184,"0"0"-170,0 0 16,0 0 44,0 0-34,0 0-16,58 119-8,-58-93-10,0-2 0,0-2-6,0-4-33,0-2-74,4-4-127,5-3-113</inkml:trace>
  <inkml:trace contextRef="#ctx0" brushRef="#br0" timeOffset="62910.52">13840 6525 67,'0'0'746,"0"0"-705,134-53 66,-61 38 22,10 0-61,3 1-16,4 0-5,-12 9-23,-16-1-14,-21 3-10,-22 3 0,-11-1-6,-8 1-38,-4 0-7,-29 0-41,-13 0-97,-10 5-33,-3 4-52</inkml:trace>
  <inkml:trace contextRef="#ctx0" brushRef="#br0" timeOffset="63327.83">13894 6513 639,'0'0'123,"0"0"-32,0 0-2,0 0-40,0 0 29,-16 123 4,16-62-35,0 16 3,0 10-12,0 10-1,0 11-9,0 8-4,7 7-2,-1 5-6,1 0 8,-5 1-8,-2-5-4,0-6-5,0-9-2,0-14-3,0-12 1,-6-16 0,5-17-1,-1-21-2,2-12 2,0-11-1,0-2 0,3-1 1,27 2 2,10-1 2,8 4 0,7 0-3,-3-2-1,-6 0 0,-6-2 2,-13-4-4,-9 3 0,-7-3-4,-7 0-28,-4 0-45,0-13-39,0-18-303</inkml:trace>
  <inkml:trace contextRef="#ctx0" brushRef="#br0" timeOffset="63794.28">15531 6474 646,'0'0'236,"0"0"-129,0 0-1,0 0-51,0 0-32,0 0 12,-4 137 29,4-69-21,0-2-16,0-6-11,0-5-10,0-9-4,3-11-2,-2-4-13,-1-7-53,0-9-94,0-2-180,-4-6-271</inkml:trace>
  <inkml:trace contextRef="#ctx0" brushRef="#br0" timeOffset="64174.51">14687 7204 744,'0'0'120,"0"0"-109,0 0 123,0 0-74,0 0-1,145 52 12,-9-38-17,27-7-23,24-3 6,25-4-6,18 0-4,13-2 0,4-7 1,0 9-8,-8-3-10,-25 3 3,-27-2 6,-29-2 10,-33-1-13,-38-4-10,-31 5 3,-32-1-7,-19 2-2,-5-1 0,-23-3-16,-31 4-40,-23 1-39,-23 2-37,-23 0-210,-26 0-422</inkml:trace>
  <inkml:trace contextRef="#ctx0" brushRef="#br0" timeOffset="64722.55">14751 8183 910,'0'0'151,"0"0"-125,0 0 39,0 0-1,126-130-48,-75 85-6,-4 4-1,-13 1-5,-12 1-2,-16 9 1,-6 5 1,0 6-1,-2 9-3,-21 4-2,-3 6-4,-6 0-11,3 18 1,5 2-11,6 4 14,12 1 2,6 1-2,0 2 2,17-2 8,17-1 3,9-2 1,3 1 5,-3 0 10,-6 0 2,-8 2 1,-13 2-6,-8-4-3,-8 2-6,0 0 1,-17 1 0,-12-4-2,-4 0 0,1-10-3,2-3-19,9-6-30,4-4-47,3 0-73,5-12-115,5-9-193</inkml:trace>
  <inkml:trace contextRef="#ctx0" brushRef="#br0" timeOffset="65419.89">15330 7599 569,'0'0'176,"0"0"-153,0 0-19,0 0-3,0 0 2,0 0 12,4 37 6,-20-25 9,1-6-4,-1 2 12,5-6-9,-1-2-11,3 0-10,4 0 0,2-7-3,3-5 3,0-2-8,0-2 1,0 5 0,11-1-1,5 2 0,0-2-1,8 2 2,-2 2 1,2 2 5,-2 3 3,-1 3 0,-6 0-7,-3 9 2,-4 9 5,-1 2-1,-3 4 3,-3 0 3,3 0-3,-4 0 6,0 2-3,0-2-1,-5 1-2,-8 2 0,-5 1-6,-2 2-5,-4 1 2,-3-4 0,0-3-3,4-7-1,10-8 1,5-5-4,8-4-3,0 0 6,0-1-9,21-16 7,6 2 3,2 4-2,-2 5 4,0 6-2,2 0 5,2 0 8,0 10-4,-2 3 7,3-5 9,-5-2 5,2-6 5,-3 0 2,-1 0 2,-3-2-8,-6-13-8,-3-2-9,-4-2-8,-4-1-3,-5 4-3,0 4-16,0 8-34,0 4-76,-3 0-252</inkml:trace>
  <inkml:trace contextRef="#ctx0" brushRef="#br0" timeOffset="65706.57">16061 7943 161,'0'0'904,"0"0"-882,0 0-11,0 0 60,-14 123-40,14-76-4,0-3-4,0 0-4,0-5 2,0-4-15,0-7-1,0-3-1,0-2-3,0-9-2,0 2-37,0-9-45,-2-3-84,-3-4-124,-3 0-73</inkml:trace>
  <inkml:trace contextRef="#ctx0" brushRef="#br0" timeOffset="65871.53">15895 8293 657,'0'0'260,"0"0"-237,0 0 11,0 0-4,123-72-30,-61 50-6,5 0-84,0-4-80,-7-1-115</inkml:trace>
  <inkml:trace contextRef="#ctx0" brushRef="#br0" timeOffset="66221.92">16520 7974 617,'0'0'398,"0"0"-370,0 0 23,0 0 2,0 0-31,0 0 12,-27 91-2,27-55-11,0-1-2,0 4 4,-2-3 4,-4 2-12,0-4-4,-1 3-6,3-3-3,0-5 0,4-6-1,0-9-1,0-14 0,27 0 1,7 0 2,17-18-1,8-2-2,6 3-1,1 3 1,-3 3 0,-7 0 0,-9 2 0,-13 3-7,-10-1-26,-16-2-35,-8 0-74,-4-3-126,-27-4-167</inkml:trace>
  <inkml:trace contextRef="#ctx0" brushRef="#br0" timeOffset="66480.21">16734 8168 586,'0'0'308,"0"0"-270,0 0 51,0 0 18,-12 143-53,12-93-21,0 11 7,0-3-13,0-2-14,0-6 13,0-8-11,0-6-1,0-5-7,-4-9-6,1-13 1,3-2-2,0-7-12,0 0-32,0-4-20,0-20-97,0-13-150,0-9-235</inkml:trace>
  <inkml:trace contextRef="#ctx0" brushRef="#br0" timeOffset="67197.54">17167 7718 734,'0'0'166,"0"0"-147,0 0-2,0 0 8,0 0-12,0 0-9,-9 18 0,-2-10-2,1-3 1,-3-5 0,3 0 0,2 0 5,1 0-7,5-13 2,2-1-3,0 0 5,0-3-2,0 6-3,13-3 0,3 2 0,-1 3 1,2 2 1,2 2 0,1 5 4,0 0 0,-2 0 8,-5 0 0,-3 12-5,-1 3 4,0 5 3,-5 3 3,-2 6 2,-2 0-5,0 5-6,0-2-4,-12-1-2,-5 1 5,-6-1-3,-1-7-4,2-2 1,2-8 1,3-6-3,9-4 2,-1-4-3,7 0 6,2 0-6,0-10-8,0 1 3,0 4 5,13 3-1,4 2 2,4 0 3,1 0 5,3 0 1,2 7 6,0 0-2,1-3 10,4-4 15,1 0-8,2-4 0,-1-12-8,-3-4-10,-2 0-6,-6 2-6,-6-3-1,-5 2-22,1-4-58,-1-2-142,-6-6-397</inkml:trace>
  <inkml:trace contextRef="#ctx0" brushRef="#br0" timeOffset="67738.39">17415 6566 332,'0'0'304,"0"0"-273,172-3 97,-78 3 3,8 0-65,8 8-11,-8-1-3,-6-2-3,-16-1-10,-24-1-14,-20-1 2,-18 1 5,-10-1-18,-8-2-1,0 2-1,0 0 7,0 8-5,0 10-2,0 11 6,0 15 3,-2 7 5,-3 8-6,5 9-7,0 5 6,0 10-5,0 12-9,7 4 4,5 14-7,3 5 3,-4 3-4,1 1 1,-4-3 2,-5-7-3,-3-15 7,0-9 9,-19-15-5,-16-10 2,-17-7-1,-7-10 3,-1-10-13,-3-14-1,14-16-1,6-8-1,3 0-40,9-26-39,6-4-35,4-8-211</inkml:trace>
  <inkml:trace contextRef="#ctx0" brushRef="#br0" timeOffset="69960.08">9474 9916 622,'0'0'142,"0"0"-118,0 0 58,0 0 45,0 0-49,122 30-26,-60-30-6,3 0-21,-7-2-11,-7-6-6,-15-1-4,-10 6-4,-11 1-13,-5-1-47,-10 3-70,0 0-88,0 0-60,-13 0-240</inkml:trace>
  <inkml:trace contextRef="#ctx0" brushRef="#br0" timeOffset="70200.08">9522 10233 695,'0'0'164,"0"0"-137,0 0 62,0 0-5,0 0 1,176 3-21,-100-6-25,-11-4-11,-12 5-17,-20 2-8,-15 0-3,-7 0 0,-9 0-38,1 0-56,2 0-61,-3 0-162,0-7-230</inkml:trace>
  <inkml:trace contextRef="#ctx0" brushRef="#br0" timeOffset="74771.97">11655 10235 781,'0'0'129,"0"0"-120,0 0 61,0 0 12,0 0-41,0 0-16,114-88-16,-92 54-1,-11-1-4,-11 0 0,0 8 4,0 5-2,-21 10 1,-6 12-6,-4 0-1,-3 12 1,0 28-1,3 15 2,7 6 7,9 4 6,14-10 3,1-11-5,18-7 3,22-16-4,7-7-2,8-11 2,3-3-1,-2 0-3,-7-15-7,-11-4-1,-13-1-27,-14-1-41,-11-6-99,0-6-147,-2-6-240</inkml:trace>
  <inkml:trace contextRef="#ctx0" brushRef="#br0" timeOffset="75213.72">12137 9261 756,'0'0'78,"0"0"-23,0 0 74,-142-19-73,99 33-30,-4 18 2,4 8-9,6 13-14,8-2 5,11 3-3,11-5 0,7-6-1,0-14-5,27-7 0,8-12 3,8-10-2,6 0-2,-2-29-7,-5-3-7,-6-7 13,-12-1 1,-8-1 2,-5 1 0,-7 10 3,-4 9 9,0 12 11,0 7 20,0 2-19,0 0-26,0 21-2,0 13 2,2 10 1,3 0-1,7 0 1,1 0-1,3-2-6,3-3-38,-1-10-61,3-11-171,-4-14-113</inkml:trace>
  <inkml:trace contextRef="#ctx0" brushRef="#br0" timeOffset="75463.16">12431 9326 918,'0'0'56,"0"0"4,0 0 15,0 0-50,0 102 19,-2-33 17,0 0-15,2 1-17,0-12-6,0-10-3,11-13-11,13-11-6,5-11-3,9-12 2,0-1-4,-2 0-16,1-14-52,-14-6-74,-14-4-133,-9-4-195</inkml:trace>
  <inkml:trace contextRef="#ctx0" brushRef="#br0" timeOffset="75592.09">12411 9624 752,'0'0'136,"0"0"-125,0 0 98,0 0-109,118-49-12,-35 31-196,2-4-480</inkml:trace>
  <inkml:trace contextRef="#ctx0" brushRef="#br0" timeOffset="76009.92">13708 10144 203,'0'0'591,"0"0"-475,0 0 2,0 0-33,0 0-53,0 0 43,21 129-13,-21-74-27,0 0-5,0-3-9,0-4-12,0-9-3,0-8 0,11-9-2,7-7-1,3-11-2,6-4 3,0 0-4,2-2-9,-2-17-31,-2-4-50,-4-3-140,-7-9-216</inkml:trace>
  <inkml:trace contextRef="#ctx0" brushRef="#br0" timeOffset="76174.88">13951 10090 1067,'0'0'16,"0"0"-10,0 0-6,0 0 0,114-47-88,-78 35-117,-9-1-122</inkml:trace>
  <inkml:trace contextRef="#ctx0" brushRef="#br0" timeOffset="76340.39">14279 9865 64,'0'0'939,"0"0"-913,0 0-5,0 0 41,0 0-21,0 0-20,7 129-15,-5-95-4,2 2-2,0 1-63,4-3-147,-4-9-171</inkml:trace>
  <inkml:trace contextRef="#ctx0" brushRef="#br0" timeOffset="76560.36">14620 9932 907,'0'0'166,"0"0"-163,187-67 26,-86 49 38,-3 4-40,-9 6-10,-18 8-6,-27 0-11,-17 0-54,-19 0-65,-8 0-80,-8 0 82,-25 0-80,-16 0-121</inkml:trace>
  <inkml:trace contextRef="#ctx0" brushRef="#br0" timeOffset="76872.74">14651 9968 474,'0'0'136,"0"0"-59,-73 150 84,69-82-26,4 9-28,0 3-7,6 9-36,5 10-12,-5 10-16,-6 12-6,0 10-9,-8 9-8,-14-1-2,2-6 1,4-11 1,7-14-1,9-12 4,0-16-9,5-14 2,19-16-2,10-13-2,5-11 0,7-10 0,2-8-4,8-6 1,4 1-2,-2-3-1,-6 0 0,-8 0-6,-9 0-41,-6 0-36,-4 0-61,-5-29-309</inkml:trace>
  <inkml:trace contextRef="#ctx0" brushRef="#br0" timeOffset="77786.94">16774 9661 271,'0'0'217,"0"0"-94,0 0-1,0 0-15,0 0-18,0 0-13,-11 24-11,-6-15-15,0 0-23,-1-3-3,0-4-8,-2-2-7,2 0-8,1 0 8,3-2-5,5-10-2,5 0 3,4 0-1,0-2-1,0 0-3,13 2 0,7-2 0,1 2-3,5 2 3,3 2 0,2 4 0,2 2 0,4 2 0,-2 0-4,-1 0 4,-8 6 0,-6 22 0,-6 11-4,-14 8 1,0 11 3,0 4 1,-24 7 0,-4 1 3,-4-6-4,0-10 3,1-12-3,2-12 1,6-11 1,4-12-2,0-7 2,4 0 3,-1-10-5,10-16 0,6 1-2,0-2-1,6 6 0,18 12 2,8 6-2,1 3 2,7 5 1,7 9 0,1 0 10,12-6 6,3-8 14,7 0 13,1-6 0,-8-17-11,-10-3-15,-15-6-5,-14 9-4,-8-1-2,-7 8-5,-9 4-1,0 10-23,0 2-40,-2 5-53,-16 21-158,-7 11-163</inkml:trace>
  <inkml:trace contextRef="#ctx0" brushRef="#br0" timeOffset="78175.91">15966 10655 871,'0'0'113,"0"0"-112,0 0 24,0 0 60,205 27-33,-59-27 11,32 0-27,25 0-19,24-5 4,27-8-1,14-6 4,10 0 1,-6 3 0,-9 0-6,-17 2 2,-33 5 12,-25-1-12,-39 6-12,-37-2-5,-37 1-4,-28 1 2,-22-3-4,-16 3-5,-9 2-12,0 0-19,-34 2-3,-22 0-46,-23 0-87,-20 0-160,-26 7-391</inkml:trace>
  <inkml:trace contextRef="#ctx0" brushRef="#br0" timeOffset="78993.92">16005 11235 1054,'0'0'35,"0"0"-33,0 0 32,0 0-23,0 0-9,0 0 4,-92 54-4,66-43-2,1-10 1,0-1 2,8 0 1,5-14 3,6-4-6,6-4-1,0 1 4,0-2-2,10 0-3,13 2 2,2 5-1,-2 4 3,-2 6-3,-3 6-1,-5 0-1,1 2 2,-1 18 0,-4 10 7,0 7 1,-7 0-2,-2 5 2,0 2 0,-13-3 1,-11 3 3,-8-2 0,-3-4-5,-4-2-7,6-8 0,-3-10 0,10-6 0,1-12 0,10 0-4,5 0-1,10 0-10,0-4 14,0-4-3,23 4 3,4 2 1,6 2 5,-2 0 6,2 12-2,-4 6-8,0 2 1,-2-6-2,0 0-1,0-2-31,0-1-66,4-6-105,0-5-140</inkml:trace>
  <inkml:trace contextRef="#ctx0" brushRef="#br0" timeOffset="79251.3">16611 11117 1048,'0'0'108,"0"0"-99,0 0 56,0 0 9,-130 136-38,101-66 4,5 3-7,4-4-8,7-2-5,10-5-9,3-8-9,0-2-1,10-12-1,5-7-10,5-8-45,0-6-34,0-2-122,0-2-255</inkml:trace>
  <inkml:trace contextRef="#ctx0" brushRef="#br0" timeOffset="79639.88">16732 11849 985,'0'0'49,"50"-105"-31,-6 40 82,4-4-63,-6 2-18,-11 9 4,-15 17-8,-13 9-9,-3 10 11,-1 8-3,-17 2-6,-4 12-8,2 0-1,0 0-5,4 22-1,10 4-7,6 4-8,0-4-8,3 3 6,23-6 0,5 0 19,2 0 5,7-3 0,3 4 0,-1-1 13,-9 0 7,-10 5 1,-13 2-2,-10 4 1,0-3-6,-6-1-2,-21-2-5,-2-8-3,0-2-4,-1-6 0,5-12-19,5 0-29,4 0-45,7-30-98,5-13-131</inkml:trace>
  <inkml:trace contextRef="#ctx0" brushRef="#br0" timeOffset="80209.35">17308 11003 763,'0'0'100,"0"0"-91,0 0 28,0 0 4,0 0-5,0 0-12,-9 40-8,-4-32-8,-3-4-2,3-4 1,3 0 0,-2 0-1,5-16-4,5-2 5,2 1-7,0 3 0,0 0 1,7 2-1,7 3 1,3 0-1,1 6-1,1 3 1,0 0 0,-1 0-2,-5 15 2,5 6 3,-5 3 4,3 3 0,-7 4 3,-3-2 11,-6 0 0,0-3-5,-5-3-2,-15 0 1,-4-3-5,-2-5-6,-1-6-1,4-5-2,5-3 2,6-1-3,9 0-5,1 0-4,2 0 2,0 0-3,9 0 5,15 0 5,10-2 1,4-15 8,3-3 14,-2 1 1,-6 2 5,-5 3-3,-8 5-13,-8 2-6,-5 3-6,-5 4-1,6 0-20,-2 0-72,3 20-64,-1 2-144,2 2-131</inkml:trace>
  <inkml:trace contextRef="#ctx0" brushRef="#br0" timeOffset="80436.55">17783 11350 784,'0'0'198,"0"0"-177,-4 110 99,4-56-16,0 7-68,0 4-4,4 3-8,-2-5-13,0-9-5,-2-12-4,0-11-2,0-8 0,0-9-32,0-8-19,0-4-52,-6-2-36,-3 0-134,-5-6-172</inkml:trace>
  <inkml:trace contextRef="#ctx0" brushRef="#br0" timeOffset="80593.25">17592 11659 984,'0'0'77,"0"0"-73,0 0 4,151-65-8,-72 37-22,-1-2-113,-3 2-135,-12 2-216</inkml:trace>
  <inkml:trace contextRef="#ctx0" brushRef="#br0" timeOffset="80840.43">18240 11379 809,'0'0'171,"0"0"-134,0 0 85,0 106-61,0-68-29,-4 5-3,-3-1-7,5-6-12,-3-1-5,5-11-2,0-5 0,0-4 0,9-8 3,16-3-2,13-4-1,10 0 2,9-22-5,3-6-3,-5 2-1,-6 1-24,-13-1-70,-12 3-110,-12 1-76,-12 1-168</inkml:trace>
  <inkml:trace contextRef="#ctx0" brushRef="#br0" timeOffset="81043.48">18470 11502 576,'0'0'334,"0"0"-286,0 0 68,-28 128 6,28-68-77,14 6-9,4 3-14,-10-3-12,0-13-2,-8-6-7,0-15 0,0-14-1,0-11-16,0-7-31,0 0-34,0-17-80,0-18-202</inkml:trace>
  <inkml:trace contextRef="#ctx0" brushRef="#br0" timeOffset="81574.05">18874 10930 872,'0'0'102,"0"0"-98,0 0 5,0 0 5,0 0-14,0 0 2,-41 23-1,21-19 3,3-4 0,1 0-3,5 0-1,6-7 4,3-4 0,2-3-4,0 1-14,2 3 10,12 5 4,4 2 0,-1 3 0,3 0 0,-2 0 1,2 8 0,-2 12 7,0 8 0,-2 1-1,-8 5 4,-1-3 3,-7 1 0,0 2 4,0-2 1,-24-3-10,-7 0-4,-4-6-1,4-7 1,2-6-2,10-6-3,5-4 3,7 0-2,5 0 2,2 0 0,0 0 5,0 0 7,18 0 10,0 2 11,4 3-3,1 0-13,-4 3-11,4 0-6,-3-4-3,-5 3-21,4-6-86,-4-1-160,1 0-204</inkml:trace>
  <inkml:trace contextRef="#ctx0" brushRef="#br0" timeOffset="81815.61">19259 11052 1032,'0'0'66,"0"0"-42,0 0 52,145 119-35,-111-52 3,-12 2 1,-9 7-8,-13 1-5,0 3-7,-13-5 10,-21-4-22,-6-13-2,-2-15-10,9-19-1,4-14-1,10-10-28,7-4-21,4-28-54,8-24-120,0-17-219</inkml:trace>
  <inkml:trace contextRef="#ctx0" brushRef="#br0" timeOffset="82315.51">19448 10004 1106,'0'0'0,"0"0"25,0 0-21,0 0 9,181-44-5,-94 46-4,4 12 2,-6 0-4,-3-5 4,-10-6 6,-10-3 23,-10 0-5,-10-3 2,-6-4 3,-10 0-6,-7 4-1,-12 1-7,1 2-6,-4 5-7,-2 26 4,0 15 8,-2 16-6,0 10-4,0 11 3,0 15-2,0 14 0,0 18-5,0 21 6,0 7-2,-4 10 2,-8-3-11,5-4 6,-3-8-5,-1-18 4,-2-11 3,-11-19-4,-11-15 1,-6-14-2,-9-15 0,-1-15-3,-7-20-1,-2-17-21,0-9-32,-7 0-37,0-15-68,-5-17-301</inkml:trace>
  <inkml:trace contextRef="#ctx0" brushRef="#br0" timeOffset="83713.8">9389 13147 993,'0'0'137,"0"0"-128,0 0 10,0 0 21,0 0-2,142 0-15,-82 0-15,-4-7-8,-11-3-35,-10 4-124,-14 3-118,-15-2-237</inkml:trace>
  <inkml:trace contextRef="#ctx0" brushRef="#br0" timeOffset="83892.17">9316 13387 870,'0'0'109,"0"0"-90,0 0 39,0 0-32,0 0-5,210 36-21,-102-36-31,4-10-217,-9-19-329</inkml:trace>
  <inkml:trace contextRef="#ctx0" brushRef="#br0" timeOffset="84410.24">10554 13437 718,'0'0'227,"0"0"-180,0 0 1,0 0 18,0 0-11,131-24-23,-86-2-16,-9-3-11,-5 0 7,-15-5-11,-12-3 5,-4 0-6,0 2 5,-11 8-4,-13 4-1,-5 13-2,-4 8 1,-6 2 1,-1 12 0,-2 24-2,-1 17-1,3 9 6,9 8-3,11 3 3,18-2 5,2-6 4,20-9-1,24-16 7,16-11-6,12-12 15,11-17 3,3 0-13,-7-12-11,-19-12-5,-16-1-1,-19 2-29,-18-4-48,-7-4-110,0-10-221</inkml:trace>
  <inkml:trace contextRef="#ctx0" brushRef="#br0" timeOffset="84971.55">11174 12487 722,'0'0'88,"0"0"-54,0 0 67,0 0-65,0 0-26,0 0 19,-11-39 19,-12 37-35,-8 2 2,-7 0 2,-6 9 7,-3 12-6,3 9-7,3 7-5,12 3-1,9 2-5,9-4 4,11-4-5,0-5 1,22-8 0,16-9 1,3-10 2,5-2-3,-1-10-7,-5-15 4,-7-1-1,-6-6 2,-7 1 2,-7-3 1,-6 4 2,-3 5 1,-4 10 3,0 8 12,0 7-1,0 0-2,0 0 0,0 0-13,0 15-2,-11 13-1,1 8 9,0-2 6,8-2-2,2-3-7,0 4 0,2-5-5,16-5 3,3-6-4,3-9-5,0-3-18,3-5-38,2 0-73,0-10-131,-6-15-165</inkml:trace>
  <inkml:trace contextRef="#ctx0" brushRef="#br0" timeOffset="85236.25">11501 12293 347,'0'0'467,"0"0"-412,0 0-27,0 104 84,0-51-30,0 5-10,0 0-24,2-7 0,4-9-20,4-6-6,3-12-12,3-4-6,7-10 0,-1-6-1,4-4-3,3 0-5,-2-10-39,0-10-86,-13-6-183,-10-3-277</inkml:trace>
  <inkml:trace contextRef="#ctx0" brushRef="#br0" timeOffset="85423.84">11470 12550 927,'0'0'101,"0"0"-95,141-13 49,-56-3-11,2-2-26,-10 2-8,-17 5-10,-20 3-16,-24 8-133,-16 0-76,-10 0-170</inkml:trace>
  <inkml:trace contextRef="#ctx0" brushRef="#br0" timeOffset="85826.21">10037 14258 945,'0'0'126,"0"0"-122,173 0 41,-65 0 33,15-7-32,21-3-10,13-6-5,10-4-6,-1-6-3,-4-4-3,-11-4 3,-11-5-11,-22 6 1,-24 3-9,-30 7 5,-27 9-6,-20 6-2,-17 4-6,0 4-46,-32 0-45,-28 18-173,-17 13-281</inkml:trace>
  <inkml:trace contextRef="#ctx0" brushRef="#br0" timeOffset="86412.41">10843 14708 926,'0'0'78,"0"0"-73,0 0 45,0 0-12,-123 99-24,109-94-9,0-5-1,3 0 6,2-15 4,3-16 8,4-3 2,2 2-2,0 4-4,15 6 4,8 5-17,10 2 7,-4 11-9,6 4-3,-2 0 1,-1 2 0,-1 20-1,-4 12-1,-6 2 1,-4 8 8,-14 11 1,-3 7-1,-6-1 11,-28 4-5,-7-3 2,-6-10-11,-5-2-3,4-15 3,1-8-5,4-15 0,10-5 2,6-7 0,12 0 0,8 0 2,7-8-3,0-3 4,16-5 2,19 2-5,13 5 0,2 4 3,8 5 1,-2 0-3,-4 10-3,-7 3 1,-3-8-1,-9-1 0,-2-4 10,-4 0 5,-3-5 4,1-17-6,-7-1-10,-1 0-3,-3-1-16,3-1-60,-1-8-146,-3-13-546</inkml:trace>
  <inkml:trace contextRef="#ctx0" brushRef="#br0" timeOffset="86861.42">12614 13614 878,'0'0'212,"0"0"-166,0 0-35,0 0 42,0 0 5,13 156-20,-13-92-7,0 2-9,0-4-6,0-16 0,0-9 5,0-11-6,0-4-7,0-8-2,5-2-1,21-9-1,13-3-2,4 0 1,3 0-3,-4-3-19,-2-13-37,-9-7-56,-9-5-166,-8-3-394</inkml:trace>
  <inkml:trace contextRef="#ctx0" brushRef="#br0" timeOffset="87035.33">12900 13483 1057,'0'0'29,"0"0"-27,0 0 0,169-53-2,-111 46-85,-14-3-269</inkml:trace>
  <inkml:trace contextRef="#ctx0" brushRef="#br0" timeOffset="87213.79">13370 13244 967,'0'0'147,"0"0"-143,0 0 41,-5 125 22,-1-79-40,3 1-16,1-4-10,2-7-1,0-2-21,2-8-85,18-5-114,3-7-222</inkml:trace>
  <inkml:trace contextRef="#ctx0" brushRef="#br0" timeOffset="87455.67">13820 13433 1043,'0'0'112,"118"-24"-97,-28 14 41,10 3 16,-2 6-40,-9 1-9,-18 0-10,-26 0-8,-20 0-5,-19 0-1,-6 0-14,0 0-26,-14 0-25,-15 0-70,-11 4-95,-13 2-34,-8-3-201</inkml:trace>
  <inkml:trace contextRef="#ctx0" brushRef="#br0" timeOffset="87784.74">13746 13627 727,'0'0'209,"0"0"-113,0 0 37,-22 140-47,22-73-28,0 8-11,5 15-10,-3 12 5,-2 6 1,0 15-5,0 3-10,0 3-9,0 1-2,0-10-2,-2-7 0,2-23-8,0-21 7,0-19 0,5-15-2,17-11-4,11-9-5,18 4 2,9 5-3,14-10 0,6 4-1,1-6-1,-3-4 2,-15-2-2,-8-6-19,-15 0-35,-5 0-22,-6-18-30,-7-10-76,-8-15-488</inkml:trace>
  <inkml:trace contextRef="#ctx0" brushRef="#br0" timeOffset="88555.91">15579 13121 516,'0'0'86,"0"0"-80,0 0 48,0 0-14,0 0-23,0 0 13,-49 70 29,40-70 6,-3 0 0,1-15-10,3-5-23,3-3-17,0 3 0,5-1-6,0 11-1,0 3 3,16 2-5,5 5-2,6 0-2,-2 8-1,-4 18 8,-8 8 4,-6 12 2,-7 7 4,0-2-4,-4 4-1,-16-6-4,-7 0 2,-5-5-7,-4-4-3,1-10 1,-1-7 5,10-12-5,6-8 1,11-3 0,4 0 1,5 0 2,0 0-5,0-7-2,12 4-1,12 3 1,5 0 2,7 0 2,8 11 4,7 1 5,10-2 14,-1-3 3,-2-5-4,-12-2-5,-9 0-3,-11 0-3,-8-10 5,-8-8-5,0-5-5,-5 1-6,-3-2-4,0 8-1,-2 6-32,0 6-29,0 4-69,0 6-316,0 14-320</inkml:trace>
  <inkml:trace contextRef="#ctx0" brushRef="#br0" timeOffset="88901.82">14757 14159 821,'0'0'162,"0"0"-160,0 0 125,216 46-49,-65-39-33,35-2-2,25-5-2,18 0 3,14-8-2,4-6 6,-4-2-9,-15-2-11,-25-6-13,-34-3 8,-35 1-2,-40 3-12,-38 7-6,-27 8-3,-23 1 0,-6 6-7,-6 1-41,-32 0-37,-19 0-60,-20 18-178,-23 4-461</inkml:trace>
  <inkml:trace contextRef="#ctx0" brushRef="#br0" timeOffset="89367.29">15023 15163 927,'0'0'129,"0"0"-99,0 0 13,0 0-24,110-138-15,-68 82 0,-7-4 3,-8 2 2,-17 4 7,-10 14-7,0 13 3,-10 15-5,-9 12-7,-4 0-7,-1 8 7,1 18-18,4 2 2,7 7 10,12-4 0,0 2-4,7 4-1,24-3 9,7-2 2,4-3 2,-3-3 4,-10-2 12,-12 2-1,-11-6-4,-6 0 0,0 0-5,-6-2 0,-13-1-8,-2-8-32,3-5-79,5-4-152,11-9-241</inkml:trace>
  <inkml:trace contextRef="#ctx0" brushRef="#br0" timeOffset="90650.33">15355 14401 455,'0'0'249,"0"0"-174,0 0-10,0 0 15,0 0-50,0 0-4,-2 19 10,-8-9-4,-4-1 0,1 2-8,0-7 0,-1-3-15,5-1 1,1 0-4,2 0 2,4-9 0,2-10-2,0 1-5,0-1 3,0-2-4,16 7-2,5 1 2,-2 4 0,1 4 0,0 2 0,-4 3-2,-2 0 1,3 3-1,-6 14 0,1 5 0,-4 2 1,-3 5 1,-3 1 2,-2 0-1,0 2 0,-14-3 0,-8 0-1,-5-7 2,0 0-2,2-8-1,4-4-23,2-3-23,7-7-6,6 0 9,6 0 13,0 0 10,0 0 21,2-5 0,17-2 12,8 7 24,3-7-4,10 5-1,4-2 3,-4 2-8,-5 2-16,-6 0-8,-6 0-2,-5 2-69,-3 16-84,-3 6-134,-8-2-137</inkml:trace>
  <inkml:trace contextRef="#ctx0" brushRef="#br0" timeOffset="90905.93">15792 14811 1021,'0'0'122,"0"0"-122,0 0 17,0 112 34,0-60-16,0 2-13,0 0 3,0-5-6,0-4-12,0-4 3,0-7-7,0-2-2,0-12-1,0 1-13,-1-12-37,-1-1-51,-4-8-131,-2 0-113</inkml:trace>
  <inkml:trace contextRef="#ctx0" brushRef="#br0" timeOffset="91077.81">15569 15129 975,'0'0'43,"0"0"-37,114-50-6,-37 26 0,2-4-35,-5 4-86,-14-4-57,-15 10-197</inkml:trace>
  <inkml:trace contextRef="#ctx0" brushRef="#br0" timeOffset="91308.67">16109 14875 374,'0'0'295,"0"0"-143,0 0-34,0 0-36,0 0 24,0 0-48,12 133-15,-12-87-15,0-5-6,0 0-9,-3-14-1,1-4-3,2-5-1,0-10-3,0-2-3,26-6 1,16 0 0,12 0 1,8 0-4,-1-14 0,-5 1-6,-11 4-31,-10-3-72,-14 1-163,-17-3-149</inkml:trace>
  <inkml:trace contextRef="#ctx0" brushRef="#br0" timeOffset="91505.56">16327 15119 830,'0'0'145,"0"0"-100,-27 113 69,27-61-64,0-6-30,14 7-13,-7-14-5,-4-3-1,-3-14 0,0-8-1,0-9-15,0-5-68,0 0-55,0-11-142,0-23-263</inkml:trace>
  <inkml:trace contextRef="#ctx0" brushRef="#br0" timeOffset="92065.38">16706 14529 995,'0'0'62,"0"0"-61,0 0 2,0 0 3,0 0-2,0 0-2,-26 53 3,6-43-3,2-8 5,0-2-1,7 0 5,2 0-4,7-7 0,2-10-2,0 1 0,0-2-4,2 6-1,9 0 1,2 4 0,8 1 1,-1 4 3,4 3 4,5 0-4,-5 0 4,4 0 1,-2 3 8,-3 17 6,-6 4 0,-7 10-4,-6-5 1,-4 3-3,0 6-4,-22-4 1,-14-3-6,-2 2-2,-2-5-6,6-3 0,5-16 0,9-4 2,10-3-1,7-2 0,3 0 0,0 0 1,0-2-3,22-4 2,12-2 0,6 2 9,5 3-3,3-1-1,-1 3 1,-2-3-7,-10-5 0,-7 1-1,-2-6-21,-6 4-29,-3-7-40,0-6-106,-9-5-195</inkml:trace>
  <inkml:trace contextRef="#ctx0" brushRef="#br0" timeOffset="92480.57">17158 13531 302,'0'0'742,"0"0"-700,0 0-41,162-26 18,-62 24 6,3 2-11,-5 0 1,-13 0-5,-14 5 4,-11 7 16,-13 2 6,-11 3 4,-12 14-1,-9 13-21,-4 17 6,-1 24 6,-2 17-4,3 14-7,5 14-2,2 8 0,0 4-5,0 4-4,-9 6 4,-9 1 2,0-19 6,-29-12-2,-32-20-14,-12-13 1,-7-18-3,-6-16 3,7-15 3,1-20-8,1-14-1,10-6-33,12-10-34,9-29-64,0-2-310</inkml:trace>
  <inkml:trace contextRef="#ctx0" brushRef="#br0" timeOffset="99276.79">18514 13834 446,'0'0'200,"0"0"-115,0 0 32,0 0-19,0 0-47,0 0 10,0 0-12,-8-9 1,8 9-19,17 0-3,11 0 10,3 0-14,4 0-1,5 0-4,2 0 0,-1-9-7,-1-2-1,-11 4-4,-9 2-1,-9 5-6,-9 0 0,-2 0-1,0 0-13,0 0-37,0 0-51,-2 15-80,-19 9-119,-8 2-141</inkml:trace>
  <inkml:trace contextRef="#ctx0" brushRef="#br0" timeOffset="99522.88">18454 14200 556,'0'0'145,"0"0"-113,0 0 56,0 0-13,0 0 9,0 0 1,168-9-20,-110-11-12,-2-2-12,-10 4 5,-11 2-24,-14 8-12,-13 2-9,-3 6-1,-2 0 0,-1 0-59,4 0-112,3 0-235</inkml:trace>
  <inkml:trace contextRef="#ctx0" brushRef="#br0" timeOffset="100662.09">19617 13735 519,'0'0'213,"0"0"-111,0 0 44,0 0-33,0 0-54,0 0-13,137-67-17,-86 32-16,-9 7-9,-17 5 3,-7-2-6,-13-1 5,-5 3-5,0-4 2,0 8 1,-12 4-4,-8 7 2,-7 6-1,-6 2-1,-10 2-1,0 28-3,0 9 1,2 12 2,10 5 1,5 6-1,12 3 1,12-7 1,2-7 2,7-6 3,19-9 3,12-6-1,9-12 5,9-9 7,7-9 1,-2 0-6,-2-10-9,-15-11-6,-13 2-1,-15-11-4,-11-7-51,-5-15-111,0-18-338</inkml:trace>
  <inkml:trace contextRef="#ctx0" brushRef="#br0" timeOffset="101208.05">20287 12729 85,'0'0'450,"0"0"-310,0 0-43,0 0 4,0 0-41,0 0-34,-67-17-16,36 38-4,-3 11 4,0 4 9,8 6-4,6-4-3,8-3-8,12-5 3,0-5-4,0-6-1,10-9-1,12-8-1,7-2 6,5 0 5,4-22-6,-1-7 0,-1-2-4,-7-6 1,-9 4-1,-5-3 4,-3 1 8,-7 3 18,-1 11 6,-4 9-4,0 5 8,0 7 3,0 0-30,0 0-10,0 19-4,-4 18 0,-3 5 4,-3 0 2,8-1-1,2-7-3,0-2-1,0-8-1,4-5 0,10-4-4,-1-3-37,3 0-62,4-5-107,2-7-123</inkml:trace>
  <inkml:trace contextRef="#ctx0" brushRef="#br0" timeOffset="101466.09">20612 12659 392,'0'0'342,"0"0"-295,0 0 8,0 108 100,0-45-30,0 3-46,-2-4-22,2-6-12,0-8-13,0-9-10,7-4-9,15-12-7,7-10-2,6-13-1,10 0 4,-2-6-7,-2-18-18,-9 0-38,-19-4-60,-13-2-198,0 2-325</inkml:trace>
  <inkml:trace contextRef="#ctx0" brushRef="#br0" timeOffset="101652.7">20563 13026 784,'0'0'209,"0"0"-195,0 0 7,160-52 18,-70 29-24,5 4-6,-11-4 1,-20 10-9,-29 7-1,-27 6-30,-8 0-102,-50 15-71,-19 19-292</inkml:trace>
  <inkml:trace contextRef="#ctx0" brushRef="#br0" timeOffset="102035.28">19467 14365 602,'0'0'228,"0"0"-125,0 0-1,0 0-30,0 0-29,150-23 0,-57 20 7,11-3-9,8-2-4,-6-6-6,1-4-5,-8-5-8,-8-2-6,-6 3-3,-19-1-4,-16 8-1,-19 3-3,-18 5-1,-9 4-2,-4-1-22,0-1-21,-10 5-46,-24 0-91,-11 12-101,-13 15-149</inkml:trace>
  <inkml:trace contextRef="#ctx0" brushRef="#br0" timeOffset="102664.2">19865 14652 972,'0'0'87,"0"0"-86,0 0 17,0 0 5,0 0-12,0 0-10,-64 74 3,58-74-4,-2 0 9,2 0-5,-1 0 9,3-14-6,-1-2-5,5 2 6,0 0 1,0 0-2,13 0-6,12 0 2,6 2-2,5-1 2,-1 4 3,1 4 1,-5 2 1,-11 3-3,-1 0 0,-9 0 0,-1 3 0,-2 20 0,0 5 6,-7 8 8,0 10-10,0 6 2,-10 5-1,-11-5-4,-6 0-1,-6-9 0,-1-6-1,1-3-1,2-10-3,10-6 3,3-12-2,5-6 0,7 0 0,-2 0-1,6-4-6,2-9 3,0 1 2,8 7 1,11-1-2,5 6 2,8 0-2,3 0 2,8 6 6,4 6 0,2-7 5,2-5 3,-4 0 6,-5-12 0,-6-7 5,-12-1-10,-8 4-10,-7 2 2,-7 2-4,-2-4-3,0 0-2,0-4-44,4-4-66,8-20-370</inkml:trace>
  <inkml:trace contextRef="#ctx0" brushRef="#br0" timeOffset="104515.63">21163 13834 670,'0'0'168,"0"0"-136,0 0 112,0 0-39,0 0-52,0 0-36,29-68-8,9 28 7,2-9-3,3-2-1,5-9 1,1-3-1,-2 3 4,-12 12-3,-10 11 0,-15 16-5,-10 7-3,0-2-1,0 6-4,-19 6-3,-5 4 2,-8 0 1,1 4-6,4 15 0,7 4 3,9-2-7,9 6 1,2-1 4,0 0-1,25-3 6,2-2 0,4 4 0,-1-6 1,-2 5-1,-3 0 0,-13 1 0,-3 1-1,-9-2 1,0 3 0,-9-3-3,-17 1 3,1-4-1,2-2-31,10-9-45,5-7-36,8-3-98,0 0-23,4-20-177</inkml:trace>
  <inkml:trace contextRef="#ctx0" brushRef="#br0" timeOffset="105137.73">21806 13334 850,'0'0'87,"0"0"-29,0 0 40,0 0-70,0 0-22,0 0-6,-34 77 17,17-38 1,9 0 1,-1-1-8,6 4 3,3-7-5,0-3-7,0-6 2,0-8-1,14-7-2,1-4 4,3-7-1,1 0 1,0 0-1,4-21-2,-5-1-1,-3-2 1,-1-6-2,-5 0 0,3-2 0,-4 1 4,1-1-2,-5 6-2,-4 9 0,2 2 1,-2 12-1,0-1 0,0 4 2,0 0-2,4 4-9,-2 24 2,1 5 7,-1 6 7,-1-7 0,3-4-4,-2-7-2,-2-10 0,0-3 1,2-6-2,0-2 3,5 0 3,4-13 6,7-18-9,7-1-3,-1 2 0,1 4 1,1 12-1,-1 0 0,-1 7 0,-1 7 0,-4 0 0,-2 0-1,-7 21 1,2 5 1,-5-1-1,-3-1 2,-2-1-2,-2-3 0,0-2-1,0 2-26,-6-1-56,-13-2-69,-5-3-166,-5-7-247</inkml:trace>
  <inkml:trace contextRef="#ctx0" brushRef="#br0" timeOffset="105284.2">21990 13138 7,'0'0'875,"0"0"-869,0 0-1,0 0-10,0 0-111,0 0-262</inkml:trace>
  <inkml:trace contextRef="#ctx0" brushRef="#br0" timeOffset="105881.68">22754 13020 722,'0'0'102,"0"0"-83,0 0 96,0 0-80,0 0-23,0 0-9,-39 90 3,22-82 5,-5-5 1,0-3 6,-3 0 7,7-13-4,5-5-5,7 3-3,6-2-7,0 2-4,0 1 3,9-3-5,15 2-1,0 6 1,6-3 0,-4 7 2,3 0-2,-2 5 0,1 0 1,0 0 1,-5 22 0,-1 6 2,-9 8 5,-5 10 9,-5 3 1,-3 4 7,0 1-3,-24 3-8,-8-3-4,-9-6-2,0-6-6,-2-6 1,7-10-3,3-6 0,8-11-1,8-8 2,5-1-2,8 0 3,4-6-3,0-10-2,10 2-1,10 4 0,8 5 3,1 5 0,0 0 0,4 0 1,-1 9-1,-2 9 2,-2 5 0,-6-3-2,-5-3 0,2-3-3,-6-4-57,3-3-110,-1-7-139,-1 0-168</inkml:trace>
  <inkml:trace contextRef="#ctx0" brushRef="#br0" timeOffset="106157.84">23218 12901 852,'0'0'174,"0"0"-142,0 0 30,0 0-34,0 0 20,27 142 11,-23-69-17,-4 5-3,0-4-12,0-8-5,0-9-12,0-15-1,7-13-7,8-8 2,8-7-1,10-10 1,9-4-1,3 0-3,0-20-5,-12-2-24,-11 4-28,-17-2-48,-5 3-126,-11-3-275</inkml:trace>
  <inkml:trace contextRef="#ctx0" brushRef="#br0" timeOffset="106317.33">23097 13295 971,'0'0'146,"0"0"-109,0 0 3,0 0-30,183-69-8,-98 41-2,-2-2-16,-12-2-112,-13-3-178,-12 2-244</inkml:trace>
  <inkml:trace contextRef="#ctx0" brushRef="#br0" timeOffset="106632.84">24687 12569 1010,'0'0'59,"0"0"-17,0 0 16,0 0 0,0 134-12,-14-56 6,-15 8-17,-4 6-6,-7 1-15,-2 3 0,-3-2-8,-1-3-4,-1-11-1,9-17-1,7-14-1,14-19-12,11-16-16,6-14-22,0 0-28,25-26-28,13-21-189,4-19-240</inkml:trace>
  <inkml:trace contextRef="#ctx0" brushRef="#br0" timeOffset="106856.21">24903 12637 1057,'0'0'107,"0"0"-52,0 0-29,-8 109 21,-10-20 4,-7 17-11,-4 15-8,-9 8-9,-7-4-8,2-11-6,3-22 4,12-29-5,10-24-4,9-22-3,9-12 1,0-5-2,0-5-46,0-29-47,13-19-265</inkml:trace>
  <inkml:trace contextRef="#ctx0" brushRef="#br0" timeOffset="109129.55">20048 6395 729,'0'0'128,"0"0"-13,0 0 82,0 0-122,0 0-39,0 0-13,-11 19-11,11 29 1,0 10 30,0 3-22,0-9-11,5 4-9,1-5 0,-1-7-1,0-6-17,-2-11-35,-1-4-53,-2-12-107,0-11-129,0 0-227</inkml:trace>
  <inkml:trace contextRef="#ctx0" brushRef="#br0" timeOffset="109533.52">20003 6374 843,'0'0'14,"0"0"-1,0 0 47,157-40-31,-104 40-1,-12 19-18,-22 10-4,-19 5-3,0 7-2,-19-3 12,-18-2-2,-1-6 4,5-4-6,6-9-6,12-4-2,6-3 0,6-8-2,3-2-2,0 0 2,19 0 1,18 0 1,11 0 1,2 0 4,0 0 2,-11 7 4,-10 14 4,-10 1 1,-17 7-3,-2 1 22,-2 2-5,-25 0-8,-4-2 1,-9-4-10,-1-10-9,5-7-5,3-4 0,4-5-14,9 0-38,9-8-72,11-16-75,0-7-162</inkml:trace>
  <inkml:trace contextRef="#ctx0" brushRef="#br0" timeOffset="109946.34">20543 6585 768,'0'0'165,"0"0"-165,0 0 48,0 0-10,0 0-31,0 126 1,4-97-2,17-10-4,2-7 0,9-8 7,2-4-7,-1-1 5,3-24-1,-7-4-3,-5-4 1,-5 3 4,-11 4-4,-3 8 6,-5 9 26,0 9 18,0 0-4,0 5-30,0 39-19,0 28-1,0 27 11,0 15 5,0 8-5,0 3 6,0-5-3,0-14 2,-7-18 6,-9-23-2,-6-25-2,-7-13-4,-7-20-2,-4-7-4,0-13-1,-1-26-7,8-19-8,9-13-26,15-7-18,9-2-45,9 2-149,29-2-219</inkml:trace>
  <inkml:trace contextRef="#ctx0" brushRef="#br0" timeOffset="110226.82">21401 6617 1106,'0'0'69,"0"0"-68,0 107 25,0-43 2,0 11-20,0 8-3,0 9 0,0 1-3,0 0-1,-2 4 2,-5-9 2,5-12-5,2-15 1,0-21-2,0-18 2,0-10-1,0-8 0,11-4-12,2-4-14,1-22-24,-3-8-74,-11-6-130,0-2-290</inkml:trace>
  <inkml:trace contextRef="#ctx0" brushRef="#br0" timeOffset="110763.79">21252 7088 778,'0'0'76,"0"0"-1,0 0 30,0 0-89,51-116-2,-22 65-4,0-7 2,-2-3 2,-9 1 2,-11 12 13,-7 16-12,0 11 4,-23 11-12,-4 8-8,-4 2-2,2 0-2,7 18-5,6 8-11,14 6-14,2 6-1,13 1 22,24 4 2,7-3 10,3-1 0,-3 1 2,-11-10 2,-8-2 11,-17-6-3,-8-1 2,0-4-3,-26 1 0,-10-2-10,-3-4-1,0-3-64,11-6-54,10-3-64,13 0-81,5-17-109</inkml:trace>
  <inkml:trace contextRef="#ctx0" brushRef="#br0" timeOffset="111715.68">21787 6322 854,'0'0'35,"0"0"58,0 0 47,0 0-98,0 0-7,0 0-22,-69-47-13,57 67 0,1 9 4,3 10 0,6 7 1,2-1 8,0 0-3,0 1 3,0-4 1,4 0-2,0 4-4,3 4-6,-5 0 0,2 4 0,-1-3 0,-3-7 0,0-8-1,0-12-1,0-8 1,0-12 4,0-4-5,0 0 0,6 0 6,3-4-1,5-20-5,3-6-1,4-2-5,-2 4-5,0 3-2,-5 8 6,-2 1 7,-1 5 0,-1 4 3,-2 4-3,-5 3-3,-3 0 2,4 0-6,0 13 5,8 4 2,1 2-1,3-3 1,6-8 0,7 0-2,2-8 2,4 0 2,2 0-2,-8 0-5,-8-13 5,-5 1 0,-3-2 1,-3-6 1,-3 1 0,-3-5-2,-2-3 4,-2 3-3,2 2 0,-2 3-1,0 9 1,0 5 3,0 1 2,2 4 5,-2 0-4,5 0-7,4 7-4,3 19 4,5 11 0,-4 9 6,5 9-6,-6 5 3,-2 8-3,-6 4 2,-4 10-2,0 12 0,-14 3-1,-3-3-3,4-12 2,9-12 0,4-15 2,6-15 2,21-10-2,9-14 0,1-10 0,2-6-3,-1-2 3,-11-18 3,-8-8-1,-14-3 1,-5-8-3,0-5 3,-16-7-3,-13-1 3,-5-2-3,-1 2-3,2 8 2,4 6-2,5 12 2,12 4-1,4 3-4,8 6-4,0-1-4,0 4-12,0 2-2,8 2-10,-5-1-51,-1-1-70,-2 1-92,0-4-210</inkml:trace>
  <inkml:trace contextRef="#ctx0" brushRef="#br0" timeOffset="111948.79">21999 6752 552,'0'0'128,"0"0"-113,0 0 92,0 0-61,0 0-37,0 0-7,0-49-2,0 49-4,0 0-34,0 5-85,0 11 21,0-7-126</inkml:trace>
  <inkml:trace contextRef="#ctx0" brushRef="#br0" timeOffset="112210.41">21999 6752 231,'33'-127'642,"-42"121"-636,7 6 56,2 5-23,0 21-37,0 11-1,0 5 12,0-1-2,0-1 17,0-6 2,2-6-15,0-5-12,3-12 2,-3-3-5,-2-4-63,0-4-115,0 0-116,0 0-227</inkml:trace>
  <inkml:trace contextRef="#ctx0" brushRef="#br0" timeOffset="112332.23">21999 6472 670,'0'0'52,"0"0"46,0 0-57,0 0-41,0 0-208,0 0-216</inkml:trace>
  <inkml:trace contextRef="#ctx0" brushRef="#br0" timeOffset="112609.22">22478 6360 915,'0'0'87,"0"0"-38,0 0 71,0 0-85,0 0-28,0 0 36,-30 109-20,29-63-6,1-2-4,0 1-1,0 4-3,0 0-4,0-2-3,0-3 1,0-8-3,0-5 0,6-11-4,-1-2-47,4-9-71,-2-2-139,1-7-114</inkml:trace>
  <inkml:trace contextRef="#ctx0" brushRef="#br0" timeOffset="112836.03">22661 6675 1019,'0'0'75,"0"0"-29,0 0 25,0 0-67,0 0 6,0 0 8,-25 91 0,23-61-6,-3-1-5,1-2-1,4-4-6,0-3-1,0-6-54,0-3-85,7-11-85,10 0-114</inkml:trace>
  <inkml:trace contextRef="#ctx0" brushRef="#br0" timeOffset="113208.14">22815 6721 714,'0'0'271,"0"0"-205,0 0 10,0 0-59,0 0-15,0 0 16,15 99-9,-6-67 0,0-4-5,-3-10 0,2-7-2,-4-2-1,0-7 0,1-1 1,-1-1-1,7 0 2,5-9 1,2-15-1,2-3-3,-2 3 0,-3 4 1,-3 5-1,-2 6 1,-3 5 0,-3 1-1,-1 3 2,-3 0-1,5 0 0,-1 0-1,0 7 1,3 7-1,0 1 0,4 0 1,-2-5-2,1-1-23,4-7-102,5-2-95,2 0-144</inkml:trace>
  <inkml:trace contextRef="#ctx0" brushRef="#br0" timeOffset="113613.31">23408 6663 630,'0'0'139,"0"0"43,0 0-31,0 0-61,0 0-61,0 0-29,-62-6 7,29 34-4,8-2-3,8 3-3,9-8 2,8-3-20,0-4 0,13-7 6,16-7 15,4 0 0,0-11 7,-4-8-3,-7 6 0,-5 8 21,-6 5 3,2 5-6,3 40-5,2 23 3,-1 18 18,-3 6-16,-9 5 4,-5-2-7,0-7-7,-14-17 8,-8-17 10,-3-22-8,3-11-6,-3-16 5,6-5-12,-2 0-2,-1-19-2,7-16-5,5-13-15,-1-10-15,6-6-22,-4-4-16,-6-1-47,-9-1-174,-10 4-307</inkml:trace>
  <inkml:trace contextRef="#ctx0" brushRef="#br0" timeOffset="113757.19">22498 6617 1026,'0'0'0,"0"0"-121,0 0 105,0 0-242</inkml:trace>
  <inkml:trace contextRef="#ctx0" brushRef="#br0" timeOffset="113887.11">22812 6377 659,'0'0'312,"0"0"-291,0 0 94,0 0-91,0 0-24,0 0-205,-47 14-147</inkml:trace>
  <inkml:trace contextRef="#ctx0" brushRef="#br0" timeOffset="114186.08">21589 7798 979,'0'0'151,"0"0"-93,0 0 67,0 0-73,0 0-50,0 0 2,-39 76 0,39-27-3,0 0-1,0 2 0,0-1-7,-2-4-35,-15-8-41,-1-12-59,5-10-70,-3-12-14,6-4-132</inkml:trace>
  <inkml:trace contextRef="#ctx0" brushRef="#br0" timeOffset="114401.91">21481 7953 330,'0'0'111,"33"-141"16,-8 90 82,7 14-75,5 16-15,6 9-29,1 7-24,1 5-22,-9 0 4,-11 0-19,-12 14-18,-12 6-6,-1 9 9,-12 0 2,-22 5-11,-6-4 1,4-5-6,3-11-23,8-9-25,12-5-41,6 0-54,7-21-63,0-12-108,24-1-11</inkml:trace>
  <inkml:trace contextRef="#ctx0" brushRef="#br0" timeOffset="114790.18">21791 7698 172,'0'0'197,"0"0"-52,0 0 21,145-8-58,-115 30-31,-6 8-2,-9 3-23,-5 2 1,-8 1-1,-2-8-16,0-5 7,0-7-14,0-11-5,0 0-3,0-5 0,0 0 0,0 0 7,4-16-1,11-6-24,3 4-2,3 4 1,-4 7 0,1 7-2,0 0 0,0 0 0,0 8-1,-1 6-1,4-4 2,3-3 0,5-7 3,7 0-3,2-7 1,4-17 1,-5-3-1,-5-2 3,-14 1-2,-8 7 12,-10 0 1,0 5-4,0 7-2,-17 6-9,-6 3-4,-3 0-5,6 0-39,2 6-37,12 6-104,6-6-143,0-2-157</inkml:trace>
  <inkml:trace contextRef="#ctx0" brushRef="#br0" timeOffset="115126.94">22567 7782 701,'0'0'72,"0"0"185,25 108-106,-14-41-66,-6 8-33,4 4-14,-5-1-18,-4-10 2,0-10-16,0-9-1,0-15-3,-4-14 1,-6-12-3,4-8-6,1 0-6,3-36-9,2-14-15,0-18 14,7-17 3,15-7 9,9-3-4,3 11 9,3 22 5,-3 22 0,-8 22 15,1 10 2,-4 8 1,-6 0-6,-3 0-5,-10 14-6,-4 4 0,-2 8-1,-27 2-8,-4-2-46,-6 2-81,6-6-151,7-5-122</inkml:trace>
  <inkml:trace contextRef="#ctx0" brushRef="#br0" timeOffset="115339.99">22989 7947 773,'0'0'231,"0"0"-219,0 0 87,122-101-40,-105 87-51,-5 6-2,-12 3 2,0 0 4,0 3-9,-20 2-3,-3 0-33,4 0-94,3 0-186,7 4-397</inkml:trace>
  <inkml:trace contextRef="#ctx0" brushRef="#br0" timeOffset="115757.21">23340 7564 1067,'0'0'68,"0"0"-66,172 50 58,-99 0-13,-5 8-30,-13 2 4,-21-2-3,-23 1-5,-11-4-1,-25 6 3,-26-5-7,-16-5-8,-4-8-5,2-11-46,7-10-101,2-13-259</inkml:trace>
  <inkml:trace contextRef="#ctx0" brushRef="#br0" timeOffset="116237.5">20487 6060 969,'0'0'20,"-123"-46"-1,42 39 120,-16 7-80,-14 14-34,-6 43 6,-3 29 3,13 32-5,25 23 11,30 17-6,38-6 8,14-11-15,50-16-17,27-24-5,16-11-5,2-15 0,4-12-24,-4-12-38,-3-17-68,-12-15-228</inkml:trace>
  <inkml:trace contextRef="#ctx0" brushRef="#br0" timeOffset="165534.35">17006 9649 327,'0'0'79,"0"0"11,0 0 18,0 0-55,0 0 19,0 0 41,0 0-10,27-108-31,-25 85 8,-2 4-34,0-1-4,0 3-7,0 3-14,0 5 11,-6 5-6,2 4 0,-5 0-9,-3 0-9,-9 20-6,-6 14 3,-4 9 5,4 10-1,0 3 4,6 4-3,5 2-3,5 5 5,1-4-11,3-5 3,-1-5-2,-6-7-2,-1-10 2,-5-5-2,0-6 2,0-7 0,0-2 1,2-3-1,4-8-1,6-5 0,3 0 0,5 0-1,0 0-3,13-16-1,28-6-3,16 1 2,13 3 5,5 5 2,6 1-2,2 4 0,-1 2 0,5-3 1,-9 6-1,-13-1 0,-21 4 0,-20 0-2,-17 0-43,-7 0-15,-4 0-69,-30 2-112,-8 0-124</inkml:trace>
  <inkml:trace contextRef="#ctx0" brushRef="#br0" timeOffset="165752.75">17099 9914 548,'0'0'177,"0"0"-39,0 0-15,0 0-8,-37 152-5,29-87-33,1-2-14,1 1-14,2 1-18,-4-3-15,2-8-14,2-4 2,1-12-3,3-10-1,0-8-30,0-8-32,0-5-70,-6-7-157,-3 0-170</inkml:trace>
  <inkml:trace contextRef="#ctx0" brushRef="#br0" timeOffset="166629.46">15906 11151 483,'0'0'69,"0"0"-18,0 0 68,0 0-24,0 0-14,91-102-11,-83 96-21,-6 6 1,-2 0 9,0 0-16,0 0-13,0 0-8,0 4-5,0 20-2,-12 15 33,-7 8 1,-6 7-19,2 0-5,-1 2-1,2-1-12,0-1-4,-1-2 4,4-4-10,-4-3 0,5-14 0,3-4-2,3-12 1,6-7 1,3-5-2,3-3 1,0 0 3,0 0 0,0 0-4,27-15 1,11-5-1,11-3 1,9 2-1,9 1 4,2 3-4,6 4 1,-7 3 0,-17 1-2,-11 8 0,-25-1-12,-9 2-39,-6 0-2,0 0-29,-25 0-116,-8 0-159,-6 0-137</inkml:trace>
  <inkml:trace contextRef="#ctx0" brushRef="#br0" timeOffset="166856.33">16082 11401 555,'0'0'287,"0"0"-180,0 0-18,0 0-4,-17 117 23,13-43-41,-4 7-16,-3 2-6,1-2-22,-4 0-2,3-11-14,1-10 3,2-8-7,2-16 1,3-12-4,-1-11 1,4-4-1,0-9-4,0 0-26,-3 0-23,1-32-68,-3-17-404</inkml:trace>
  <inkml:trace contextRef="#ctx0" brushRef="#br0" timeOffset="168016.72">11116 14309 797,'0'0'153,"0"0"-71,0 0 48,0 0-79,0 0 5,-141 145-16,108-87-13,2 5 5,-5 4-13,-2 3 0,-2 2-2,-4 1-4,1-3-3,3-6-1,7-12-7,8-8 2,4-12-4,7-14 2,7-8-1,0-6 0,5-1-1,2-2 3,-3-1-3,3 0 5,0 0-3,0 0 0,0 0 0,0 0 0,0 0-2,0 0-1,0 0 1,0 0-5,19-8-3,16-6 7,17 0 1,19-4 0,18 0 2,9 1 0,4 0-2,-5 2-1,-20 8 1,-19 5 0,-22 2-2,-16 0 1,-9 0-5,-9 0-34,-2 0-7,0 0-5,0-10-32,-9-10-115,-15-13-166,-4-6-8</inkml:trace>
  <inkml:trace contextRef="#ctx0" brushRef="#br0" timeOffset="168236.37">11154 14766 243,'0'0'283,"0"0"-99,0 0-1,0 0-72,0 0-45,-36 111 44,34-31-32,2 10-29,-4 8 2,-8 2-29,1 1 5,-5-11-15,1-10 3,0-16-4,3-16-2,2-13-1,2-19-4,4-8-2,2-4-1,2-4-1,-5 0-9,3-22-29,2-28-64,0-35-197,21-23-384</inkml:trace>
  <inkml:trace contextRef="#ctx0" brushRef="#br0" timeOffset="169103.72">15651 13118 254,'0'0'201,"0"0"-81,0 0 6,0 0-16,0 0-19,0 0 11,19-34-11,-19 34-23,0 0-31,0 17-12,0 18-10,-9 18 36,-8 7 4,-8 3-16,-3 6-11,-2-3-9,-4-5-2,1 0-10,2-15-5,4-7 3,5-11-4,6-10 0,7-9 1,4-4-2,3-5 0,2 0 2,0 0-1,0 0 1,2 0-2,30-5 3,17-8-3,17-1 3,15 2 6,6 1-3,3 3 5,-4 4-2,-8 3-2,-18-2-6,-22 3 1,-20 0-4,-16-2-13,-2 2-20,-10 0-24,-25 0-41,-4 0-182,-8-12-84,4-16-72</inkml:trace>
  <inkml:trace contextRef="#ctx0" brushRef="#br0" timeOffset="169316.6">15770 13481 239,'0'0'370,"0"0"-219,0 0 61,0 0-106,0 0-57,0 0 14,-10 111 25,10-41-30,0 6-10,0 4-20,0 0-11,-16-10-2,0-8-8,0-16 3,3-14-1,4-11-7,5-13 1,4-4-3,0-4 0,0 0-4,0-7-34,0-22-45,13-24-251</inkml:trace>
  <inkml:trace contextRef="#ctx0" brushRef="#br0" timeOffset="170365">23047 12944 280,'0'0'91,"0"0"24,0 0 23,0 0-44,0 0 8,0 0-2,-34-79-18,27 76-5,0-1-13,3 1-7,-7 3-15,-7 0-10,-9 9-9,-6 18-8,-3 16 9,1 11-1,2 8-2,-4 6 2,4 5-5,-1-3-1,5-5-3,3-2-5,2-9 0,1-4-4,1-6 0,4-6-1,0-6-3,0-12 2,5-4-2,-3-4 0,7-4 1,3-3-1,2-5 1,4 0 2,0 0 1,0 0 0,0-6-4,0-6-2,24-2-4,14-3 3,8 3 2,12 2 0,5 1 1,6 2-1,5 2 0,-3-2-1,-11 3 1,-13 1 2,-16 2-2,-18 3 0,-9-2-3,-4 2-22,0 0-10,0-7-14,0 4-32,0-13-143,-2-2-232</inkml:trace>
  <inkml:trace contextRef="#ctx0" brushRef="#br0" timeOffset="170677.87">22912 13314 645,'0'0'69,"0"0"86,0 0-54,0 0-43,0 0 29,-35 141-14,35-81 3,0 7-28,-4 2-12,-3 1-6,-3-5-12,3-7-4,4-10-7,1-8-2,-2-10-4,4-10 1,0-5-2,-1-10 0,1-5-1,0 0-18,0 0-16,-2 0-16,-2-10-52,-2-20-210,2-10-240</inkml:trace>
  <inkml:trace contextRef="#ctx0" brushRef="#br0" timeOffset="171227.79">22997 12956 481,'0'0'238,"0"0"-135,0 0 112,0 0-96,0 0-70,0 0-13,0-17-22,-18 58-11,-13 15 24,-2 14 3,-3 6 3,3-2-3,-1-4-4,3-7-9,-2-9-5,0-4 0,-1-6-5,2-3-5,0-7-1,3-6 1,2-6-1,4-2 0,3-8-2,9-5 1,2-3 0,9-4 1,0 0 2,0 0-3,0 0-3,0 0 2,0 0 1,0 0-7,0 0 6,0 0-2,0 0-7,0 0 5,0 0 2,13 0-2,10-1 5,10-7 2,7 3-2,9 1 1,10 1-1,1-1 0,5-3 0,1 4 0,-8 1 0,-9-4 4,-15 3-4,-17 2 0,-13 1-1,-4 0 0,0 0-15,0 0-20,0-3-32,0-2-118,-6-5-128,1-4-65</inkml:trace>
  <inkml:trace contextRef="#ctx0" brushRef="#br0" timeOffset="171528.89">22957 13229 834,'0'0'82,"0"0"23,0 0-38,0 0-57,-9 117 34,5-48 19,-3 9-11,0 0-25,-4 2 4,2-10-13,-2-9-3,2-11-4,0-11-5,1-12-6,-1-7 2,5-8 0,0-6-2,4-3-8,0-3-53,0 0-111,-2-17-246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4:35:46.6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17124 1020 351,'0'0'86,"0"0"28,0 0 53,0 0-54,0 0 8,0 0-26,0 0-13,-12-37-9,12 33-14,7-5-26,27-3-15,19-4-3,17-2 1,12-4-6,7-3 0,-5 6-8,-16 5-1,-18 6-1,-20 3-20,-20 5-45,-10 0-68,0 0 13,-31 0-19,-8 0-40,-9 0 37,8 0 61,8 3 67,13-3 14,8 4 73,7 0 17,2 5-3,2 6 0,0 7 14,0 8 5,0 7-24,0 1-30,0 3-15,0 1-23,0 3-3,-5-3-7,-11-2-4,-4-2-33,3-10-72,0-8-115,5-13-121</inkml:trace>
  <inkml:trace contextRef="#ctx0" brushRef="#br0" timeOffset="238.96">17581 1064 645,'0'0'151,"0"0"-151,0 0 70,0 0-5,104 135-14,-93-89-11,-7-6-10,-4-12 5,0-11 4,0-10 10,0-5-12,0-2 4,0 0-2,6-29 0,2-8-31,5-10-8,9-2-4,3 8-15,7 11-52,5 9-98,0 5-197</inkml:trace>
  <inkml:trace contextRef="#ctx0" brushRef="#br0" timeOffset="1138.54">18352 1056 889,'0'0'142,"0"0"-135,0 0 16,0 0 4,-141 54-17,103-19-7,-6 5 2,3 1 0,4 0-4,10-1-1,12-5-5,13-6-3,2-9-1,21-13-40,26-7-11,16-15 4,-1-19-23,-8-5 29,-10-2 18,-17 1 32,-11 5 19,-10 4 42,-6 9 14,0 8 9,0 6-16,0 8-4,0 0-34,0 0-28,-10 16-2,-6 9-2,3 9 1,3 1 1,8-1-6,2-1 4,0-6 0,0-5-2,12-6 3,7-6-5,4-10-6,3 0-5,6-3-18,-1-21 4,-4-5 4,-3-5 1,-6-2 18,-10 0 8,-1 7 5,-7 8-4,0 10 20,0 11 9,0 0-30,0 5-3,3 22-14,-1 6 17,2 6 7,1-6-1,-3-3 4,0-8-2,-1-10-2,2-5 1,3-7 0,0 0 9,5-19 6,11-17 2,5-8-24,4 0-1,1 11-1,-8 10 0,-5 14 2,2 9 0,-3 0-9,-2 20 3,0 13-2,-8 5 6,-1-2-2,-3-1 4,2-8 2,4-10-2,3-12-1,7-5 1,7-3 0,7-22 13,1-10-11,-2-2-2,-9-1-10,-6 6-19,-8 7 25,-8 12 0,-2 7 0,0 6-6,0 0-45,0 1-37,9 16 17,7 5 35,5-1 22,6-1 18,0 3 14,-4-1 31,-12 3 2,-7-4-13,-4 6-5,-9-2-10,-26 4-19,-15-1-16,2-10-184,5-11-152</inkml:trace>
  <inkml:trace contextRef="#ctx0" brushRef="#br0" timeOffset="1927.66">19416 1113 606,'0'0'459,"0"0"-450,0 0-9,8 150 43,-8-52-9,0 21-16,-11 19-17,-12 2 7,4-7-3,9-17-4,10-28 3,0-24-2,21-22 8,12-19-8,5-20-1,6-3 4,3-21 2,-8-18 0,-13-9 0,-15-11-6,-11-10-1,-8-12-4,-29 4-5,-9 8 6,-3 11-8,2 14-8,2 9 3,12-2 8,10 2-16,19-6 1,4-6-31,16-3-11,24 4 2,0 8 15,3 6 30,-1 10 15,-3 2 3,4 2 3,1 3 4,-5-5 7,-6 3 0,-9 3-5,-10-1 12,-5 10 11,-7-2 3,-2 5 7,0 1 4,0-1-13,0 2-28,-11 0 0,-3 0-10,-3 0-4,-6 16 0,1 8 7,2 4 0,11 0 1,4-3-1,5-2-3,0-7-3,10-4 3,12-6 3,8-6 2,4 0-2,0-8-8,-1-16-28,-3-2-11,-6 4-19,-6 7 9,-2 2 55,-7 9 1,-1 4 2,1 0-3,3 0 3,-2 4 1,-1 9 11,1 6-2,-5-5 7,-2-4 15,-1-2-7,-2-6 0,0-2-6,0 0 0,5 0 14,1-8 20,4-18-40,4-8-12,7-2-38,-1 6-33,2 7-86,1 7 22,-3 9-113,-3 0-61</inkml:trace>
  <inkml:trace contextRef="#ctx0" brushRef="#br0" timeOffset="2535.82">20190 1117 189,'0'0'116,"0"0"25,0 0 15,0 0-62,0 0-2,27 112-53,-27-96-7,3-4-16,-3-6-7,0-5 5,0-1-6,0 0 5,2 0 6,7-9 23,6-17-28,3-4-10,5 2 1,-4 5-5,0 11 2,-4 9 5,1 3 5,2 0-12,1 6 0,2 14 0,-1 1 3,-7 0 2,-4-3-3,-2-2 3,-5-6-3,-2-3 0,0-7 0,0 0 4,3 0-1,-1 0 6,6-7 10,4-15-19,8-7-2,4-5-8,3 7 0,-2 7 6,-6 6 1,2 12-1,-3 2 2,-3 0-8,1 12-3,-3 12-2,-4 3 13,-3 2 2,2-5 3,-2-6-5,3-6 0,0-6 0,6-6 3,7 0 7,8-8 3,5-18-5,7-4-5,-3 0 2,-1 6-4,-7 6-1,-12 7 8,-5 10 3,-5 1 4,-1 0-10,4 0-4,-1 16 7,1 2 4,-4 2-9,-1-4 4,-5 0-6,-2-2 3,0 2-4,-9-2-36,-9-4-80,7-10-156,7 0-185</inkml:trace>
  <inkml:trace contextRef="#ctx0" brushRef="#br0" timeOffset="3029.93">21678 940 847,'0'0'3,"0"0"50,-41 108 10,35-71-48,6-7-15,0-9-4,0-6 4,13-9 9,5-6-5,2 0 7,2-12 5,-2-14-3,-9-8-11,-6-9-2,-5 2-11,0-4-21,0 12-16,0 10 16,0 11 21,0 8-10,0 4-22,0 0-28,9 4 20,6 18 50,3 10 1,3 10 43,4 16 32,-4 17-15,-4 19-1,-1 20-13,-8 17-23,-4 7-11,1-3-8,2-19-3,8-17 6,2-26 16,4-23 31,3-18-11,8-20-12,5-12-6,7 0 6,4-28-4,-5-21 0,-6-14-10,-20-19-9,-14-9-7,-3-7 3,-29-1-4,-20 2-65,-11 5-82,-10 5-303</inkml:trace>
  <inkml:trace contextRef="#ctx0" brushRef="#br0" timeOffset="4498.84">20436 2259 907,'0'0'106,"0"0"-93,0 0 23,0 0-10,-147 9-26,104 28-1,5 4 1,7 1-1,12-6-1,9-2-1,10-6-2,0-10-3,14-8-7,20-10 0,5 0 15,6-21-3,0-16 3,-6-10-7,-10-4-4,-4-7 8,-9-7 3,-7-6 5,-5-1-4,-4 9 9,0 10-5,0 16 21,0 15 3,0 10 3,0 10-9,0 2-23,-4 6-12,0 26-7,-1 12 19,-2 5 1,5 4 1,2-2 3,0 0 2,0-1-7,0-1 1,15-7-1,3-9 0,7-7-5,4-9 2,4-14-2,6-3-6,3 0-1,-3-27 7,-3-4-1,-7-6-6,-8 3-2,-6 3 14,-10 8 2,-5 5 8,0 1-1,0 6 3,0 2-7,0 7-5,-8 2-4,2 0-11,-7 20 5,0 8 2,5 4 8,6 3 0,2-2-2,0-2 1,7-5-2,15-8 3,3-10-2,4-6 2,-1-2 1,2-8 1,-3-20 14,-8-7-16,-3 2 9,-11-4-9,-5 3-7,0 6 4,0 10-13,0 8 6,-5 6-14,1 4-37,2 0-52,2 0 11,0 0 24,0 13 16,6 1 49,10 0 12,0 2 1,0 2 25,1 1 7,-4 5 0,3 5-2,-7-5-3,-1 1-11,4-8-8,-3-1-2,5-3-1,-1-8 1,5-5 0,1 0-4,6 0 7,3-16-8,2-6-1,-3-3-9,-3-2-3,-5-1 5,-4 3 7,-7 1 16,-1 4 13,-5 8 1,0 5 43,-2 2-18,0 5 3,0 0-58,0 3-11,0 17 3,-6 8 8,-1 0 3,3 4-3,4-4 0,0-2 2,0-6-2,13-10-18,7-6-19,7-4-3,7 0 13,-4-18-15,4-6 0,-5-6-16,-6-2 12,-4 4 46,-3 4 4,-9 12 29,-3 5 25,-4 4 10,0 3-17,0 0-51,0 0-37,0 15 23,4 10 14,4 0 0,2 2 5,3-7 0,3-5 3,5-3 27,-4-7 10,8-5 11,-3 0 4,0-5-7,3-18-13,-3-7-16,-4-4-20,-7 0-4,-9-5-15,-2 5-70,-2 3-76,-27 0-275</inkml:trace>
  <inkml:trace contextRef="#ctx0" brushRef="#br0" timeOffset="4628.91">21589 1863 805,'0'0'0,"0"0"-156,0 0-174</inkml:trace>
  <inkml:trace contextRef="#ctx0" brushRef="#br0" timeOffset="5720.72">22162 2145 521,'0'0'359,"0"0"-324,0 0 57,0 0-46,0 0-38,0 0-7,-101 0 1,68 24-4,4 5 1,6-1 0,6 0 0,10-4-4,7-2-6,0-6-7,0-6-30,24-6 2,10-4-14,3-2 52,6-21-10,-5-4 4,-7 1 14,-7 0 2,-7 8 33,-10 1 24,-4 10 31,-3 7-17,0 0-2,0 0-24,0 0-31,0 0-8,0 10-8,-4 8-3,0 8 3,4 0-3,0-5 1,4-1-1,25-6-3,9-7-7,13-7 0,7 0 4,5-24-24,-3-8-5,-9-11-2,-9-4-3,-13-10-12,-8-6 45,-10-9 10,-7 1 3,-4 13 28,0 9-4,0 17 2,-7 10 1,-4 6-6,2 9-15,0 5 5,1 2-5,-4 0-9,-1 3-9,-5 26-5,1 6 12,1 14 2,5 5 3,3 1-3,6 2 1,2-5 0,0-6 2,0-4-3,18-6-2,5-5 0,2-9-7,1-7-16,8-6-3,1-9 2,3 0-4,0 0-5,-3-19 4,-4-2 10,0-7-9,-8-1 21,-5 1 9,-7 5 17,-7 4 12,-1 12 31,-3 0 1,0 7-10,0 0-46,0 0-5,0 10-15,0 8 5,-3 7 10,1 1-2,2-2 1,0-2 0,0-5 0,5-5-9,10-4-17,6-8 4,3 0-5,0-5 17,3-20-10,-2-1 6,-8 1-3,-5 4 18,-5 7 13,-5 10 25,-2 3 11,0 1-34,0 0-15,0 1-43,0 20 23,0 0 20,0 1 9,0-1-4,14-7 1,3-5 15,4 0 20,5-9 15,1 0 9,1-5-4,-1-17-19,0-4-14,-5-6-16,-7 4-7,-6 3-4,-9 4-1,0 9-26,0 2-37,-1 10-90,-9 0-206</inkml:trace>
  <inkml:trace contextRef="#ctx0" brushRef="#br0" timeOffset="6201.9">23546 2099 964,'0'0'76,"0"0"-48,0 0-5,0 0-18,0 0-2,0 0 5,24-97-8,-24 94 4,-7 3 25,-6 0-17,-4 0-12,-2 20-1,-1 7 1,5 4-2,4 5 0,11-4-5,0-4 6,2-2-1,25-10 2,9-7 0,3-9 8,12 0 0,-2-14 1,-3-12-7,-4-6 1,-7-5 3,-8-1-2,-2 7-3,-9 6 1,-8 9 0,-1 8-1,-3 6 0,-3 2-1,10 0-2,4 0-8,5 7 5,7 14 5,0 2 6,-3 6 14,-7 2 6,-7-2-4,-8-2 3,-2-1-13,0-2-4,-25-2 3,-6-4-11,-11-6-3,-13-5-74,0 0-51,-5-5-137,-2-2-64</inkml:trace>
  <inkml:trace contextRef="#ctx0" brushRef="#br0" timeOffset="6376.96">22578 1947 593,'0'0'119,"0"0"-119,85-107-23,-21 80-168,1 5-193</inkml:trace>
  <inkml:trace contextRef="#ctx0" brushRef="#br0" timeOffset="6457.4">22970 1722 725,'0'0'185,"0"0"-30,0 0-85,0 0-70,0 0-114,0 0-359</inkml:trace>
  <inkml:trace contextRef="#ctx0" brushRef="#br0" timeOffset="7297.48">17037 3691 635,'0'0'90,"0"0"63,0 0-28,0 0-70,0 0-26,0 0-28,4 17 4,-2 21 8,1 5 17,-2 6-8,-1-1 6,0 0-8,0-6-2,0-2-4,0-8-4,0-9 4,0-11-12,0-7 6,0-5-6,0 0 3,0 0 0,11 0-1,12 0 5,6-1-8,8-5 2,2-1-3,-3 4-2,-1-4 2,-4 0-15,-4-2-34,-4-1-32,-10-3-30,-2 1-102,-9-5-58,-2 0-288</inkml:trace>
  <inkml:trace contextRef="#ctx0" brushRef="#br0" timeOffset="7500.72">17270 3523 918,'0'0'121,"0"0"-116,0 0 1,0 0-5,0 0-1,0 0-10,137-14-80,-108 14-122,-2 0-20,-6-9-200</inkml:trace>
  <inkml:trace contextRef="#ctx0" brushRef="#br0" timeOffset="7709.46">17685 3338 941,'0'0'86,"0"0"-71,0 0-7,0 0-4,0 0-4,0 0 2,0 121 0,0-83 1,0-1-3,0-5 0,0-6-16,0-1-79,0-9-82,0-6-26,0-10-103</inkml:trace>
  <inkml:trace contextRef="#ctx0" brushRef="#br0" timeOffset="8624.87">17402 3441 64,'0'0'167,"0"0"-105,0 0 88,0 0-24,0 0-7,0 0-18,-6-36-25,23 26 1,10 2-13,11-2-10,11 0 2,11-1-20,7-3 2,4 3-19,1-1 1,-7 3-1,-10 4-14,-19 1-4,-14 4-1,-11-3-13,-11 3-8,0 0-14,0-2-27,-13 2-58,-9 0-115,-7 0-59,0 0-48</inkml:trace>
  <inkml:trace contextRef="#ctx0" brushRef="#br0" timeOffset="9081.86">17699 3313 536,'0'0'130,"0"0"-73,0 0 88,0 0-57,0 0-41,0 0-4,-16 0-3,16 0-9,-2 15-21,-2 12 15,1 9 13,-1 5 1,1 12-17,3 5-3,-2 0 6,0 3-13,2-6 0,0 3 4,0-2-12,0 1 8,0-1-3,0-4-2,0 2 1,0-1-2,0-6 2,0 0-8,0-6 5,-4-6-2,-3-5 1,0-10-2,1-6 0,3-9-1,3-5 2,0 0-1,0 3-2,0-3 0,0 2-1,12 2-3,14 2 4,14-2 3,0-4 0,3 0 0,-5 0-3,-11 0-2,-10 0-30,-10-4-27,-7-8-31,0-2-54,-20-8-202,-16-3-113</inkml:trace>
  <inkml:trace contextRef="#ctx0" brushRef="#br0" timeOffset="9770.88">17505 3465 201,'0'0'148,"0"0"-103,0 0 79,0 0-43,0 0-34,0 0 14,26-42-3,-23 42-6,-3 0 8,0 0 0,0 0-5,0 0-10,0 0-12,2 0-12,2 0-7,0 16 10,4 7 32,-2 3-34,1 13 6,-3-3-12,-2 8-1,0 4 2,1 0-2,-3 3 1,0-3 1,0 0-11,0-2 3,0 0-5,0-1 1,0-2-1,0 1 1,0 0-2,0-2-3,0-2 0,0-2 6,0-9-2,-5-5-3,3-6 0,0-2 1,-2-4-1,-1-2-1,3-2 1,2-2 0,0-4 0,0-2-1,0 0-1,0 0 1,20 0 0,14 0 5,10 0-1,5 0-3,4 0 3,3-6-3,0 0 1,-14 2 2,-8 2-1,-14 2-3,-14-3-2,-1 3 2,-5 0-17,0-5-9,0-2-12,-2-10-66,-12-7-143,-6-8-133,-2-12-161</inkml:trace>
  <inkml:trace contextRef="#ctx0" brushRef="#br0" timeOffset="10575.43">18796 3430 585,'0'0'68,"0"0"21,0 0 41,0 0-56,0 0-22,0 0 7,17-30-3,-17 21-25,-13-1-28,-7 0 7,-7 3 4,0 6-5,0 1 1,1 0 3,1 0-4,3 8-2,2 5 0,4 3-5,6 9-1,-2 5 1,3 6-2,1 10 2,2 2-2,3 2 0,3 4 1,0-4 2,0-1 6,0-6-3,9-4-2,1-7-1,-1-2-3,-3 0 2,0 0-2,-6-2 1,0-2-1,0-1 0,0-8 1,0 0-1,0-5-8,0-7-16,-2 2-73,-10-5-42,-3-1-98,-3-1-120</inkml:trace>
  <inkml:trace contextRef="#ctx0" brushRef="#br0" timeOffset="10772.05">18358 3972 734,'0'0'66,"0"0"12,0 0-8,0 0-54,0 0-3,145-90 1,-87 68 9,3-1 1,-6 2-9,-13 10-15,-10 2-36,-16 5-153,-10-6-67,-6-5-137</inkml:trace>
  <inkml:trace contextRef="#ctx0" brushRef="#br0" timeOffset="11109.88">18983 3184 554,'0'0'178,"0"0"-153,0 0 137,0 0-94,0 0-51,0 0-6,0-18 22,0 18 9,0 0 0,0 12 11,0 8-11,2 4-5,0 2-19,0 1-8,0 4-4,-2 1-3,0-3-3,0-5 1,0-5 0,0-2-1,0-5-43,0-2-67,5-4-162,-3-6-154</inkml:trace>
  <inkml:trace contextRef="#ctx0" brushRef="#br0" timeOffset="11571.67">19444 3328 644,'0'0'209,"0"0"-170,0 0 29,0 0-42,0 0-10,0 0 4,0-9 32,0 9 6,-13 0-25,-5 14 1,-5 2-4,-4 4 0,1 7-12,-2 7-4,1 9 4,0 7-10,4 2-3,3 4 2,3-3-2,3-3-2,5-4 1,5-4 3,4-6-7,0-2 2,0-2-2,20-3 0,4-6 2,-2 0-1,3-6-1,-9-5 0,1-2-3,-4-6-9,-7-1-42,-2-3-59,-3 0-39,2-4-122,2-24-73</inkml:trace>
  <inkml:trace contextRef="#ctx0" brushRef="#br0" timeOffset="11899.35">19515 3543 821,'0'0'80,"0"0"9,0 0-36,0 0-40,0 0 3,0 0 10,20 64 10,-17-21 4,-1 10-16,0 6 9,-2-1-11,0-4-9,2-4-9,0-10 3,6-8-7,0-12 2,-1-8-2,5-8 2,3-4 1,5 0-3,4-14-10,0-4-21,-5 2-44,-8 4-106,-11-2-177,0-2-211</inkml:trace>
  <inkml:trace contextRef="#ctx0" brushRef="#br0" timeOffset="12048.73">19440 3863 433,'0'0'551,"0"0"-530,0 0-9,0 0-12,149-75 0,-95 58-80,-8 3-105,-19 0-101</inkml:trace>
  <inkml:trace contextRef="#ctx0" brushRef="#br0" timeOffset="12299.34">19810 3539 722,'0'0'150,"0"0"-148,0 0 56,139 44 0,-91 0-22,-11 9-12,-13 2 11,-11-1-5,-13-3 7,0-5 5,-10-2-4,-9-10-2,-2-8-29,3-10 3,7-8-7,3-6-3,-2-2-34,-1 0-84,3-12-120,-4-13-159</inkml:trace>
  <inkml:trace contextRef="#ctx0" brushRef="#br0" timeOffset="12741.24">19912 3238 880,'0'0'118,"0"0"-118,0 0 8,125-21-1,-49 16-3,4 3 5,0 2-2,-10 0 4,-15 0-3,-19 0-6,-16 4 2,-11 2-3,-2 3 0,-5 4 10,0 13 30,0 11 12,-2 10-21,0 15-3,0 15-17,0 7 6,0 11-5,0-3-8,0-3 6,4 6-3,3-7 3,-5-4-4,-2-10-2,0-9 5,-15-11-2,-20-8-1,-14-10 2,-6-8-6,-5-8-1,-2-10 3,2-8-5,2-2 0,5 0-16,9-12-18,7-8-64,12-8-137,17-10-217</inkml:trace>
  <inkml:trace contextRef="#ctx0" brushRef="#br0" timeOffset="13141.33">20755 3782 860,'0'0'144,"0"0"-142,0 0 11,0 0 22,136 0 6,-74-2-25,-6-8-6,-12-3-10,-10 5-2,-14 2-50,-14 2-20,-6 4-84,0 0 17,-10 0-167</inkml:trace>
  <inkml:trace contextRef="#ctx0" brushRef="#br0" timeOffset="13305.96">20766 4018 750,'0'0'130,"0"0"-82,0 0 19,0 0 17,113 7-23,-52-9-45,-6-8-16,-5-1-9,-12 2-155,-14-4-202</inkml:trace>
  <inkml:trace contextRef="#ctx0" brushRef="#br0" timeOffset="14085.33">21386 3914 593,'0'0'103,"0"0"-42,0 0 44,0 0-35,0 0-19,151-98 4,-107 46-4,4 0-1,-13-5-9,-10 7-14,-12 14-8,-11 10-14,-2 8-4,0 6-1,-6-1 0,-16 12-1,-7 1-26,-3 0 12,6 0 7,5 14 8,8 4-8,6 4-8,7 5-14,0 0 3,2-1 17,25 0 1,9 3 7,2-5 2,6 2 0,-1-2-1,-5-1 1,-9-1 0,-6 1-2,-13-5-2,-8-3 3,-2 2 1,0-2 5,-22 2 12,-9 1-8,-1 0 1,4-2-5,-4-1-5,10-7-4,7-3-29,8-5-73,7 0-67,0-12-56,20-20-271</inkml:trace>
  <inkml:trace contextRef="#ctx0" brushRef="#br0" timeOffset="14371.82">22164 3491 791,'0'0'149,"0"0"-103,0 0-25,0 0-11,0 0 34,40 124-9,-34-72 3,-4 1 16,3-2-14,0 2-6,-5-3-10,2-3-7,-2-4-9,0-5-4,0-12-3,0-9 0,0-10-1,0-7-16,0 0-38,0 0-24,0 0-61,-5-24-158,-2-12-176</inkml:trace>
  <inkml:trace contextRef="#ctx0" brushRef="#br0" timeOffset="14551.78">22212 3537 315,'0'0'522,"0"0"-507,0 0 31,0 0-42,125-74-3,-65 50 9,1 6 1,-12 4-11,-13 5-3,-16 9-68,-11 0-95,-9 0-136</inkml:trace>
  <inkml:trace contextRef="#ctx0" brushRef="#br0" timeOffset="14751.41">22063 3800 789,'0'0'24,"0"0"-6,0 0 19,0 0-13,0 0 51,166 40-26,-102-56-1,1-3-31,-10 6-17,-10 1-21,-12 2-177,-16-3-155</inkml:trace>
  <inkml:trace contextRef="#ctx0" brushRef="#br0" timeOffset="15048">22821 3405 922,'0'0'60,"0"0"-36,0 0 0,0 0-11,-54 106 19,31-60 24,0 1-5,0 2-2,6-3 11,1 1-28,7-1-15,5-4-9,1-1-6,3-2-2,0-9-3,0-7-37,3-3-29,10-7-66,5 0-38,2-8-80,0 2-103</inkml:trace>
  <inkml:trace contextRef="#ctx0" brushRef="#br0" timeOffset="15441.8">22924 3970 708,'0'0'128,"0"0"-76,73-120 44,-37 75-77,-5 6-7,-8 8-3,-11 12 14,-8 4-2,-4 10 25,0 0-16,0 3-30,-13 2-12,1 0 5,-2 0 7,5 0 0,3 0-4,4 12-13,2 4-17,0 2 15,0 3 1,0-6 10,0 3-1,15-2 3,10-7 6,4 2 7,4 2-3,-4-3 0,-9 5-2,-2-3 0,-9 2 4,-7 6 6,-2 1 3,0-1 23,-11 0 2,-11-2-7,-1-4-17,1 0-11,-1-5-5,-4 0-5,2-6-72,2-3-31,-2 0-154,5-7-56</inkml:trace>
  <inkml:trace contextRef="#ctx0" brushRef="#br0" timeOffset="15714.56">23377 3296 954,'0'0'77,"0"0"-77,160-8 44,-102 34-12,-12 12-7,-5 15 1,-10 7 8,-9 9 6,-10 9 9,-12-2-7,0-5-5,0-5-8,-19-9-20,-1-7 0,-2-8-4,-2-8 3,1-10-7,1-6-1,2-8-50,0-10-121,-1 0-418</inkml:trace>
  <inkml:trace contextRef="#ctx0" brushRef="#br0" timeOffset="16223.88">21439 5117 711,'0'0'85,"0"0"-2,0 0-16,0 0-11,0 0 40,174 4-13,-100-10-12,-6-5-16,-12-1-26,-18 7-19,-15 1-10,-10 2-2,-6-1-35,2-6-55,1-1-59,4-3-179,1-6-130</inkml:trace>
  <inkml:trace contextRef="#ctx0" brushRef="#br0" timeOffset="16657.24">22777 4780 641,'0'0'257,"0"0"-234,0 0-8,0 0 20,0 0-25,0 0-1,12-84 10,-31 72 22,-7 6-4,-6 2 6,-4 4 5,3 0-18,-2 4-16,7 16-3,4 8-3,4 9-6,4 5-1,7 6 0,5 3 9,4 7-7,0 0 1,0 3 4,0-4 0,0 1-5,0-7 2,0-5-2,4-2 0,1-9-3,-5-5 0,0-4 1,0-4-1,0-5-6,0-2-33,0-5-11,-5-3-51,-3-2-71,-8-1-46,-9 1-98</inkml:trace>
  <inkml:trace contextRef="#ctx0" brushRef="#br0" timeOffset="16847.34">22275 5474 416,'0'0'359,"0"0"-320,0 0 78,0 0-52,112-128-48,-48 96-5,14-4 8,0 1-4,0 1 10,-9 9-17,-13 4-9,-12 5-39,-10 0-115,-10-4-93,-3-2-203</inkml:trace>
  <inkml:trace contextRef="#ctx0" brushRef="#br0" timeOffset="17101.2">23097 4770 666,'0'0'269,"0"0"-259,0 0 19,0 0 1,0 0-4,-87 122 22,72-67 11,2 6-3,1 9-16,4-3-7,3-1-21,3-6-5,2-6-3,0-13-4,0-9-25,0-16-79,11-12-149,10-4-62,2-4-121</inkml:trace>
  <inkml:trace contextRef="#ctx0" brushRef="#br0" timeOffset="17421.84">23253 5179 872,'0'0'37,"0"0"-4,0 0 10,0 0-31,-17 128 0,17-95-12,0-7 3,0-4 0,15-10-3,10-10 10,6-2-3,12-4 15,-3-20-8,2-8-1,-9-3 2,-13-1-6,-4-4 14,-11 5 7,-5 1 6,0 1 3,-18 11-11,-7 7-8,-6 2-11,-1 13 1,3 0-7,4 0-3,6 0-1,1 2-1,3 12-33,1 0-115,-1-2-111,6-4-198</inkml:trace>
  <inkml:trace contextRef="#ctx0" brushRef="#br0" timeOffset="17723.65">23591 4791 814,'0'0'233,"0"0"-233,127-39 37,-77 39 8,2 30-39,-5 12-5,-5 13 13,-9 15 16,-12 10 11,-17 8-1,-4 6-6,-9-3 0,-26-13-15,-8-12 6,3-18-8,3-14 5,5-12-10,8-13-5,5-6-4,4-3-3,3 0-9,10-5-53,2-30-148,12-20-814</inkml:trace>
  <inkml:trace contextRef="#ctx0" brushRef="#br0" timeOffset="25541.1">16599 7002 665,'0'0'112,"0"0"-14,0 0 45,0 0-67,0 0-43,0 0-13,0 0-19,-29 111 24,21-35 35,-1 8-21,5 0-22,-2-4-2,2-11 0,2-14-9,0-12-4,2-14 0,0-6-2,4-9 0,14-4 1,9-4 1,4-3 0,7-3-2,7 0-22,3 0-47,2-15-118,-6-7-190</inkml:trace>
  <inkml:trace contextRef="#ctx0" brushRef="#br0" timeOffset="25767.11">17075 7070 978,'0'0'60,"0"0"-60,0 0 6,122-30 34,-41 15-4,-1 4-9,-7 5-8,-17 2-19,-16 2-5,-18 2-74,-13 0-94,-9 0-61,-6 0-67</inkml:trace>
  <inkml:trace contextRef="#ctx0" brushRef="#br0" timeOffset="26065.19">17116 7086 740,'0'0'139,"0"0"-47,0 0 31,0 0-77,0 0-25,-90 106 2,83-48 6,-5 17 4,6 9 2,1 13 3,-1 3-10,3 2-7,1-3-10,0-6 2,2-8-11,-2-6 7,-2-14-6,2-15 5,-1-14-7,3-13 0,0-12 1,0-4-4,3-6-3,20-1 1,14 0-23,9-1-35,8-15-94,2-7-276</inkml:trace>
  <inkml:trace contextRef="#ctx0" brushRef="#br0" timeOffset="26561.65">18129 7231 734,'0'0'72,"0"0"51,0 0-9,0 0-84,0 0-5,0 0 5,-72-74 10,41 74-11,-7 2 2,1 21-8,1 16-8,1 10-3,12 12 3,5 8 1,11 2-7,7-4 7,0-6-7,0-4-8,7-7-1,2-7 4,-4-4-4,-3-7-5,-2-2-27,0-6-50,0-3-121,0-12-123,-4-5-145</inkml:trace>
  <inkml:trace contextRef="#ctx0" brushRef="#br0" timeOffset="26713.56">17665 7784 865,'0'0'40,"0"0"12,0 0-17,147-106-18,-73 78-16,-5 2-2,-11-1-87,-14 4-137,-10-3-74</inkml:trace>
  <inkml:trace contextRef="#ctx0" brushRef="#br0" timeOffset="26954">18282 7008 871,'0'0'58,"0"0"-6,0 0-3,0 0-49,0 0 0,0 0 3,-3 46 18,5-16 0,-2 6-8,0 1-2,0-4-11,0-4-6,0-5-85,0-9-134,6-3-43,3-12-106</inkml:trace>
  <inkml:trace contextRef="#ctx0" brushRef="#br0" timeOffset="27167.32">18468 6996 726,'0'0'149,"0"0"-39,0 0-23,0 0-73,0 0-6,0 0 32,0 108-1,0-67-19,0-8-1,0 1-14,0-1-1,0-8-4,0 0-27,0-5-103,0-7-116,0-10-129</inkml:trace>
  <inkml:trace contextRef="#ctx0" brushRef="#br0" timeOffset="27490.8">18920 7159 863,'0'0'138,"0"0"-91,0 0 74,0 0-68,0 0-30,0 0-3,-89 68 0,46-14-2,3 5 11,7 14-6,8-1-6,8 0-6,10-1-7,7-13 3,0-6-7,16-9 0,6-10 0,0-8-3,3-11-24,-2-13-36,3-1-34,1-5-86,-6-25-211,-2-8-205</inkml:trace>
  <inkml:trace contextRef="#ctx0" brushRef="#br0" timeOffset="27747.43">19097 7279 939,'0'0'98,"0"0"-73,0 0-6,0 0-15,6 107 25,-1-46 1,-5 3-4,0 0 2,0-1 5,0-5-10,0-8-14,0-12 2,7-14-8,10-12-2,12-12 0,7 0-2,4-8-17,-3-11-59,-8-4-93,-16 2-170,-13-2-317</inkml:trace>
  <inkml:trace contextRef="#ctx0" brushRef="#br0" timeOffset="27896.81">19058 7628 95,'0'0'854,"0"0"-830,0 0-15,0 0 5,0 0-14,157-90-43,-104 69-112,-12 3-67,-16 0-107</inkml:trace>
  <inkml:trace contextRef="#ctx0" brushRef="#br0" timeOffset="28151.98">19424 7315 820,'0'0'85,"0"0"-69,0 0 27,122-7-24,-71 34-1,-3 7 3,-15 6 3,-14 6 8,-13 2 3,-6-1-1,-7-3 12,-15-6-20,0-4-5,1-11-20,4-9 3,0-5-4,7-7-28,-2-2-69,1 0-96,-1-8-97,0-16-117</inkml:trace>
  <inkml:trace contextRef="#ctx0" brushRef="#br0" timeOffset="28511.41">19513 7175 301,'0'0'719,"0"0"-694,0 0 16,0 0-13,151-48-21,-72 41 4,2 5-10,-8-1 6,-9 3 5,-8 0-7,-12 3 19,-7 20-10,-11 11 6,-4 13-5,-6 12 5,-7 14 1,-1 10-3,-3 4-11,0-1 1,-5-6 3,0-4 2,-7-10 5,-26-6 4,-5-12 2,-12-7-10,-3-11 2,-6-9-7,2-6-7,6-13 1,5-2-3,5 0-17,16-18-26,13-6-46,12-9-160,12-10-491</inkml:trace>
  <inkml:trace contextRef="#ctx0" brushRef="#br0" timeOffset="28848.53">20746 7624 1004,'0'0'69,"0"0"-59,0 0 22,0 0-18,160-28-6,-100 11-2,-8 5-6,-21 5-10,-16 4-126,-15 3-136,0 0-134</inkml:trace>
  <inkml:trace contextRef="#ctx0" brushRef="#br0" timeOffset="28997.68">20788 7798 707,'0'0'358,"0"0"-349,0 0 32,0 0-23,0 0-7,132-8-11,-61-12-30,-2-6-190,-9-8-321</inkml:trace>
  <inkml:trace contextRef="#ctx0" brushRef="#br0" timeOffset="29553.6">21629 7703 831,'0'0'115,"0"0"-72,0 0 21,0 0-38,0 0 6,131-138 4,-100 84-16,-4-4 2,-7 5 1,-7 14-10,-13 11-12,0 11 6,0 12-3,-11 5-4,-9 0-6,-1 0-1,0 12 2,3 7-10,9 4-5,9 3 1,0 4 11,0-4 3,23 1 5,8-6-1,4 1 2,3-1 1,3 1-2,-8 1 2,-7 0-1,-5-1-1,-15-5 0,-6 4 0,0-4 1,-27 3 7,-5-5-1,-5-4 0,2 0-7,1-5 0,8-6-50,5 0-66,10 0-68,5-18-104</inkml:trace>
  <inkml:trace contextRef="#ctx0" brushRef="#br0" timeOffset="30273.73">22139 6685 515,'0'0'142,"0"0"-120,0 0 16,0 0-16,0 0-3,0 0 48,18 43 6,-36-33-7,0-3-17,1 0-18,1-5-14,-1 0-6,2-2-4,3 0-4,0 0 5,5 0-2,3-7-2,4-11-4,0-2 0,0-2-4,17 3-1,4-1 5,1 6-2,1 2 2,4 1-5,1 2 3,0 9 2,-3-3-1,-2 3-2,-3 0 3,-8 23-2,-4 12 0,-6 11 2,-2 5 6,0 3-1,-2-4 10,-15-4-3,-6-6-4,-5-2 8,-2-6-8,-3-2-3,-1-6 1,3-6-3,2-3-1,9-10 0,9-3 2,7-2 1,4 0 8,0-10-13,0-4-3,0 0-7,13 4 9,6 5 0,5 0-1,-1 5 1,4 0-2,2 14 0,7 8 6,2-2 1,2-6 10,3-2 24,1-10 5,-4-2 0,-7 0 0,-6-5-12,-11-9-11,-5 0-2,-7-5-5,-2 4-7,-2-2-6,3 5-2,-3 6-34,0 6-34,0 0-64,0 23-181,0 8 87,0 8-140</inkml:trace>
  <inkml:trace contextRef="#ctx0" brushRef="#br0" timeOffset="30583.4">22569 7386 777,'0'0'104,"0"0"27,0 0-64,0 0-63,0 0-3,0 0 20,0 81 29,0-33-2,-2 4-11,0 5 3,0-1-13,2-4-9,-2-6-6,2-5-7,0-10-3,0-7 4,0-8-6,0-9 0,0-5-9,0-2-40,0 0-32,0-4-26,0-23-107,0-9-128</inkml:trace>
  <inkml:trace contextRef="#ctx0" brushRef="#br0" timeOffset="30763.29">22545 7425 719,'0'0'92,"0"0"-14,0 0 18,0 0-74,116-65-13,-65 52-3,0-1-3,-4 4 0,-9 0-1,-11 2-2,-9 6-99,-14 2-72,-4 0-108</inkml:trace>
  <inkml:trace contextRef="#ctx0" brushRef="#br0" timeOffset="31001.08">22491 7608 526,'0'0'136,"0"0"-135,0 0 48,0 0 16,0 0-15,0 0 20,154 32-8,-107-34-35,0-11-10,-3 6-17,-4-3-147,-11-4-151,-4-2-160</inkml:trace>
  <inkml:trace contextRef="#ctx0" brushRef="#br0" timeOffset="31249.22">23070 7307 868,'0'0'30,"0"0"43,0 0-25,0 0-11,-54 126 13,35-71 7,6-2 7,-1 0 0,8-5-28,4-7-15,2 0-6,0-9-11,0-4-2,2-8-2,9-4-16,1-6-45,3-7-89,1-3-139,1 0-182</inkml:trace>
  <inkml:trace contextRef="#ctx0" brushRef="#br0" timeOffset="31667.77">23151 7788 771,'0'0'56,"0"0"56,0 0-23,127-128-66,-80 92-8,-1-1 14,-9 3-5,-13 6 14,-14 2-4,-6 6-6,-4 2-7,0 2-7,-7 6-11,-7 4-3,-3 6-7,-1 0 7,-5 0-8,2 20 5,4 5-4,10-2 5,7 0-16,0-2-6,12-5 0,17-1 15,6-9 8,4-2 2,1-3-2,-3 3 2,-1 1 2,-7 2 12,-4 2-5,-6 1-1,-5 3 6,0-2-8,-8 4-2,-6 5 0,0-3-4,0 1 4,-6-1-2,-14-2 3,-1-1-6,-7-2 0,0-7-37,-7 1-109,-3-6-143,3 0-267</inkml:trace>
  <inkml:trace contextRef="#ctx0" brushRef="#br0" timeOffset="31937.59">23550 7299 319,'0'0'675,"0"0"-671,145-46 19,-74 46 4,3 10-22,-5 20-4,-7 10 18,-17 8 51,-13 8-4,-19 6-14,-13 6-10,0 3 1,-25-1-22,-11-6-6,-3-9-2,-2-12-4,3-6-7,5-9 0,4-9-2,2-4-16,5-10-55,2-2-92,0-3-254</inkml:trace>
  <inkml:trace contextRef="#ctx0" brushRef="#br0" timeOffset="32539.56">20646 9053 308,'0'0'251,"0"0"-201,0 0 19,0 0 42,0 0-40,160 16 10,-94-16-21,6 0 10,-4 0-2,-7 0-2,-16 0-19,-14-1-22,-15-2-17,-8 2-4,-5 1-2,-3-4-2,0-3-22,0 0-98,0-5-235,0-5-140</inkml:trace>
  <inkml:trace contextRef="#ctx0" brushRef="#br0" timeOffset="33153.27">21292 9300 255,'0'0'140,"0"0"-36,0 0 33,0 0-55,0 0-13,0 0 51,17-19-20,12-10-57,7-3-21,3-6-7,0-2-11,6-8 2,0-3-2,-6 1-2,-5 8-2,-14 6 1,-16 12-1,-4 10-6,0 6 5,-17 6-6,-12 2-8,-2 0-1,4 5 5,2 12 3,12 1 5,6 5-2,7 0-5,0-3-4,14 0-3,15-2 15,3 0 2,9 4 0,0 0 7,-3 4 15,-8 1 2,-7 1 2,-8-2-6,-10 0 1,-5 0-1,0-4 2,-15-2-3,-13-4-5,0-4-7,3-4-7,0-4-10,10-4-37,8 0-55,7 0-94,0-12-138</inkml:trace>
  <inkml:trace contextRef="#ctx0" brushRef="#br0" timeOffset="33521.52">22411 8809 104,'0'0'671,"0"0"-649,0 0 69,0 0-13,0 0-65,0 0 16,17-106-3,-40 103 19,-4 3-10,-4 0 7,0 5-5,3 12-4,2 14-21,3 1 3,8 8-1,6 9-2,6-2-4,3 5 2,0 0 9,0-2-9,0-1-2,0-5-7,0-4 1,3-4-1,1-6 0,-1-8-1,-1-4-12,-2-8-30,2-4-38,-2-4-70,0-2-128,0 0-137</inkml:trace>
  <inkml:trace contextRef="#ctx0" brushRef="#br0" timeOffset="33703.76">22015 9224 816,'0'0'34,"0"0"4,0 0 12,0 0-50,135-88-2,-78 62-10,2-2-3,1-6 14,-2 1-8,-4 3-60,-10 4-116,-6 2-204</inkml:trace>
  <inkml:trace contextRef="#ctx0" brushRef="#br0" timeOffset="33913.75">22643 8828 749,'0'0'91,"0"0"10,0 0-10,0 0-59,0 0-1,0 0 14,-95 141-3,83-91 7,3 0-7,2 0-13,3-3-8,4-5-10,0-8-8,0-8-3,0-10-1,0-7-42,13-9-83,6 0-158,2-9-208</inkml:trace>
  <inkml:trace contextRef="#ctx0" brushRef="#br0" timeOffset="34234.59">22761 9096 828,'0'0'63,"0"0"-57,0 0 42,0 0-39,4 122-4,14-105-3,3-5 4,0-7 0,8-5 14,5 0 17,2-17-9,-3-6-10,-6-5-8,-5 1 1,-8 1 1,-10-1 1,-4 5 19,0 4 1,-4 4-7,-14 3 3,-7 8-18,-6 3-7,-3 0-2,3 0-2,4 2-1,6 8-7,7-1-42,5-2-107,7-3-94,2-4-217</inkml:trace>
  <inkml:trace contextRef="#ctx0" brushRef="#br0" timeOffset="34487.39">23124 8717 883,'0'0'200,"0"0"-196,139 2 51,-68 28-3,-2 14-34,-9 12 22,-15 10-9,-18 7 15,-20 3-16,-7-4-19,-5-5 36,-28-4-29,-8-15-7,-3-9-5,2-11-6,-1-9-5,3-5-49,-3-7-71,3-7-303</inkml:trace>
  <inkml:trace contextRef="#ctx0" brushRef="#br0" timeOffset="34993.01">20875 10277 465,'0'0'188,"0"0"-162,0 0 66,0 0 15,0 0-45,157 0-7,-100 0 19,3 0-1,-2 0-5,-8-4-14,-11-2-34,-14 4-15,-13 0 0,-3 2-5,-7-5-20,0 0-42,4-9-133,5-6-309</inkml:trace>
  <inkml:trace contextRef="#ctx0" brushRef="#br0" timeOffset="35417.81">22279 9939 745,'0'0'80,"0"0"-65,0 0 105,0 0-96,0 0-12,0 0-3,-15-95-5,-18 95 5,-3 0 28,3 0 28,-1 5-17,8 14-26,1 1-3,7 6-7,6 6-5,3 7-4,5 14 3,4 7-2,0 4 1,0 5 9,0-6-4,0 3 0,0-5-5,0-1 5,0-4-6,0-11 2,0-12-4,-2-10-2,-2-11-2,-3-5-21,-2 0-31,-4-3-75,0 0-78,-4-4-39,2 0-206</inkml:trace>
  <inkml:trace contextRef="#ctx0" brushRef="#br0" timeOffset="35598.76">21799 10459 650,'0'0'197,"0"0"-178,0 0 75,0 0-39,160-87-53,-98 60 6,3-4-7,-10 2-1,-10 9 0,-12 2-108,-11 2-93,-3 0-109</inkml:trace>
  <inkml:trace contextRef="#ctx0" brushRef="#br0" timeOffset="35833.13">22460 9765 499,'0'0'463,"0"0"-431,0 0 3,0 0 23,0 0-40,0 0-5,64 109-8,-64-81-2,0-3-3,0-2-8,0-1-72,0-6-115,0-7-135</inkml:trace>
  <inkml:trace contextRef="#ctx0" brushRef="#br0" timeOffset="36137.71">22951 9900 873,'0'0'108,"0"0"-62,0 0 43,0 0-65,0 0-4,-112 120 18,85-62 4,3 4-8,1 3 2,6-5-7,3 0 1,5-4-16,7-7-7,2-10-7,0-11 0,0-12 0,0-10-30,6-6-58,13 0-112,6-24-139,-2-6-294</inkml:trace>
  <inkml:trace contextRef="#ctx0" brushRef="#br0" timeOffset="36454.8">23006 10235 765,'0'0'206,"0"0"-184,0 0 54,0 0-41,0 110-26,2-83-8,12-6 6,9-9-6,0-8 3,12-4 1,3 0 4,5-20 3,-2-9-2,-10-3-2,-7-3 6,-8 0-1,-9 6 12,-7 0-11,0 7 3,-9 8 1,-18 6 6,-4 4-9,2 4-6,0 0 0,6 0-3,6 0-4,1 0-2,1 0-6,-2 2-44,3 0-81,0 1-148,3-3-157</inkml:trace>
  <inkml:trace contextRef="#ctx0" brushRef="#br0" timeOffset="36723.26">23479 9902 1093,'0'0'29,"125"32"64,-52 19-18,-1 16-36,-14 12-9,-23 9 4,-24 0-22,-11-4 8,-27 1 10,-21-10 7,-8-8-8,4-11 0,4-18-16,5-15-5,12-9-6,5-9-2,10-3-17,2-2-37,3 0-19,0-2-38,0-17-145,-6-10-251</inkml:trace>
  <inkml:trace contextRef="#ctx0" brushRef="#br0" timeOffset="40973.41">1047 1085 608,'0'0'104,"0"0"-32,0 0 57,0 0-51,0 0-21,0 0-10,0 0-25,-33 48-10,16-38-4,4-5-1,5-5 5,0 0 0,4 0 7,0 0-4,-2-9-9,3-8-3,3 1-1,0 0-4,0 2-11,9 2 9,5 3 4,5 5 0,4 4-6,4 0 3,-1 9-7,-4 19 7,-2 6 3,-9 4 0,-8 7 2,-3 2-1,-5 4 1,-24 4 2,-11 3-4,-2-4 6,-3-10-4,5-8-2,5-14-6,8-10 4,7-8-10,7-4 11,6 0-9,7-10-26,0-4 3,4 2 2,18 6 24,7 6 4,4 0 3,1 2 2,0 14-2,-3 4 7,-2-3-6,-5 2 0,-4-3-1,1-4-26,-6-4-190,-1-8-102</inkml:trace>
  <inkml:trace contextRef="#ctx0" brushRef="#br0" timeOffset="41249.47">1269 1056 42,'0'0'622,"0"0"-600,135-26 49,-77 26 8,2 29 5,-2 11-7,-7 7-14,-12 8-19,-14 5-9,-15 4-6,-10 4 30,-18 2-14,-22 2 0,-12 1-10,5-8-14,1-7-12,1-11 3,4-9-7,4-7-4,12-15-1,12-10-57,13-6-131,0-38-344</inkml:trace>
  <inkml:trace contextRef="#ctx0" brushRef="#br0" timeOffset="41665.47">3052 1333 933,'0'0'152,"0"0"-101,0 0-13,0 0-29,0 0 5,0 123 19,0-70-5,0 0-23,0-2 1,0-5-5,-1-5-1,-3-5-22,-3-6-37,-1-5-96,-2-11-92,-3-10-58</inkml:trace>
  <inkml:trace contextRef="#ctx0" brushRef="#br0" timeOffset="41867.74">2811 1398 847,'0'0'126,"0"0"-96,0 0 19,0 0-7,171-105-8,-102 85-9,-5 6-15,-6 7-10,-16 4-1,-5 3-48,-13 0-35,-13 10-143,-11 15-82</inkml:trace>
  <inkml:trace contextRef="#ctx0" brushRef="#br0" timeOffset="42047.09">2785 1979 836,'0'0'27,"0"0"-17,0 0 56,150-49-36,-78 22-30,-3 1-36,-12 1-242,-8-3-361</inkml:trace>
  <inkml:trace contextRef="#ctx0" brushRef="#br0" timeOffset="42405.33">3350 1481 994,'0'0'121,"0"0"-121,0 0 0,0 0 1,0 178 33,3-81 8,7 10-12,-4 21-2,-1 12-16,2 7-2,-1-4-7,5-25 1,5-30-3,7-30-1,1-24 1,8-20-1,5-14-1,3-8 0,2-23 1,-5-4-6,-22-3 5,-15 0-7,-23-6 8,-34-7-13,-15 1 3,-1 0 7,1 4 3,17 6 4,14-3 2,13 1 9,23-4-15,5-4-1,14 2-21,32-2-55,9 8-74,6 3-236</inkml:trace>
  <inkml:trace contextRef="#ctx0" brushRef="#br0" timeOffset="42907.05">4349 1542 738,'0'0'83,"0"0"14,0 0-37,0 0-41,0 0-12,0 0 5,0 90 48,0-42-8,0 3-8,0 0-8,0 0-5,-3-1-10,-6-3-11,-1-14-2,5-8-5,2-11-3,3-14 1,0 3-1,0-3-4,18 0 4,12 0 1,10 0 1,1 0-2,4 0-6,-2-8-73,-4-1-83,-7-3-250</inkml:trace>
  <inkml:trace contextRef="#ctx0" brushRef="#br0" timeOffset="43135.2">4528 1377 699,'0'0'146,"0"0"-134,0 0 9,0 0-16,0 0-5,137 0-28,-104-6-171,-6-6-335</inkml:trace>
  <inkml:trace contextRef="#ctx0" brushRef="#br0" timeOffset="43335.37">4955 1197 1093,'0'0'101,"0"0"-101,0 0-3,0 0 3,0 113 6,0-72 8,0-3-11,0-1 3,0-3-6,0-6-3,0-2-42,0-5-90,0-6-110,4-10-114</inkml:trace>
  <inkml:trace contextRef="#ctx0" brushRef="#br0" timeOffset="43540.33">5204 1358 1020,'0'0'108,"0"0"-94,129-25 0,-48 13 3,2 1-13,-6 6-1,-17 1-3,-20 4-60,-24 0-98,-16 0-141,-2 0-114</inkml:trace>
  <inkml:trace contextRef="#ctx0" brushRef="#br0" timeOffset="43806.69">5248 1395 739,'0'0'171,"0"0"-138,-31 119 69,31-59-45,0 8-9,0 9-7,0 2-6,6 4-6,-2 1-11,-2 0-5,2 0 0,-2-4 1,1-8-1,0-19 0,4-14 3,1-18-4,3-10-10,4-4 1,17-5-1,12-2-2,18 0-2,15 0-68,7-4-121,-3-16-345</inkml:trace>
  <inkml:trace contextRef="#ctx0" brushRef="#br0" timeOffset="44147.21">6149 1535 984,'0'0'106,"0"0"-101,0 0 28,0 145 21,0-82-5,5-1-19,-3-4-21,0-7-7,2-4-2,-4-6-1,0-4-64,0-3-97,0-10-132,0-17-135</inkml:trace>
  <inkml:trace contextRef="#ctx0" brushRef="#br0" timeOffset="44319.23">6081 1574 779,'0'0'90,"0"0"-38,135-98 40,-61 63-62,-1 6-14,-8 6-16,-14 7-26,-15 8-110,-18 8-115,-18 0-100</inkml:trace>
  <inkml:trace contextRef="#ctx0" brushRef="#br0" timeOffset="44484.23">6214 1760 281,'0'0'446,"0"0"-404,0 0 105,0 0-84,0 0-44,0 0 3,29 66-4,22-69-4,12-19-14,-1-4-28,-5-5-182,-10-1-209</inkml:trace>
  <inkml:trace contextRef="#ctx0" brushRef="#br0" timeOffset="44707.31">6736 1444 620,'0'0'461,"0"0"-409,0 0-1,0 0-31,0 0-15,-51 118 24,41-67 0,4 7-2,-1 0-3,5-7-8,2 4-11,0-6-2,0-3-3,9-7-20,5-9-65,1-8-84,3-9-60,-1-8-63,-1-5-98</inkml:trace>
  <inkml:trace contextRef="#ctx0" brushRef="#br0" timeOffset="45053.51">6834 2009 427,'0'0'267,"0"0"-149,0 0 29,0 0-93,49-137 20,-27 93-43,3-7-11,-4 0-1,-2 5 2,-9 12-17,-10 15 4,0 5-7,0 9-1,-8 5-20,-15 0-19,2 2-7,2 15 3,6 6 17,11 1-40,2-2-22,0 1 9,15-2 53,13-6 25,7 0 1,2-1 20,6 0 33,-7 1 19,-3-2-7,-6-1-27,-14 2-13,-3 1 4,-10-3 0,0 4 3,-3 2-16,-19-1-4,-6-3-12,-2-2-67,-6-3-102,2-9-90,4 0-147</inkml:trace>
  <inkml:trace contextRef="#ctx0" brushRef="#br0" timeOffset="45278.54">7175 1516 909,'0'0'141,"0"0"-133,0 0 16,154 32 6,-103 1-4,-9 10-2,-13 6 0,-14 7 0,-11-1-1,-4-1-12,-8-1 5,-14-5-16,-8-8 0,9-8 0,1-9-87,-3-16-81,4-7-137,-6-4-229</inkml:trace>
  <inkml:trace contextRef="#ctx0" brushRef="#br0" timeOffset="45628.8">7239 1456 930,'0'0'148,"0"0"-139,130-40-9,-54 24 9,-1 4-5,-1 5-4,-14 7 0,-11 0 0,-16 10-2,-10 18-3,-9 13 5,-8 10 23,5 18 7,-1 10 18,11 13-21,6 4 2,6 4-11,-4 2-4,-6-6 3,-17-6 3,-6-13-1,-6-15 9,-32-15-7,-13-12 8,-10-10-7,-1-13-9,1-11-7,4-1-6,10-6-13,11-18-38,16-8-44,18-11-135,2-6-278</inkml:trace>
  <inkml:trace contextRef="#ctx0" brushRef="#br0" timeOffset="45810.66">8327 1860 1134,'0'0'65,"0"0"-53,159-54 12,-95 37-24,-6 3-2,-13 3-158,-21 7-250</inkml:trace>
  <inkml:trace contextRef="#ctx0" brushRef="#br0" timeOffset="45967.56">8321 2121 1123,'0'0'47,"0"0"-47,0 0 0,127-38 5,-58 12-5,-9 0-163,-18-8-465</inkml:trace>
  <inkml:trace contextRef="#ctx0" brushRef="#br0" timeOffset="46395.53">9754 1305 581,'0'0'243,"0"0"-187,0 0 76,0 0-38,0 0-53,0 0 0,-103-38-27,70 52-5,-5 20-3,5 14 8,10 12-8,6 6 4,15 7 9,2-3-8,0 0-3,13-6-7,7-2 0,-1-6-1,-5-3-41,-9-5-55,-5-4-172,0-13-78</inkml:trace>
  <inkml:trace contextRef="#ctx0" brushRef="#br0" timeOffset="46547.16">9355 1967 789,'0'0'85,"0"0"-52,0 0 7,127-107-28,-44 66-7,10-3-5,-2 0-11,-12-2-153,-13 5-52,-19 3-48</inkml:trace>
  <inkml:trace contextRef="#ctx0" brushRef="#br0" timeOffset="46735.57">10030 1435 693,'0'0'149,"0"0"3,0 0-12,0 0-81,0 0-56,0 0 0,-24 108 12,13-43 9,1 3 0,6 2-13,2-3-2,2-6-9,0-8 0,0-13-13,6-10-56,13-14-77,-3-15-172,3-1-98</inkml:trace>
  <inkml:trace contextRef="#ctx0" brushRef="#br0" timeOffset="46975.42">10263 1535 1134,'0'0'43,"0"0"-43,0 0-13,0 0 13,27 109 23,-23-55 5,-4 6-4,0-2 0,0-3-7,0-8-11,0-9-2,13-6-4,5-13 4,7-9-4,10-10-14,3 0-26,2-10-42,-9-14-136,-19-3-286</inkml:trace>
  <inkml:trace contextRef="#ctx0" brushRef="#br0" timeOffset="47117.22">10228 1835 877,'0'0'216,"0"0"-216,0 0-6,0 0-7,0 0-32,157-102-141,-117 77-76,-14-1-174</inkml:trace>
  <inkml:trace contextRef="#ctx0" brushRef="#br0" timeOffset="47318.92">10521 1523 205,'0'0'510,"0"0"-423,0 0 3,0 0-21,118 3-25,-75 31 10,1 12 2,-8 7-3,-12 5-18,-15 3-4,-9 3-1,-12 4-13,-26-2-1,-6-5-10,0-9-5,6-15-2,9-15-33,13-18-108,12-4-184,4-39-365</inkml:trace>
  <inkml:trace contextRef="#ctx0" brushRef="#br0" timeOffset="48263.62">11653 1636 716,'0'0'124,"0"0"-22,0 0 1,0 0-50,0 0-11,0 0-17,-69-32-8,31 52-6,-3 15-1,1 4-3,10 7-2,5-1-5,12-6 0,11-3-1,2-9-1,4-8-11,19-4-29,6-13-1,5-2-16,3 0 8,-2-24-61,1-5 34,-10-3 45,-1-1 33,-7-1 2,-7 2 9,-4 6 20,-5 7 16,-2 6 38,0 10-26,0 3 13,0 0-22,0 0-46,-7 20-4,-3 11-2,2 4 1,2 3 1,6 1-1,0-3 1,0-7 0,6-2 2,12-11-2,5-8-3,-1-8 2,4 0 1,-1-6 4,0-14 4,-4-2-4,-5-5 4,-2 0-2,-5-9 0,-3-5-6,-2 5 5,2 7 2,-4 10-3,-2 13 19,2 6-8,-2 0-8,0 0-7,0 20-11,0 11 11,0 3 2,0-6-1,0-9-1,0-8 2,0-8-1,0-3 0,0 0-1,13-12 0,8-18 0,6-6 0,-1 5-1,0 7-7,-3 7 3,-1 11 4,1 6-2,-4 0 1,6 6 1,0 14 1,-7 5 2,-5 0-1,-13 1-1,0 3 0,-13-2-46,-16-3-88,0-2-83,9-10-44,9-3-60</inkml:trace>
  <inkml:trace contextRef="#ctx0" brushRef="#br0" timeOffset="48719.17">12498 1620 1067,'0'0'104,"0"0"-44,0 0-30,0 0-22,0 0-7,-121 85 4,97-44-5,6 0 0,12-4-1,6-5-1,0-9 0,13-9-13,18-11-5,15-3-2,4-1-6,0-25-4,-4-8-15,-15-5 1,-11-5 23,-9-6 23,-6-10 19,-5-6 24,0-4-7,-2 5-13,-10 15 8,4 18 9,1 20 10,0 12-17,0 0-13,-1 34-17,-1 23-2,-1 14 2,6 12 4,4 3 2,0-1 0,9-8-4,20-12 0,15-17-3,11-16 3,10-18-2,14-14 9,-1 0-6,-4-23-6,-9-4-1,-29 3-53,-27 2-96,-14 3-351</inkml:trace>
  <inkml:trace contextRef="#ctx0" brushRef="#br0" timeOffset="49163.32">10391 2916 868,'0'0'40,"0"0"13,0 0 74,0 0-53,0 0-29,0 0 3,-76-67-21,50 69-11,-4 22-5,5 13 2,1 10-3,9 8-2,6 5-4,9 4-1,0-4-1,7 0-1,13-2-1,-5-3-2,-3-5-41,-10-4-53,-2-6-75,0-8-118,-27-12-64</inkml:trace>
  <inkml:trace contextRef="#ctx0" brushRef="#br0" timeOffset="49477.27">9968 3451 511,'0'0'177,"0"0"-43,0 0-8,0 0-95,73-130-26,1 84 0,16-5-5,5-2 0,-4 6-2,-15 4-31,-16 10-74,-19 1 40,-15 8 49,-10 2 18,-10 5 86,-6 8 47,0 3-14,0 6-14,0 0-21,0 0-48,-2 8-29,-11 21-6,-1 16 1,1 4 5,5 4 0,3-4-1,5 2-4,0 0-1,0-8-2,0-7-16,13-11-55,4-10-113,6-15-133,4 0-140</inkml:trace>
  <inkml:trace contextRef="#ctx0" brushRef="#br0" timeOffset="49769.39">10846 3194 870,'0'0'56,"0"0"-39,0 0-7,0 0-3,0 0 1,5 115-6,13-98-2,4-9 4,2-8 3,4 0 1,2-8 8,4-16 1,-5-5-4,-5-6 21,-11 2 15,-8-4-16,-5 5 10,0 4-13,-20 7-4,-9 6-7,-6 9-8,-6 6-11,-3 0 0,6 0-1,2 1-17,14 12-46,10-5-123,12-2-136,0-6-271</inkml:trace>
  <inkml:trace contextRef="#ctx0" brushRef="#br0" timeOffset="49989.21">11200 2963 953,'0'0'98,"0"0"-60,123 49 46,-65-1-25,-7 8-23,-13 8-14,-13 0-9,-17-2-4,-8-4 5,-10-5-4,-22-8 9,-5-8-9,6-13-5,8-8-5,10-9-12,6-7-41,7-5-58,0-23-183,0-12-249</inkml:trace>
  <inkml:trace contextRef="#ctx0" brushRef="#br0" timeOffset="50160.96">11836 3202 1033,'0'0'120,"0"0"-107,145-22 27,-71 6-19,-5 2-15,-13 2-6,-18 4-50,-16 5-132,-22 3-225</inkml:trace>
  <inkml:trace contextRef="#ctx0" brushRef="#br0" timeOffset="50335.07">11879 3441 1138,'0'0'25,"0"0"-21,0 0-4,124 0 0,-55-14-16,-2-4-115,-9-2-163,-9-9-185</inkml:trace>
  <inkml:trace contextRef="#ctx0" brushRef="#br0" timeOffset="50603.61">12496 3182 407,'0'0'588,"0"0"-539,0 0 4,0 0-11,-32 144-12,30-91-11,2-2-15,0-2 1,13-14-2,16-8 0,12-19-1,5-8 1,3-15 1,0-19 8,-8-4-7,-12-7 4,-16 0 11,-13-4 7,0 1 3,-32 10-4,-11 11 0,-9 15-14,-4 6-10,6 6-2,-2 0-37,9-7-122,10-10-668</inkml:trace>
  <inkml:trace contextRef="#ctx0" brushRef="#br0" timeOffset="51641.66">2567 4743 377,'0'0'429,"0"0"-379,0 0 21,0 0-53,0 0-3,0 113 30,0-65-9,0 1-9,0-7-5,0-8-7,0-4 5,0-8 7,0-8-7,-2-5-5,0-6 3,2-3-1,0 0 0,0 0-14,11 0 1,20-3-4,14-9 8,3-1-2,2 1-6,-3 4-40,-7-2-95,-11-2-167,-12-2-204</inkml:trace>
  <inkml:trace contextRef="#ctx0" brushRef="#br0" timeOffset="51844.52">2775 4710 972,'0'0'81,"0"0"-81,0 0-12,0 0 11,0 0-4,120-48-29,-80 32-156,-3 0-93</inkml:trace>
  <inkml:trace contextRef="#ctx0" brushRef="#br0" timeOffset="52030.57">3200 4514 780,'0'0'267,"0"0"-249,0 0-8,0 0 5,0 0 17,0 126-5,0-86-13,0 0-4,0-2-8,0-4-2,0-2-32,7-6-113,1-8-143,4-12-171</inkml:trace>
  <inkml:trace contextRef="#ctx0" brushRef="#br0" timeOffset="52241.55">3541 4632 994,'0'0'96,"0"0"-91,143-14 43,-60 0-1,1-3-21,-6 2-11,-9 3-14,-21 4-1,-15 4-80,-20 2-71,-13 2-140,0 0-13</inkml:trace>
  <inkml:trace contextRef="#ctx0" brushRef="#br0" timeOffset="52579.65">3543 4696 754,'0'0'324,"0"0"-319,0 0 31,-29 135 20,29-80-20,16 8 3,-5 5-8,-2 4-13,-9 6-5,0 4-7,-2-2 2,-16 0 1,-2-10-2,4-8 1,3-20 0,4-17 1,7-9-3,2-4-4,0-3-1,11 3 0,22-1 2,17-4 2,10-4 1,1-3-2,-1 0-4,4 0-31,-2-12-79,7-13-140,1-13-426</inkml:trace>
  <inkml:trace contextRef="#ctx0" brushRef="#br0" timeOffset="53274.77">4222 5259 723,'0'0'174,"0"0"-110,0 0-31,0 0-20,0 0 14,131-114-13,-91 68-5,-1-7 9,-3-2 12,-11 5-3,-11 8-1,-14 14-13,0 12-2,-5 6 2,-19 10-13,-6 0-3,4 0-11,-1 13 6,2 10-4,12 5 3,7 4-3,6 2-3,0-2 7,29-2-2,10-6 2,9-2 0,-2-4 8,-3 2 0,-10 0 0,-11 1 7,-10 2 5,-12 1 2,0 2 3,-19 5 3,-10-8-11,2 0-2,1-6-7,8-6-16,7-9-91,6-2-60,5-10-88,2-22-181</inkml:trace>
  <inkml:trace contextRef="#ctx0" brushRef="#br0" timeOffset="53516.95">4916 4914 953,'0'0'201,"0"0"-201,0 0-5,0 0 5,0 0 16,16 155 15,-11-93 10,-1 3-8,-2-5-11,0 1-10,-2 0-4,0-7-4,0-7-2,-2-10-2,-9-15-19,3-10-42,2-10-83,2-2-73,-1-20-64</inkml:trace>
  <inkml:trace contextRef="#ctx0" brushRef="#br0" timeOffset="53690.56">4866 5003 680,'0'0'297,"0"0"-283,0 0 14,137-71-5,-69 50 1,-1 1-12,-9 6-12,-14 5-4,-13 9-116,-15 0-124,-16 0-100</inkml:trace>
  <inkml:trace contextRef="#ctx0" brushRef="#br0" timeOffset="53863.22">4897 5235 900,'0'0'124,"0"0"-116,0 0 0,0 0 7,122 17 1,-55-34-8,0-10-8,-5 3-109,-10-1-245</inkml:trace>
  <inkml:trace contextRef="#ctx0" brushRef="#br0" timeOffset="54085.11">5530 4877 511,'0'0'561,"0"0"-522,0 0 19,0 0-39,-120 118-2,106-58 21,9 2 5,3 0-19,2-3-16,0-1 1,0-5-1,5-7-8,6-7-4,7-9-35,-8-12-87,4-8-147,-1-8-142</inkml:trace>
  <inkml:trace contextRef="#ctx0" brushRef="#br0" timeOffset="54475.35">5534 5467 710,'0'0'230,"0"0"-220,94-125 31,-48 65-13,8-2-15,-9 5 0,-12 9-3,-13 16-7,-18 16 8,-2 6-7,-9 6-1,-20 4 0,-2 0-3,-2 8-9,9 6 8,10 3 0,9 2-5,5 1 3,0 6-3,18-1 3,15-6 3,4 0 0,3-6 3,-1-1 11,-3 0 24,-5 2-5,-8 4-4,-7 5-4,-10 1-3,-6 3-5,0 0-1,-16 1-3,-13-2-10,-5-6-3,-1-5-20,0-6-51,-1-9-66,2 0-110,8-9-43</inkml:trace>
  <inkml:trace contextRef="#ctx0" brushRef="#br0" timeOffset="54709.6">6044 4909 888,'0'0'128,"0"0"-99,163-9 68,-102 44-52,-10 9-16,-15 11-5,-17 6-9,-14-1 7,-5 1-1,-7-6 9,-19-2-9,-3-7-11,-5-7-5,2-7-5,3-11-1,8-9-49,1-7-64,4-5-154,5-9-60</inkml:trace>
  <inkml:trace contextRef="#ctx0" brushRef="#br0" timeOffset="55053.52">6156 4809 746,'0'0'279,"0"0"-266,154-43 9,-65 27 14,2 0-13,3 4-2,-7 7-10,-17 5-4,-16 0-7,-20 29 2,-12 20 6,-6 19 23,-7 11 21,-2 16-7,-1 6-13,1 10-7,2 3-7,-7-1-8,-2-8 8,-8-20-4,-28-13-1,-15-14 8,-14-9 6,-7-15-12,-1-13-2,4-8-8,1-10-5,11-3-3,8 0-46,11-16-69,18-10-223</inkml:trace>
  <inkml:trace contextRef="#ctx0" brushRef="#br0" timeOffset="61669.91">7443 5131 585,'0'0'108,"0"0"9,0 0 15,0 0-81,0 0-26,0 0-5,0 0 22,57 5-2,-8-5-14,2-5-19,-2-5-7,-8 6-30,-10 4-147,-20 0-170,-11 0-252</inkml:trace>
  <inkml:trace contextRef="#ctx0" brushRef="#br0" timeOffset="61816.52">7451 5356 765,'0'0'218,"0"0"-206,0 0 1,0 0 3,0 0-8,165-12 5,-76-15-13,0-6-162,-2-2-325</inkml:trace>
  <inkml:trace contextRef="#ctx0" brushRef="#br0" timeOffset="62312.69">8945 4916 663,'0'0'123,"0"0"-65,0 0 55,0 0-61,0 0 0,0 0 5,-30-74-25,6 66-9,-7 0-5,-3 8 2,-1 0-2,-3 0 4,3 19-12,1 8 3,8 12-1,5 11-7,10 4-3,6 6 0,5 3 1,0-3 0,0 1-3,3-3 2,7-5-1,0-2 4,-1-10-4,-2-3-2,-1-1-3,-2-8-26,-1-3-46,-3 0-65,0-3-72,0-5-72,-11-6-170</inkml:trace>
  <inkml:trace contextRef="#ctx0" brushRef="#br0" timeOffset="62487.37">8479 5442 785,'0'0'126,"0"0"-74,0 0 43,0 0-83,0 0-6,155-118 3,-95 90 0,1 6-9,-11 2-9,-10-1-136,-11 1-84,-10-4-156</inkml:trace>
  <inkml:trace contextRef="#ctx0" brushRef="#br0" timeOffset="62713.76">9032 4706 847,'0'0'116,"0"0"-72,0 0 7,0 0-51,0 0 4,0 0 3,-7 69 13,7-37-13,0-3 0,0 6-7,0-3-43,0 4-76,0-2-101,5-7-72</inkml:trace>
  <inkml:trace contextRef="#ctx0" brushRef="#br0" timeOffset="62994.9">9451 4930 921,'0'0'191,"0"0"-163,0 0 45,0 0-22,0 0-42,0 0 3,-101 116 1,73-55 4,1 7 0,4 6-8,13-1 3,8-7-7,2-8-5,0-14 0,10-9 0,13-12-18,0-7-32,4-14-87,3-2-146,-6-6-140</inkml:trace>
  <inkml:trace contextRef="#ctx0" brushRef="#br0" timeOffset="63244.73">9611 5005 861,'0'0'165,"0"0"-126,0 0-29,0 0 21,21 128 33,-17-62-26,0 5-6,1-4-10,1 0-5,6-13-6,1-12-9,5-14 4,4-11-5,4-16 0,3-1-1,3 0-11,-3-16-28,-7-3-60,-8-6-107,-14 3-193</inkml:trace>
  <inkml:trace contextRef="#ctx0" brushRef="#br0" timeOffset="63378.44">9608 5307 918,'0'0'22,"0"0"-22,0 0-4,130-98-139,-79 71-149</inkml:trace>
  <inkml:trace contextRef="#ctx0" brushRef="#br0" timeOffset="63573.18">10101 4988 935,'0'0'137,"0"0"-120,0 0 84,143 129-13,-103-62-37,-14 3-9,-21 1-19,-5-1-11,-21-5-5,-24-9-6,-5-13-1,0-10-24,-9-7-65,-3-10-243,-10-8-475</inkml:trace>
  <inkml:trace contextRef="#ctx0" brushRef="#br0" timeOffset="63957.45">7137 7100 1016,'0'0'65,"0"0"-59,0 0-6,136-23 8,-74 8-8,-2 7-13,-10 2-166,-21 3-216</inkml:trace>
  <inkml:trace contextRef="#ctx0" brushRef="#br0" timeOffset="64120.99">7098 7353 248,'0'0'756,"0"0"-732,0 0-5,0 0-15,123-25 11,-40 2-5,0 5-10,-11 4-103,-7-1-245</inkml:trace>
  <inkml:trace contextRef="#ctx0" brushRef="#br0" timeOffset="64601.33">8533 6950 205,'0'0'780,"0"0"-759,0 0 52,0 0-7,-128 15-43,96 20-10,-1 5-3,2 6-6,2 2 0,12-4-1,6-3-3,11-7 0,0-12-3,17-10-1,17-12-17,8 0 8,6-22 12,0-12-8,-8-5-28,-13-3 17,-12-5 19,-5-10 1,-10-10 2,0-3 2,0 3-1,0 4 11,0 22 8,-3 14 16,-2 13-1,1 12 2,4 2-8,-2 4-25,0 32-6,2 25 0,0 15 4,0 5 5,0 8-6,0-4 2,0-5 0,0-10-4,6-10-1,5-16-2,3-16-24,6-14-69,-2-10-74,-5-4-241</inkml:trace>
  <inkml:trace contextRef="#ctx0" brushRef="#br0" timeOffset="64863.28">7835 7808 977,'0'0'42,"136"0"-34,-15 0 29,25-15 2,14-10 16,1-3 15,-10-2-26,-21 6-18,-32 8-19,-33 8-7,-32 3-3,-29 5-65,-4 0-65,-42 0-53,-16 17-202</inkml:trace>
  <inkml:trace contextRef="#ctx0" brushRef="#br0" timeOffset="65335.01">8330 8307 709,'0'0'298,"0"0"-289,-138 47 40,95-18 6,-2 12-37,3 5 4,4 0-10,11-2-6,9-6 0,14-12-4,4-3-4,14-13 0,21-10-3,12 0 2,4-25-3,-1-13-22,-6-8-22,-9-3 13,-8-4 12,-12-5 14,-7-5 11,-8-5 0,0 0 0,0 10 0,0 14 7,-3 14 31,1 18 22,-2 8-5,4 4-12,0 6-37,0 30 2,0 17-8,1 12 29,11 9-5,2 7-10,-1 3-2,-2-2-11,-2-10-1,-2-14-2,-3-21-20,-2-18-69,0-17-89,0-2-146,1-12-186</inkml:trace>
  <inkml:trace contextRef="#ctx0" brushRef="#br0" timeOffset="65585.57">8655 8157 1029,'0'0'116,"0"0"-108,0 0-4,3 106 34,-3-40 9,0 15-19,0-3-6,0-4-3,6-8-2,3-18-6,5-16 1,3-16-6,3-11-4,9-5-2,2-10 0,0-14-15,-1-3-31,-11 4-57,-12-2-100,-7-1-208</inkml:trace>
  <inkml:trace contextRef="#ctx0" brushRef="#br0" timeOffset="65735.06">8673 8400 1048,'0'0'69,"0"0"-61,0 0-16,176-109 0,-100 75-129,-3-2-375</inkml:trace>
  <inkml:trace contextRef="#ctx0" brushRef="#br0" timeOffset="66190.55">10072 6872 809,'0'0'106,"0"0"-57,0 0 44,0 0-39,0 0-32,0 0-2,-104-70 4,66 88 2,2 20 11,5 8-6,7 8-7,8 4 0,9 0-5,7 2-11,0-2-3,5 0-3,13-1 1,-5-3-3,-2-2 0,-2-1-13,-4-9-33,-5-7-55,0-4-101,0-9-129,-21-10-203</inkml:trace>
  <inkml:trace contextRef="#ctx0" brushRef="#br0" timeOffset="66356.69">9591 7506 850,'0'0'99,"0"0"-54,0 0-6,130-113-29,-57 77-10,8 0 0,-4 0-26,-3 4-83,-10 0-39,-10 3-109,-14 8-147</inkml:trace>
  <inkml:trace contextRef="#ctx0" brushRef="#br0" timeOffset="66553.1">10320 7037 499,'0'0'226,"0"0"-68,0 0-19,0 0-66,0 0-39,0 0 1,-31 108 10,11-46 0,1 8-16,5 2-11,2 0-6,8-5-8,4-12-2,0-12-2,0-11-16,4-14-41,12-9-67,-1-9-144,1-7-94</inkml:trace>
  <inkml:trace contextRef="#ctx0" brushRef="#br0" timeOffset="66793.32">10535 7077 1035,'0'0'132,"0"0"-106,0 0-15,0 104 23,0-36 0,0 4-15,0-4-6,0-5 2,6-12-3,4-13-4,7-12-6,6-10 3,2-12-4,7-4-1,1 0-24,-6-17-31,-3-1-95,-17-2-210,-7-1-380</inkml:trace>
  <inkml:trace contextRef="#ctx0" brushRef="#br0" timeOffset="66935.64">10523 7420 994,'0'0'85,"0"0"-83,0 0 2,125-69-4,-71 46-68,-1 2-171,-20 1-142</inkml:trace>
  <inkml:trace contextRef="#ctx0" brushRef="#br0" timeOffset="67142.52">10895 7086 638,'0'0'298,"0"0"-248,0 0 31,148-6-20,-89 41-21,-7 13 23,-8 8-15,-15 4-15,-21 1-3,-8-2 1,-19-1-6,-21-8 3,-5-7-14,8-14-8,8-12-6,16-17-42,13-10-107,0-48-775</inkml:trace>
  <inkml:trace contextRef="#ctx0" brushRef="#br0" timeOffset="106990.98">853 9622 1123,'0'0'52,"0"0"-31,0 0 47,0 0-33,0 0-3,0 0-1,0 0-20,-20 31-10,16 10 18,1 12 6,-4 0-4,1-4-6,-1 0-7,1-3-4,0-5-4,5-10 0,-1-4-20,2-8-33,0-12-34,0-2-85,0-5-114,-8 0 14,2-26-78</inkml:trace>
  <inkml:trace contextRef="#ctx0" brushRef="#br0" timeOffset="107170.18">630 9753 416,'0'0'197,"0"0"-157,0 0 123,0 0-16,0 0-103,0 0-31,60-97 4,-2 65 0,4 9-6,-1 0-8,-6 4-3,-10 7-38,-7 2-137,-12 8-57,-10-1-154</inkml:trace>
  <inkml:trace contextRef="#ctx0" brushRef="#br0" timeOffset="107402.73">509 10399 1048,'0'0'72,"0"0"-62,0 0 5,0 0 21,0 0-18,154-83-2,-78 52 0,-7 4-16,-13 9-36,-14 9-103,-14 4-89,-4 5-85</inkml:trace>
  <inkml:trace contextRef="#ctx0" brushRef="#br0" timeOffset="107880.32">1232 9833 466,'0'0'674,"0"0"-628,0 0 16,0 0-1,0 0-36,0 0-16,0 59-6,0 19 21,0 30 22,0 17-18,0 11-13,0 6-4,0-5-10,0-8 3,0-18-4,18-16 1,6-18 0,7-14-1,5-17-2,4-14 1,4-18 0,1-14 1,-3 0 5,-6-28 1,-9-7 3,-9-9-2,-18-2 2,0-1-1,-17-6 2,-24 1-10,-15 0 1,-4 6-1,-2 4-3,3 5 1,9 11 2,9 3 0,9 5-3,14 0 2,8 4 0,10-5-7,0-1-6,14-3-5,17-4 0,7 0 3,-1 0-16,4 3-40,-5 2-100,-4-7-279</inkml:trace>
  <inkml:trace contextRef="#ctx0" brushRef="#br0" timeOffset="108390.63">2054 9953 796,'0'0'179,"0"0"-101,0 0 20,0 0-63,0 0-30,0 0 15,9 69 17,-9-15 2,0 2-9,0-2-11,0-5-1,0-9 1,0-8-3,0-6-12,0-6-1,0-1 0,16-8-3,2-1-4,3-4 3,9-6-1,1 0-18,4 0-25,4-4-37,-8-10-81,-11-2-202</inkml:trace>
  <inkml:trace contextRef="#ctx0" brushRef="#br0" timeOffset="108618.14">2224 9854 307,'0'0'665,"0"0"-662,0 0 8,0 0-11,0 0 10,0 0 19,160-8-21,-116-1-8,-3 0-36,-12-4-216,-2-6-108</inkml:trace>
  <inkml:trace contextRef="#ctx0" brushRef="#br0" timeOffset="108797.12">2663 9599 312,'0'0'710,"0"0"-681,0 0-2,0 0 15,0 0-9,0 0-12,0 134 0,4-100-18,-4 2 1,2 1-4,-1-3-77,4-6-119,-5-6-185</inkml:trace>
  <inkml:trace contextRef="#ctx0" brushRef="#br0" timeOffset="109014.57">2975 9723 1098,'0'0'30,"0"0"-25,163-55 39,-88 38-25,-1-1-3,-8 4-8,-13 8-8,-22 0-28,-16 6-84,-15 0-91,0 0-49,-13 0-45</inkml:trace>
  <inkml:trace contextRef="#ctx0" brushRef="#br0" timeOffset="109298.13">2989 9890 573,'0'0'215,"0"0"-66,0 0 14,-27 136-55,24-84-35,3 6-11,-2 2-18,-3 2-5,0 3-3,-5 3-13,-3-2-9,0 1-5,6-1-2,2-11-1,3-2-4,2-7 0,0-10 1,0-6-3,11-8-1,16-8-1,8-6-4,13-8-18,10 0-44,4-26-17,0-24-198,-10-18-676</inkml:trace>
  <inkml:trace contextRef="#ctx0" brushRef="#br0" timeOffset="109668.23">3662 9927 958,'0'0'197,"0"0"-153,0 0 2,0 0-26,-7 107 13,7-40 7,0-2-7,0 0-24,2-7-4,3-8-5,-5-6 0,0-4-14,0-8-34,0-6-39,0-8-130,-3-10-122,-17-8-228</inkml:trace>
  <inkml:trace contextRef="#ctx0" brushRef="#br0" timeOffset="109825.14">3533 10080 776,'0'0'55,"0"0"-33,142-120 60,-64 76-48,0 2-14,-11 10-18,-15 13-2,-21 11-84,-16 8-104,-11 0-91</inkml:trace>
  <inkml:trace contextRef="#ctx0" brushRef="#br0" timeOffset="109996.3">3557 10325 714,'0'0'83,"0"0"-61,0 0 38,0 0-7,0 0-15,171-11 1,-97-21-39,-9-3-6,-9 0-217,-14-1-170</inkml:trace>
  <inkml:trace contextRef="#ctx0" brushRef="#br0" timeOffset="110222.66">4224 9878 980,'0'0'143,"0"0"-109,0 0 18,0 0-18,0 0-10,-68 112 11,55-59-6,2 2-5,2 3-8,4-4-9,5-1-4,0-2-3,0 0-8,0-3-40,8-6-69,7-4-129,-4-12-174</inkml:trace>
  <inkml:trace contextRef="#ctx0" brushRef="#br0" timeOffset="110588.97">4306 10467 952,'0'0'37,"0"0"12,78-116 26,-40 62-32,1-3-14,-10 7-11,-8 4-12,-14 15-1,-7 8 3,0 9-8,-3 10-7,-14 4 1,-8 0-7,0 0-8,3 8-8,7 10 0,8 2-4,7 2-10,0 4 4,18-6 11,17 2 6,10-6 22,1-1 7,-5-1 11,-7-2 14,-13 4 0,-9 0 10,-6 1-6,-6 6-7,0 0-4,-2 6-9,-20 0-7,-5-3-9,-2-3-18,0-11-101,1-6-68,1-6-80,7-9-152</inkml:trace>
  <inkml:trace contextRef="#ctx0" brushRef="#br0" timeOffset="110823.2">4781 9958 945,'0'0'63,"0"0"-32,0 0 79,143 64-53,-117-17-7,-10 4-12,-10 2-9,-6-2-5,0-5-8,-6-2 0,-13-7-2,2-7-8,1-4-4,1-6-2,-3-8-20,-3-4-42,2-6-67,-8-2-232,0-19-294</inkml:trace>
  <inkml:trace contextRef="#ctx0" brushRef="#br0" timeOffset="111195.23">4812 9772 75,'0'0'1034,"0"0"-1012,114-78-20,-52 52 19,3 7-10,-8 6-8,0 4 2,-15 9-4,-10 0-1,-8 0-3,-12 26 3,-4 12 19,-2 13 31,-3 10-3,3 17-9,0 6-15,6 15-6,3 3-6,-1-1-2,-1-8-1,-12-14-1,-1-8 2,-1-8 2,-26-3 3,-6-9-1,-2-9 3,-7-12-7,1-10-5,-1-12-1,-1-8-3,3 0-7,0-8-20,9-14-29,11-8-37,9-5-120,11-11-200</inkml:trace>
  <inkml:trace contextRef="#ctx0" brushRef="#br0" timeOffset="111375.76">5817 10258 1148,'0'0'71,"0"0"-69,0 0 1,167-82-1,-104 56-2,-5 7-70,-16 3-159,-19 14-285</inkml:trace>
  <inkml:trace contextRef="#ctx0" brushRef="#br0" timeOffset="111527.35">5902 10435 1125,'0'0'86,"0"0"-85,0 0 4,0 0 8,127-8-8,-46-12-5,-8-15-103,-15-4-329</inkml:trace>
  <inkml:trace contextRef="#ctx0" brushRef="#br0" timeOffset="112034.78">7158 9726 687,'0'0'153,"0"0"-120,0 0 78,-141-58-29,108 58-51,0 0 1,8 0-4,-2 14-2,4 19-7,1 13 0,0 7-4,6 7-1,5 5 2,4 4-5,7 3-4,0-2-4,0-3-2,7-5-1,5-8-1,0-2-25,-7-2-49,-5-4-91,0-5-176,-5-13-157</inkml:trace>
  <inkml:trace contextRef="#ctx0" brushRef="#br0" timeOffset="112180.2">6604 10467 588,'0'0'167,"0"0"-160,0 0-7,132-132 18,-52 78-12,7-5-6,-2 1-30,-12 2-96,-11 4-161</inkml:trace>
  <inkml:trace contextRef="#ctx0" brushRef="#br0" timeOffset="112375.19">7298 9815 12,'0'0'742,"0"0"-584,0 0-68,0 0-36,0 0-14,-40 147 21,21-78-12,11 1-13,0 2-23,8-10-5,0-6-2,0-12-6,16-10-19,4-6-71,2-14-77,-1-14-126,4 0-209</inkml:trace>
  <inkml:trace contextRef="#ctx0" brushRef="#br0" timeOffset="112614.12">7514 9861 699,'0'0'210,"0"0"-176,0 0-11,0 0 3,0 0 56,16 150 5,-16-87-37,0-1-1,2-4-24,4-8-10,5-15-5,5-7-4,4-9-4,2-6-2,3-7-4,0-6-36,-6 0-56,-1 0-64,-9-22-156,-9-4-382</inkml:trace>
  <inkml:trace contextRef="#ctx0" brushRef="#br0" timeOffset="112755.72">7491 10160 1047,'0'0'0,"0"0"-42,0 0 35,139-105-120,-79 78-161,-12-2-152</inkml:trace>
  <inkml:trace contextRef="#ctx0" brushRef="#br0" timeOffset="112966.83">7837 9800 741,'0'0'145,"0"0"-93,0 0 36,0 0-23,146 21-5,-97 27 25,-3 10-39,-15 7-23,-16 5-6,-15 4-2,0 2-8,-29-1 6,-14-9-10,-3-6 2,2-14-5,8-10 0,14-12-26,9-14-59,13-10-151,0-12-144</inkml:trace>
  <inkml:trace contextRef="#ctx0" brushRef="#br0" timeOffset="113894.23">8942 9999 828,'0'0'62,"0"0"0,0 0 71,0 0-74,0 0-46,0 0 8,-122 33-8,89-1 3,4 5-2,8-2-2,6 0-6,8-10-4,7 0-1,0-7-1,3-6-2,18-7-9,8-5-16,5 0-8,4-12-9,0-15 5,-1-8 7,-7-3 21,-8-2 5,-9 8 6,-3 8 2,-8 10 21,-2 8 30,0 6-2,0 0-6,0 0-19,0 0-19,-2 10-5,-10 12-2,3 4 3,3 3 0,4-2-2,2-3-1,0 0 0,0-4-3,14-4 3,7-6-2,-2-3-3,6-7 0,-2 0 1,2-3 2,-6-16 2,0-9 0,-2-3 3,-6-4-1,-2 4-1,-2 7 0,-2 9 0,-4 10 3,2 5 4,-3 0-8,0 14-5,0 10 5,0 4 5,0-6-3,0-8-2,0-4 1,0-10-1,0 0 0,2 0 4,9-22-2,7-7-2,5 0-2,-4 5 2,4 7-1,-3 8 1,-3 7-3,2 2 1,-7 0-2,0 18 3,-5 4 0,-7 7 1,0 2-1,0 1-7,-2 0-86,-5-9-112,2-9-59,5-11-125</inkml:trace>
  <inkml:trace contextRef="#ctx0" brushRef="#br0" timeOffset="114285.07">9736 9997 860,'0'0'149,"0"0"-70,0 0 17,-140 23-55,88 14-2,11 10-7,8 1-24,16-2-5,15-8-3,2-6-1,6-11-1,28-9-11,6-11-4,11-1-1,1-11 0,-4-24 8,-3-6 10,-14-14 0,-10-4 3,-11-6-1,-5-7 6,-5-2 7,0 7-9,0 16 14,0 19 17,-2 15-2,-3 13 6,3 4-12,0 16-26,2 26 2,0 18-1,0 9 7,0 3-10,0 6 1,0-6-2,2-2-20,7-10-37,0-13-62,4-19-253,5-22-303</inkml:trace>
  <inkml:trace contextRef="#ctx0" brushRef="#br0" timeOffset="114698.56">11206 9707 779,'0'0'118,"0"0"-70,0 0 104,0 0-67,-135-97-47,106 97 0,0 0-10,2 33-14,8 11-5,1 14 0,9 4 1,7 7 6,2 6-4,0-2 1,8-1-6,11-2-7,-2-5-1,1-5-3,-3-8-30,-6-4-40,-9-9-74,0-10-176,-3-12-154</inkml:trace>
  <inkml:trace contextRef="#ctx0" brushRef="#br0" timeOffset="114849.87">10753 10345 746,'0'0'117,"0"0"-29,0 0 17,0 0-82,120-116-12,-36 73-5,2-3-6,2-2-18,-5 2-77,-10 2-167,-13 4-77</inkml:trace>
  <inkml:trace contextRef="#ctx0" brushRef="#br0" timeOffset="115044.26">11528 9743 445,'0'0'458,"0"0"-394,0 0 51,0 0-30,0 0-41,-98 129 3,85-67-13,1 3-13,10 5-9,2-8-6,0-11-6,5-7-9,12-12-33,4-9-67,1-11-76,3-12-122,-1 0-129</inkml:trace>
  <inkml:trace contextRef="#ctx0" brushRef="#br0" timeOffset="115328.66">11682 10034 432,'0'0'335,"0"0"-308,0 0 21,-16 106 31,16-61-44,0-9-20,0-4-4,12-8-9,8-10 3,7-6 1,4-8-5,0-5 5,5-22-4,-7-9 0,-5-6 0,-9-5 0,-5-1 9,-10 6 39,0 8 18,0 13-19,-20 9-5,-7 9-28,-2 3-16,-2 3 0,2 16-3,4 3-33,1-2-100,10 0-74,3-8-141</inkml:trace>
  <inkml:trace contextRef="#ctx0" brushRef="#br0" timeOffset="115570.8">11976 9798 911,'0'0'114,"0"0"-92,139 23 83,-91 24-29,-5 11-18,-14 10-17,-13 7-12,-14 0-13,-2-4-3,-7-9 0,-17-11-7,-3-10-2,2-11-3,6-11-1,5-10-16,7-9-39,7 0-45,0-24-112,0-19-278</inkml:trace>
  <inkml:trace contextRef="#ctx0" brushRef="#br0" timeOffset="115751.15">12670 9997 1026,'0'0'61,"0"0"-57,160-75 33,-106 59-33,-6 3-4,-11 6-66,-15 4-119,-13 3-183</inkml:trace>
  <inkml:trace contextRef="#ctx0" brushRef="#br0" timeOffset="115934.53">12603 10233 448,'0'0'706,"0"0"-677,0 0-17,0 0 34,0 0-27,113 20-8,-51-26-11,0-10-45,-5-5-140,-6-7-141,-8-5-109</inkml:trace>
  <inkml:trace contextRef="#ctx0" brushRef="#br0" timeOffset="116229.1">13216 9980 488,'0'0'412,"0"0"-345,0 0-7,0 0 20,-14 109-21,10-63-34,4-3-13,0 0-2,9-11-6,16-8 1,11-10 2,6-11-3,7-3 2,-1-12-4,-3-17 1,-7-12 0,-9 0 7,-6-12 6,-13 4 14,-5-6 10,-5 9-7,0 12-2,-24 14-5,-8 10-12,-8 10-14,-9 0-1,-2 2-8,4 18-34,11 2-47,16-2-130,16-6-303</inkml:trace>
  <inkml:trace contextRef="#ctx0" brushRef="#br0" timeOffset="116394.85">13999 10240 1136,'0'0'45,"0"0"-21,-14 143 22,-17-82-26,-9 2-20,-8 5-74,-3-5-287,0-21-277</inkml:trace>
  <inkml:trace contextRef="#ctx0" brushRef="#br0" timeOffset="116888.12">11428 11087 700,'0'0'116,"0"0"-64,0 0 71,0 0-30,0 0-41,0 0-6,-49-55-16,20 55-10,-3 0 6,1 11 14,2 13-9,2 10-12,6 8-5,7 12 1,7 6-1,5 6-7,2 1-1,0-7-3,2 0 1,9-8-3,-1-4-1,-4-2 0,-1-9-2,-5-8-12,0-4-20,0-11-13,0-7-36,0-2-82,-9-5-76,-11 0-146</inkml:trace>
  <inkml:trace contextRef="#ctx0" brushRef="#br0" timeOffset="117040.14">10971 11662 538,'0'0'404,"0"0"-350,0 0-16,0 0 7,129-104-19,-55 69-19,-5 2-7,-2-1-5,-9 4-92,-16-3-166,-6 0-89</inkml:trace>
  <inkml:trace contextRef="#ctx0" brushRef="#br0" timeOffset="117226.69">11625 11001 1069,'0'0'68,"0"0"-30,0 0-3,0 0-14,0 0-10,-1 102 0,1-66-10,0-2-2,0 0-10,0-3-50,0-6-75,0-7-122,1-10-139</inkml:trace>
  <inkml:trace contextRef="#ctx0" brushRef="#br0" timeOffset="117481.16">11941 11113 962,'0'0'131,"0"0"-102,0 0 61,0 0-32,0 0-21,-87 127 3,64-67-16,4 0-5,3-4-9,7-4-4,5-3-5,4-8-1,0-3-3,0-12-29,17-12-26,6-10-54,4-4-66,2-10-168,2-14-143</inkml:trace>
  <inkml:trace contextRef="#ctx0" brushRef="#br0" timeOffset="117780.67">12103 11444 805,'0'0'156,"0"0"-131,0 0 48,0 0-16,0 0-42,-13 120-8,15-94-5,16-6 3,2-6-3,7-12-1,4-2 1,3-5 1,-3-20-1,-4-7 0,-5 0 2,-11-3-3,-7-2 7,-4 3 8,0 4 4,-19 6 4,-8 10 17,-2 10-13,-2 4-17,0 0-7,2 1-4,4 13-2,4-4-15,6 3-50,4-4-93,6-5-141,5-4-148</inkml:trace>
  <inkml:trace contextRef="#ctx0" brushRef="#br0" timeOffset="118023.16">12367 11180 962,'0'0'56,"0"0"-4,122-12 38,-82 37-47,-7 20 0,-6 9 1,-13 1-17,-12 3-3,-2-3-8,0-7-7,-20-4 7,-6-4-12,0-10-4,9-8 0,0-7-9,9-12-38,6-1-40,0-2-112,2-10-131,0-18-384</inkml:trace>
  <inkml:trace contextRef="#ctx0" brushRef="#br0" timeOffset="118202.96">13096 11351 1127,'0'0'36,"0"0"-35,149-59 23,-89 36-19,-4 3-5,-10 4-53,-12 2-163,-14 6-184</inkml:trace>
  <inkml:trace contextRef="#ctx0" brushRef="#br0" timeOffset="118389.33">13116 11546 1072,'0'0'128,"0"0"-125,0 0 2,0 0 15,0 0-11,171-44-9,-111 22-34,-2-4-90,-8-5-101,-2 0-71,-5-1-76</inkml:trace>
  <inkml:trace contextRef="#ctx0" brushRef="#br0" timeOffset="118680.94">13721 11251 87,'0'0'483,"0"0"-341,0 0-21,0 0-9,0 0-18,0 0-12,8 100-29,-16-53-19,4-6-10,4 2-14,0-11 6,0-3-10,20-8 0,9-13 2,7-8-4,9 0 0,1-17-1,2-12-1,-6-5 2,-10-4-2,-9 0 14,-12-6 11,-11 2 7,0 8-12,-25 10 8,-16 15 2,-7 7-23,0 2-7,1 0-2,9 2-10,9 8-35,10-2-65,2-8-313</inkml:trace>
  <inkml:trace contextRef="#ctx0" brushRef="#br0" timeOffset="120644.58">1232 12668 958,'0'0'96,"0"0"-64,0 0 51,0 0-47,0 0-24,0 0 11,-31 160-3,25-87-5,6-3-9,0-9-4,0-6 4,8-14-6,12-10 1,2-10-2,0-12-2,5-9-1,0 0-11,2-21 8,-3-14-9,2-8 9,-11-4-3,-2-12 2,-5 0 1,-6 1-5,-4 5 8,0 9 2,0 12 1,0 13 2,0 12 2,0 4 9,0 3-2,0 0-10,-2 5-13,-2 16 4,-1 14 5,5 0 4,0 10 0,0 1 6,0-1 1,2 2 4,7-3 3,1-1-5,-2-5-6,0-4-2,-1-9 0,1-4 2,-6-9-3,0-5 2,-1-5 0,-1-2 2,0 0 3,0-2 8,3-21-10,6-14-5,5-2 0,3 1-1,1 6-1,5 3-7,-1 9 6,0 4 1,1 9-1,-4 4-1,-3 3-1,-1 0-1,-1 17 2,-8 7 3,-1 7-5,-1 4 6,-4-2 1,6-1-1,-2-1 1,2-8-1,1-5-1,1-8 0,6-3-3,2-7-10,6 0-2,9-3 9,-2-16 6,3-4-6,-6-2-4,-7-1 2,-7-6 8,-2 6 0,-6-1 2,-4 3 1,0 6-1,0 6 0,0 2 0,0 6 5,0 4 7,0 0 5,-4 0-7,-3 0-11,-2 12-5,-1 12 1,2 3 3,6 5 1,2 3-1,0-3 1,0-2-1,6-8 0,10-8-4,-2-4 1,-1-3 2,2-6 1,-1-1 1,-3 0 3,5 0-1,-3 0 4,-2-14 2,5-5 2,-5-3-2,3-2 1,-2-7-3,-1 4 0,1 6-2,-8 8-2,3 4 1,-7 6 0,4 3-3,1 0-2,2 23-9,2 12 11,-3 4 6,0-3-1,0-5-4,-4-13 2,0-9-2,-2-4-1,2-5 2,3 0 3,1-18 2,0-17-5,8-11-2,2 4-6,2 2-2,4 11 4,0 6-3,3 13 4,1 6 0,-1 4-3,2 2 3,-4 21 0,-6 8 3,-7 3 7,-2 0 2,-6 0-6,-1-5-1,-1-3-1,0-10 1,0-11-2,4-1-20,4-4-34,10 0-51,7-20 4,6-8-76,-2-6-86,-9 0-247</inkml:trace>
  <inkml:trace contextRef="#ctx0" brushRef="#br0" timeOffset="120908.85">1053 12971 692,'0'0'130,"0"0"-125,0 0-4,127-81 9,-62 60-10,0 7-146,-10 5-225</inkml:trace>
  <inkml:trace contextRef="#ctx0" brushRef="#br0" timeOffset="121387.21">1406 14575 956,'0'0'200,"0"0"-200,0 0-1,0 0 1,0 0 17,6 116 38,-3-55-3,-3-2-11,0 0-8,0 0-7,0-12-7,0-8-7,1-14-5,4-11-5,5-7-2,3-7 2,3 0-2,5 0 0,8-7-1,2-14-23,3-4-42,-1-10-72,-5-2-191,-2-8-341</inkml:trace>
  <inkml:trace contextRef="#ctx0" brushRef="#br0" timeOffset="121554.23">1616 14575 669,'0'0'454,"0"0"-454,0 0-21,0 0 21,0 0 0,0 0-26,161-78-168,-113 71-126</inkml:trace>
  <inkml:trace contextRef="#ctx0" brushRef="#br0" timeOffset="121716.91">2010 14379 778,'0'0'366,"0"0"-348,0 0-18,0 0 7,0 0-1,0 0 4,0 106-6,0-69 0,0-1-4,0-2-92,7-8-158,1-6-177</inkml:trace>
  <inkml:trace contextRef="#ctx0" brushRef="#br0" timeOffset="121951.14">2195 14466 745,'0'0'294,"0"0"-290,154-41-4,-71 25 31,3 2 6,-1-2 5,-18 6-6,-12 0-27,-19 6-9,-20-1-8,-10 5-19,-6-3-35,0 3-41,-8 0-86,-21 0-91,-11 0-52</inkml:trace>
  <inkml:trace contextRef="#ctx0" brushRef="#br0" timeOffset="122257.37">2293 14478 656,'0'0'257,"0"0"-233,0 0 13,0 0 24,0 0-27,0 0 27,-13 97-7,13-44-5,4 10-8,1 8-6,-1 13-10,-2 7-6,-2 1-7,0 3-5,0-15-1,0 0-2,0-7 1,-4-12 0,-1-11 2,5-11 0,0-8-2,7-12-3,15-10 0,8 0-2,11-9 2,13 0 3,9 0-5,4 0-18,6-10-68,-6-8-151,-6-13-530</inkml:trace>
  <inkml:trace contextRef="#ctx0" brushRef="#br0" timeOffset="122917.71">2843 15159 951,'0'0'155,"0"0"-136,0 0 12,0 0 21,85-102-29,-43 53-9,3-23-1,-1-7-4,-5 2-4,-15 9 3,-13 18 2,-11 21 0,0 10 1,-4 5-6,-16 14-5,-7 0-5,-3 0 1,4 10-3,-1 8-6,6 8 8,5 0-5,9 6-1,7 8-2,0-4-7,25 1 5,15-1 13,6-9-4,3 0 6,-1-1 1,-11 0-1,-10-2 1,-7 5 1,-15-2 2,-5-1 11,0-4 1,0 2-7,-12-10-4,-7 3-3,-4-4-2,-4-4-26,-2-8-36,2-1-92,3 0-114,2-19-165</inkml:trace>
  <inkml:trace contextRef="#ctx0" brushRef="#br0" timeOffset="123576.92">3441 14038 800,'0'0'65,"0"0"-56,0 0 38,0 0-37,0 0-6,0 0-1,-74 58 4,57-53-1,3-3 14,5-2 23,1 0-9,3 0-6,0-12-9,3-4-9,2 2-10,0-4-6,0 0-4,14 4 7,1-3 3,5 5-2,1 2-1,-5 2 2,5 8 0,-2 0-3,-8 0-2,6 11-1,-6 16 1,0 4 4,-4 2 2,-7 6 1,0 1 0,0 0 1,-18 0-1,-4 0 4,-1-4-2,2-5-3,-2-8-1,5-4 0,5-16-12,5 2-19,7-5 24,1 0 1,0 0-41,0-3 6,0-2 24,9-4 18,6 8 1,3 1-1,5 0 1,2 10 0,3 6 7,8-6 25,0-2 4,1-7 12,3-1 19,-9 0 1,-2-4 0,-6-13-7,-5-2-14,-9 1-12,-1-1-19,-6 3-11,-2-3-6,3 6-31,4 4-96,6 9-297</inkml:trace>
  <inkml:trace contextRef="#ctx0" brushRef="#br0" timeOffset="123938.52">3865 14722 34,'0'0'1127,"0"0"-1075,0 0-35,0 0 1,0 0 9,0 121-4,0-69 8,0-2-16,0 4-15,0 1 5,0-4-4,0-1-1,0-1-28,0-9-24,0-5-75,-2-3-88,-6-9-12,2-13-182</inkml:trace>
  <inkml:trace contextRef="#ctx0" brushRef="#br0" timeOffset="124134.79">3844 14700 917,'0'0'126,"0"0"-117,135-116-6,-71 84 24,1 2-14,-9 12-9,-8 8-4,-15 10-29,-12 0-123,-10 10-43,-11 12-111</inkml:trace>
  <inkml:trace contextRef="#ctx0" brushRef="#br0" timeOffset="124320.58">3880 14969 942,'0'0'138,"0"0"-134,0 0 6,0 0 10,0 0-6,0 0 10,154 34-7,-96-38-4,-4-7-13,-1-1-73,-11-2-143,-9-3-151</inkml:trace>
  <inkml:trace contextRef="#ctx0" brushRef="#br0" timeOffset="124539.03">4528 14520 1160,'0'0'83,"0"0"-74,0 0 6,0 0 17,-96 152 2,83-92-3,1 1-10,4 1-6,2-2-12,0-4-1,6 0-2,0-10-31,0-4-55,0-7-121,20-10-177,0-5-202</inkml:trace>
  <inkml:trace contextRef="#ctx0" brushRef="#br0" timeOffset="124882.39">4658 15221 14,'0'0'942,"0"0"-905,69-120 11,-34 66 44,-1-5-51,-5 0-1,-9 7-18,-13 9-3,-7 7-10,0 10-2,-11 8-7,-14 13-8,-2 5-4,-3 0-6,2 9-4,1 16 2,8 7-3,9-1 1,10-2-17,0 0 2,27-4-12,12-4 31,3-2 18,2-3 5,-2 2 20,-10-1 20,-11 3 0,-13 1-22,-8-4 12,0 6-17,-2 1 12,-21 1-21,-3-3-9,-6-3-13,1-5-86,0-7-114,2-7-159</inkml:trace>
  <inkml:trace contextRef="#ctx0" brushRef="#br0" timeOffset="125124.56">4999 14636 1062,'0'0'84,"0"0"-76,143 26 63,-97 16-8,-9 16-19,-8 9-6,-18 3-8,-11 0-7,0-5 5,-11-6-10,-18-11-4,-2-7-9,1-11-2,-1-10-3,4-8-22,5-11-32,1-1-35,11-15-117,5-29-252</inkml:trace>
  <inkml:trace contextRef="#ctx0" brushRef="#br0" timeOffset="125475.02">5383 14345 1126,'0'0'80,"0"0"-77,147-29-2,-75 22 17,5 7-8,-8 0 2,-6 2-5,-19 20-6,-11 10 0,-12 16 0,-6 7 23,-6 11 23,-2 14-10,-1 6-10,2 9-7,0 5 2,-1 0 4,-7-8-11,0-6 15,-21-12-9,-21-5 12,-16-7-6,-8-8-7,-9-6-12,-2-16-4,-1-6-4,2-12-4,7-5-53,11-9-58,9 0-141,10-27-665</inkml:trace>
  <inkml:trace contextRef="#ctx0" brushRef="#br0" timeOffset="139958.92">6476 14899 549,'0'0'169,"0"0"-98,0 0 29,0 0-36,0 0-25,0 0-10,0 0-4,0 0 5,8 0 1,12 0 13,11 0 2,9 0-10,11-2 0,3-8-5,-1-7-2,-6 8-6,-11 3-11,-11 4 0,-10 0-5,-6 2 3,-7 0-3,1 0-2,-3 0-2,0 0-3,0 0-1,0 0-13,0 0-42,0 18-38,-13 8-94,-8 6-170,-3-2-238</inkml:trace>
  <inkml:trace contextRef="#ctx0" brushRef="#br0" timeOffset="140244.07">6531 15186 836,'0'0'150,"0"0"-141,0 0-3,0 0 17,0 0 12,171 1 26,-107-1-7,-1-14 6,-7-4-4,-11-1-13,-10 2-3,-12 5-13,-8 2-13,-6 6-7,-9 4-3,0 0 1,0 0-5,0 0 0,0-2-28,0-10-34,3-12-67,0-20-244,5-12-370</inkml:trace>
  <inkml:trace contextRef="#ctx0" brushRef="#br0" timeOffset="141472.77">8729 14355 553,'0'0'162,"0"0"-147,0 0 46,0 0 81,0 0-68,0 0-20,2-50 3,-21 42-30,-6-5-21,-12 4 15,-5 9 1,-4 0 0,3 0-11,3 0 8,7 0 5,6 16-4,4 14-4,5 11-7,7 10-5,5 12 5,4 4 1,2 6 8,0 2-6,0-4 1,2-4-9,6-8 5,4-10-4,-3-10-1,-1 0-1,1-7-3,-7-1 2,4-4-2,-2-3 0,-2 1-5,0-7-21,-2-3-18,0 2-18,0-9-74,0-2-120,0-3-1,-18-3-102</inkml:trace>
  <inkml:trace contextRef="#ctx0" brushRef="#br0" timeOffset="141645.51">8149 15091 791,'0'0'154,"0"0"-130,0 0 29,52-120-3,6 76-31,6-2 2,3 2-5,-5 2-16,-10 5-2,-12 1-68,-10 0-115,-7 2-138</inkml:trace>
  <inkml:trace contextRef="#ctx0" brushRef="#br0" timeOffset="141887.45">8775 14129 680,'0'0'75,"0"0"43,0 0 10,0 0-77,0 0-22,0 0-3,0 30 12,0-4-5,0 10-16,0 6-9,0 6-8,0 5-4,0-8-99,0-6-119,3-11-101</inkml:trace>
  <inkml:trace contextRef="#ctx0" brushRef="#br0" timeOffset="142102.07">8945 14177 845,'0'0'123,"0"0"-96,0 0 52,0 0-63,0 0-11,0 0 16,-10 134-8,15-88-6,2 2-7,-3 1-16,4-6-87,-6-11-212,-2-9-152</inkml:trace>
  <inkml:trace contextRef="#ctx0" brushRef="#br0" timeOffset="142432.44">9360 14275 835,'0'0'61,"0"0"-17,0 0 66,0 0-39,0 0-23,0 0-9,-14 26 1,-18 30-14,-5 23 11,-1 11 5,5 10-13,10-4-4,10-7-16,13-23-3,0-16-6,18-15-2,10-6 1,6-9-6,-1-6-36,0-6-61,-1-8-132,-7 0-278</inkml:trace>
  <inkml:trace contextRef="#ctx0" brushRef="#br0" timeOffset="142710.53">9618 14458 933,'0'0'236,"0"0"-202,0 0-30,0 0 0,0 0 44,24 160-13,-18-84-17,2 2-9,-3-9-1,5-18-4,1-13-1,5-13-1,5-9-2,0-12 2,7-4-1,7 0-1,1-22-23,-3-2-30,-11-6-62,-10-4-201,-12-1-242</inkml:trace>
  <inkml:trace contextRef="#ctx0" brushRef="#br0" timeOffset="142854.27">9507 14819 1093,'0'0'88,"0"0"-88,0 0-4,125-111 3,-49 71-9,-3 12-101,-17-2-220</inkml:trace>
  <inkml:trace contextRef="#ctx0" brushRef="#br0" timeOffset="143098.81">9972 14388 674,'0'0'409,"0"0"-364,0 0-40,177-6 53,-113 37 12,-6 15-27,-19 11-13,-15 14-20,-22 18 8,-2 7 4,-31 1 2,-19-11-15,-5-16 8,4-16-1,-1-9-8,10-18-2,11-6-6,8-11-4,15-10-42,5 0-62,3-31-263</inkml:trace>
  <inkml:trace contextRef="#ctx0" brushRef="#br0" timeOffset="159340">7001 16284 712,'0'0'347,"0"0"-275,0 0-14,0 0 22,0 0-57,0 0-11,0 0 10,116-8 2,-62-10-12,-7 4-9,-10 10-1,-11-1-2,-8 5-23,-2 0-67,-7 0-118,-6 0-209</inkml:trace>
  <inkml:trace contextRef="#ctx0" brushRef="#br0" timeOffset="159537.85">7021 16566 767,'0'0'407,"0"0"-378,0 0-25,0 0 18,0 0-1,116 5 12,-43-5-5,1-10-23,-2 3-5,-9 2-54,-2-4-80,-3-11-141,-7-11-264</inkml:trace>
  <inkml:trace contextRef="#ctx0" brushRef="#br0" timeOffset="160417.54">10334 16218 473,'0'0'222,"0"0"-159,0 0 23,0 0 15,0 0-45,0 0 4,0-14-2,-19 14-15,-7 0-33,-10 7 2,-4 17 7,-2 7-2,1 10 4,8 5-1,8-2-6,10-5-6,15-8-5,0-9-3,9-3-1,18-14-1,6-5 4,3 0-1,2-5 3,4-26-3,-2-5 0,-7-4-1,-6-13 0,-6 0 0,-11-12-5,-7-5 0,-3-3-8,0 12 2,0 8-2,0 20 12,0 11 1,-7 10 0,3 1 9,-1 7 7,3 0-1,0 4-4,2 0-1,0 0-2,0 0-8,0 12-3,0 25-4,0 13 7,0 8 2,0 4 3,4 4 3,7 2-4,3-10 9,-1-8-8,3-1-2,-1-13-2,-3-2 2,3-14-2,-2-4-1,-3-2 0,-4-6-4,0 2-33,-6-10-56,0 0-103,0 0-128,0-22-172</inkml:trace>
  <inkml:trace contextRef="#ctx0" brushRef="#br0" timeOffset="161114.84">10764 15641 508,'0'0'152,"0"0"-140,0 0 16,0 0-11,0 0 14,0 0 41,-11 36-28,-5-27-14,1 0 7,-5-4-9,6-2-4,-4-1-9,5-2 1,1 0 3,4 0 6,3-2-5,5-10-3,0-6-13,0-1-4,7 2 0,11-5 0,4 3 0,0 3 1,3 6 1,-2 1 1,-2 5-2,0 4-1,-1 0-2,-1 0 1,2 5 0,1 12 1,-7 2 0,-3 6-1,-1 6 2,-7-2-1,-4 11 1,0-5 2,-6 9 11,-21-5-4,-2-3 4,-2 0-5,-5-8-1,5-1-2,6-9 2,5-10-7,9-2 8,4-3-7,3-3 11,1 0-1,3-9-10,0-12-2,0 7-6,12 9 3,7 5 0,4 0 3,6 5 1,9 14 5,2-3-1,7-7 17,2-4 11,3-5 5,-4 0 2,-1-18-6,-7-9-9,-6 4-4,-13 6-7,-7 3-6,-6 0-3,-8 10-3,0 0-2,0 4-20,0 0-48,0 0-65,-14 26-250,-11 15-86</inkml:trace>
  <inkml:trace contextRef="#ctx0" brushRef="#br0" timeOffset="161512.24">9843 17034 494,'0'0'165,"0"0"-124,0 0 27,0 0 37,0 0-86,0 0 31,44 0 56,18 0-21,22 0-7,13 0-19,17-8-9,9-2-14,6-7-2,0 8-11,-1-5 3,-12 2-4,-18 6-8,-25 2-14,-29 0-2,-23 0-5,-14 4-20,-7-5-17,0 5-30,-12 0-60,-17 13-137,-9 15-173</inkml:trace>
  <inkml:trace contextRef="#ctx0" brushRef="#br0" timeOffset="162052.17">10591 17365 463,'0'0'234,"0"0"-201,0 0 25,0 0 16,0 0-38,0 0 17,-140 26 12,96-2-11,2 2-12,2 6-2,9-6-19,10 4-2,13-1-17,8-12 1,0 2-3,2-11-4,20-8 4,7 0 3,3 0-2,8 0 1,-7-22 4,-2-4 1,-6-11-7,-8-7-7,-7-9 5,-8-5-17,-2-9-4,0 13 10,0 10 12,-7 16 1,4 10 22,1 9 7,0 5 4,2 4-9,0 0-17,0 0-7,0 16 0,0 13 3,12 11 29,1 7-4,-1 8-10,-1-6-2,3 0-10,-2 1-2,-3-6-4,-1 0 0,-3-3-10,-4-13-38,5-2-83,-4-8-82,0-15-161,-1-3-157</inkml:trace>
  <inkml:trace contextRef="#ctx0" brushRef="#br0" timeOffset="162323.84">10762 17154 913,'0'0'178,"0"0"-146,0 0 17,0 0-36,0 0-1,21 123 33,-9-61-9,-1 0-15,0 1-13,0-5 10,3 0-2,-1-10-14,3-11 6,-4-16-7,7-7 0,-1-10 3,2-4-4,3 0-16,-4 0-21,1-30-57,-9-2-160,-7 0-302</inkml:trace>
  <inkml:trace contextRef="#ctx0" brushRef="#br0" timeOffset="162487.05">10730 17490 1065,'0'0'82,"0"0"-76,0 0-1,125-63-5,-63 42-11,-4-2-67,-16 2-193,-17-2-257</inkml:trace>
  <inkml:trace contextRef="#ctx0" brushRef="#br0" timeOffset="163056.83">11357 17089 865,'0'0'191,"0"0"-191,0 0 8,0 0 4,0 0-3,0 0-1,-22 44-7,8-40 4,1 1-3,0 0 6,1-5 0,1 0 2,4 0-6,0-9 0,7-5-4,0 1-17,0-5-8,2-1 0,14 2 10,5-2 3,3 7 5,2-2 5,1 6 2,-2 3 2,-2 5-2,-6 0 0,-1 0-2,-3 5-1,-1 17 3,-2 4 0,-5 2 1,-3 7 3,-2 1 2,0-4 5,-7 4-4,-15-6 0,-7 2-3,-5-2 2,3-8-2,1 0 1,7-12-5,5-10 1,4 0-2,8 0 2,6-3 0,0-8-1,0-1-1,12 6 1,9 2 9,7 4 6,9-4-1,4 4 7,1 0-2,3 0 0,-6 0 11,-5 0-13,-7 0-11,-5-14-6,-5 2-31,-3-12-156,-3-14-483</inkml:trace>
  <inkml:trace contextRef="#ctx0" brushRef="#br0" timeOffset="163515.31">12079 15963 678,'0'0'115,"0"0"-49,0 0 77,0 0-117,0 0 3,0 0 12,-112-68-22,77 68 16,1 23-2,1 13-7,1 13 7,11 14-4,7 4-5,7 0-3,7-1-8,0-7-3,11-6-10,10-4 6,1-9-6,-2-4 1,-4 1-1,-8-2-9,-6 2-36,-2-4-43,0-5-91,-12-6-121,-11-8-42</inkml:trace>
  <inkml:trace contextRef="#ctx0" brushRef="#br0" timeOffset="163867.33">11729 16670 9,'0'0'490,"0"0"-318,0 0-22,0 0 8,0 0-86,-16-113-29,63 81-14,13-6 6,11 0-13,10-2-10,-6 0 0,-4 1-7,-12 11-5,-18 7-49,-6-2-91,-13-3-86,-9-6 63,-5 4-25,-5-2 155,-3 8 33,0 4 101,0 3 78,0 6-34,0 6 4,0 3-32,0 0-28,0 0-44,-1 12-20,-11 25-8,-1 11 11,3 6 6,4 4-14,2-3-8,4-4-5,0 0-4,0-5-3,2-4 0,16-10-17,2-4-54,0-5-73,5-20-192,-5-3-153</inkml:trace>
  <inkml:trace contextRef="#ctx0" brushRef="#br0" timeOffset="164114.87">12556 16070 935,'0'0'193,"0"0"-137,0 0-25,0 0-11,0 0 12,0 156 12,0-94-14,0-4-13,0-3 5,0-7-9,14-8-4,5-4-6,10-12 0,5-7-2,3-12 0,2-5-1,-1 0-12,-4 0-34,-8-14-39,-16-8-118,-10 4-210</inkml:trace>
  <inkml:trace contextRef="#ctx0" brushRef="#br0" timeOffset="164249.9">12499 16455 681,'0'0'208,"0"0"-171,0 0-15,0 0-22,167-112-30,-107 80-119,-12 5-99</inkml:trace>
  <inkml:trace contextRef="#ctx0" brushRef="#br0" timeOffset="164474.22">12932 15981 932,'0'0'116,"0"0"-77,0 0 48,169 36-24,-114 9-19,-11 13 7,-13 4-18,-20 6-11,-11-2-7,-10-4-4,-20-9-3,-3-7-5,2-10-3,9-14-8,7-10-37,6-12-66,8 0-121,1-22-179</inkml:trace>
  <inkml:trace contextRef="#ctx0" brushRef="#br0" timeOffset="164865.4">13131 15741 990,'0'0'126,"0"0"-121,143-46 45,-49 42-12,1-4-28,-6 4-4,-11 4 3,-20-2-5,-22 2-2,-16 0-1,-10 0 4,-10 10 7,0 22 19,0 10 5,0 13 6,0 10-14,2 17-11,4 9-8,6 7 3,5 8 5,-4-11-5,-2-12 1,-6-11-5,-5-9 7,0-10-7,-29 0 10,-14-9-8,-7-7 2,-6-11-10,-3-6 2,2-8-4,-1-8-25,2-4-31,0 0-56,3 0-206,-5-18-586</inkml:trace>
  <inkml:trace contextRef="#ctx0" brushRef="#br0" timeOffset="165523.95">11729 15737 474,'0'0'226,"0"0"-90,0 0 6,0 0-53,0 0-36,0 0-13,9-20 2,-43 20-20,-13 0-15,-4 2-2,-2 14 3,1-2 11,8 7-7,6 6 1,12 9 1,12 18-11,12 13 4,2 19 4,16 12 15,13 4-5,2 1 6,-6-10-3,-8 2-10,-9-2-2,-8-8 4,0-4-4,0-11-8,-4-15 1,0-16 4,4-11-2,0-11-3,2-4 0,26-5 3,16-6 3,11-2-1,15 0-9,1-6 0,2-2-41,-1-1-76,-10-3-225</inkml:trace>
  <inkml:trace contextRef="#ctx0" brushRef="#br0" timeOffset="177374.22">15656 251 502,'0'0'200,"0"0"-97,0 0 9,0 0-59,0 0-18,0 0-5,0 0-13,-17-13 15,-5 15 0,-4 6-5,0 4 7,-5 5-11,-2 4-1,-5 5-9,-2 5-1,1 7 0,0 4-6,3 11 1,3 2-5,2 3-2,6 8 0,2 5 0,8 3 1,1 2 2,6 1-3,8-8 1,0-2 1,17-1-2,24-4 0,9 5 1,6 2 3,4 5-2,-1 5 0,-11-1-1,-9 4 2,-18-2-3,-18 0-1,-3 0 1,-31-7 2,-18-4-2,-5-3 6,-6-8-2,5-4 5,-3-7-2,4-1 3,7-1-7,5 5-3,6 10-3,10 13 2,5 11 1,8 6 1,11 0-1,2-6 0,2-3 0,25-7 1,9-6-1,2 0 0,6 4 0,-7 3 0,-5 1 1,-9 2-1,-10 4 0,-11 3 1,-2 1-1,-2-1 1,-21-8-1,-8-4 1,0-8 1,-5-4 4,3-3 2,4 0-2,0 4-1,6 1-2,6-1-2,3-3 1,14-2-4,0-2 1,7-2 1,23-2 0,7-8-1,6-2 1,6-4 0,-5 0 2,-3-4-2,-12 1 1,-14 7-3,-13 2 2,-2 10 0,-21 3 2,-18 1-1,-8 1-1,-2 0 1,-3-3 0,8-2 1,3-7 0,13-3 0,8-2-2,14 1-3,6 4 3,4 0 1,33 7-1,13-3 0,3 2-3,5 0 2,-2 0 1,-9 1-2,-10-3 2,-12 4 0,-14 0 0,-11 0 2,0 2 0,-23-2-2,-10 3-2,-7 5 2,0 3 1,0 4 0,2-6-1,7-4 1,8-7-1,13-1 1,7 0-1,3 2 0,13 1 0,21-2 1,6 0-3,2 2 2,4 3 0,-10 1 1,1-5-1,-10 2 0,-7 1 1,-7 3-1,-10-1 1,-3-4-1,0-11 0,-3-3 1,-18-1-2,2-3 3,-6 3 3,-2 4 0,5-1 1,7-2-5,7 1-1,8-1 0,0 6 0,8 4 2,17-3-2,6-1-3,2-5 3,0-3 2,-4 1 0,-11 1-1,-9 3 1,-9 6-1,0 4 11,-16 12-1,-6 1 23,0 0-22,4-5 1,5-15-6,3-12-5,8-17-2,2-5-22,0-12-53,0 0-141,0-24-465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4:39:15.5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1116 1087 855,'0'0'136,"0"0"-41,0 0-7,0 0-32,0 0-26,0 0-21,0 0 11,0 112 21,0-64-27,0 1-11,0-1 0,0 6-3,0-1-39,0 2-95,0-6-178,-5-14-155</inkml:trace>
  <inkml:trace contextRef="#ctx0" brushRef="#br0" timeOffset="196.49">910 1315 92,'0'0'1037,"0"0"-993,81-124-37,-10 72 9,14 0 7,2 4-15,-9 10 2,-15 16-10,-23 19-50,-19 3-100,-21 39-147,-1 22 12,-42 20-11</inkml:trace>
  <inkml:trace contextRef="#ctx0" brushRef="#br0" timeOffset="330.23">1045 1632 352,'0'0'177,"-135"150"-35,91-94 17,20-20-36,21-9-72,3-18-51,40-9 3,25 0 8,17-26-11,6-16 0,-12-2-164,-16-2-130,-16-4-266</inkml:trace>
  <inkml:trace contextRef="#ctx0" brushRef="#br0" timeOffset="644.94">1394 1463 714,'0'0'223,"0"0"-162,0 0-22,0 0-35,0 0 7,0 164 59,0-60-20,0 28-10,0 24-9,0 13-14,-2 3-11,0-19-3,2-30-1,0-24-1,12-31-1,15-24 1,1-20-2,6-24-1,4 0-13,-5-38 4,-4-16 11,-14-16 3,-15-15 3,-7-9-3,-32-1-2,-11 11 0,2 11 1,-2 19 12,11 1-5,12 9-8,15-6-1,12-8-25,34-8-122,29-6-112,12 5-279</inkml:trace>
  <inkml:trace contextRef="#ctx0" brushRef="#br0" timeOffset="996.92">2233 1385 937,'0'0'72,"0"0"-35,0 0-15,0 0 0,0 114 56,0-51-14,-7 2-24,-1-2-11,-2-7-13,6-8-11,2-5 4,2-8-7,0-6 1,0-7-2,6-8 0,12-7-1,7-2 2,6-5-2,9 0-9,0-12-60,-2-18-105,-12-6-229</inkml:trace>
  <inkml:trace contextRef="#ctx0" brushRef="#br0" timeOffset="1140.46">2366 1405 673,'0'0'348,"0"0"-348,0 0-19,176-104-62,-108 70-266</inkml:trace>
  <inkml:trace contextRef="#ctx0" brushRef="#br0" timeOffset="1304.6">2868 1073 1046,'0'0'143,"0"0"-138,0 0 9,0 0-8,-17 130 2,17-88-2,0 2-5,0 2-2,0-1-83,8-8-101,-1-10-235</inkml:trace>
  <inkml:trace contextRef="#ctx0" brushRef="#br0" timeOffset="1486.67">3151 1245 963,'0'0'175,"0"0"-170,136-46 16,-70 34-3,-3 5-16,-5 2-2,-11 1-13,-16 1-101,-19-1-154,-12 0-68</inkml:trace>
  <inkml:trace contextRef="#ctx0" brushRef="#br0" timeOffset="1716.03">3292 1122 301,'0'0'329,"0"0"-255,0 0 40,-100 142-2,86-71-38,5 10-16,-3 11 10,6 6-37,-3 2-1,0 0 0,-2 1-7,1-6-1,3-10 7,0-13 3,4-14-7,3-18-14,0-9-3,7-7-6,22-12-3,18-5 1,15-7-31,19-9-35,4-28-151,-1-14-411</inkml:trace>
  <inkml:trace contextRef="#ctx0" brushRef="#br0" timeOffset="2010.6">3855 1377 845,'0'0'104,"0"0"-82,0 0 91,30 122-10,-23-57-42,-5 1-27,-2 4-18,0-2-12,0 2 0,0-3-4,0-3-37,0-10-80,0-8-196,-12-23-164</inkml:trace>
  <inkml:trace contextRef="#ctx0" brushRef="#br0" timeOffset="2168.29">3834 1504 1007,'0'0'40,"0"0"-39,164-141 20,-88 103-20,-5 11-2,-10 14-38,-20 13-160,-21 0-136</inkml:trace>
  <inkml:trace contextRef="#ctx0" brushRef="#br0" timeOffset="2334.38">3925 1676 208,'0'0'629,"0"0"-573,0 0 77,0 0-47,0 0-65,0 0-21,-40 87 4,100-87 7,18-8 5,11-21-16,0-7-62,-6-4-247,-12-4-196</inkml:trace>
  <inkml:trace contextRef="#ctx0" brushRef="#br0" timeOffset="2514.43">4575 1351 1177,'0'0'45,"0"0"-7,0 0 1,0 0-24,-120 137 8,95-79 3,10 2-17,4 2-9,6 4 0,5 5-2,0 1-68,5 0-91,15-10-186,2-13-145</inkml:trace>
  <inkml:trace contextRef="#ctx0" brushRef="#br0" timeOffset="2857.07">4644 1932 779,'0'0'189,"0"0"-111,47-140 25,-22 92-53,2 2-15,-11 12-5,-3 6-7,-11 8-19,-2 8 0,0 2-4,-12 6-6,-7 4-10,-6 0 9,7 0-6,5 11-4,9 6 5,4 4-8,0 4-3,17 3 15,16 0 4,13 3 4,-2-2 0,-4 0 0,-11-1 0,-12-2 7,-8 0 14,-9 3 8,0 2 7,-13 5-17,-16 2-12,-6-4-2,-1-6-5,3-12-16,0-13-59,6-3-68,2-31-139,5-28-163</inkml:trace>
  <inkml:trace contextRef="#ctx0" brushRef="#br0" timeOffset="3060.57">5080 1444 967,'0'0'37,"0"0"71,124 64-18,-90-15-54,-11 7 0,-11 4-7,-10-2-6,-2 0-15,-4-2 1,-21-8-5,-4-4-4,0-10-13,0-12-57,0-16-116,-2-6-212</inkml:trace>
  <inkml:trace contextRef="#ctx0" brushRef="#br0" timeOffset="3396.56">5206 1245 617,'0'0'522,"0"0"-515,154-28 9,-65 20 13,1 4-20,-1 4-5,-18 0-4,-11 14 0,-22 19-8,-14 18 1,-10 14 7,-7 15 8,-3 14 23,-2 6-3,0 4-1,3 2 1,-5-7 0,0-4 1,0-10-4,0-13-9,-32-5 12,-9-15-18,-11-11-2,-8-4 1,2-19-8,5-12-1,1-6-34,11-20-46,20-24-150,17-18-509</inkml:trace>
  <inkml:trace contextRef="#ctx0" brushRef="#br0" timeOffset="3578.32">6557 1702 1156,'0'0'116,"0"0"-107,114-20-4,-40-3-4,6-6-1,-9 0-105,-24 8-368</inkml:trace>
  <inkml:trace contextRef="#ctx0" brushRef="#br0" timeOffset="3719.08">6584 2017 1234,'0'0'48,"0"0"-39,0 0-2,193-80-7,-90 36-12,-13-4-284</inkml:trace>
  <inkml:trace contextRef="#ctx0" brushRef="#br0" timeOffset="4115.66">8265 1180 555,'0'0'474,"0"0"-453,0 0 100,0 0-24,0 0-69,0 0-6,-105-81-17,71 91-5,-3 24-2,3 14 0,3 13 0,11 4 2,11 6 1,6 1 1,3 2 0,0 2-2,0 2-3,0 2-36,0 1-121,-1-9-122,-28-12-68</inkml:trace>
  <inkml:trace contextRef="#ctx0" brushRef="#br0" timeOffset="4401.95">7686 1824 670,'0'0'79,"0"0"-24,104-116 1,-17 67-25,11-6 16,2 6-11,-6 0-19,-14 8-6,-20 11-8,-19 7-2,-19 6 1,-13 5 0,-7 6 7,-2 5 84,0 1 4,0 0-22,0 0-40,0 0-26,0 15-9,-14 20-1,1 16 1,-3 11 2,8 5-2,1 1 0,7-4 0,0-4-16,0-7-119,2-18-112,16-18-125</inkml:trace>
  <inkml:trace contextRef="#ctx0" brushRef="#br0" timeOffset="4621.28">8612 1423 836,'0'0'386,"0"0"-350,0 0-26,0 0-10,0 0 0,0 132 10,0-63 10,0 1-8,0-4-6,0-5-4,12-10-2,10-10 2,6-12-2,4-10 0,1-15-8,3-4-35,-6-2-83,-11-29-229</inkml:trace>
  <inkml:trace contextRef="#ctx0" brushRef="#br0" timeOffset="4770.26">8562 1720 1119,'0'0'2,"0"0"-2,0 0-9,146-98-65,-90 66-104,-11-1-154</inkml:trace>
  <inkml:trace contextRef="#ctx0" brushRef="#br0" timeOffset="4942.51">8900 1421 577,'0'0'181,"0"0"-160,0 0 56,125 78 26,-83-29-15,-6 4-19,-18 8-36,-18 10-19,-7 10-4,-42 6 3,-13-3-13,4-12-70,6-22-78,21-27-156</inkml:trace>
  <inkml:trace contextRef="#ctx0" brushRef="#br0" timeOffset="5796.86">10157 1497 801,'0'0'59,"0"0"72,0 0-66,0 0-53,0 0-10,-148 51 3,114-11-2,2 2 1,12-4 1,6 0-5,11-6-7,3-6 0,0-6 0,11-6-40,13-7-42,10-7 3,0 0 0,3-21 15,-6-8-13,-7-9 51,-5-3 33,-11 4 19,-3 11 45,-5 9 54,0 9 18,0 6-21,0 2-52,0 0-29,0 0-34,-3 6-6,-3 15 0,0 5 3,3 3-1,3 1 2,0-2 0,3-2 1,14-5-12,3-3-15,1-11 11,0-3-13,4-4-5,-3 0 25,1-4 10,-4-12 4,0-10 4,-4-1 0,-1-8 14,-1 0-2,-4 8-10,-2 8 6,-3 14-10,-4 5 4,0 0-10,0 0-14,0 16 2,0 6 12,0-2 6,0-8-6,0-5-1,0-4 1,0-3-10,0 0-10,9 0 6,11-15 14,5-4 7,-5 4-6,4 8 0,-4 5 3,1 2 0,-6 0-3,-1 18-1,-4 7-2,-5 4 2,-5 5 0,0 3-25,0-5-205,-11-13-144</inkml:trace>
  <inkml:trace contextRef="#ctx0" brushRef="#br0" timeOffset="6172.62">10842 1584 1048,'0'0'42,"0"0"-36,0 0 7,-140 104-11,120-66-2,10-4-2,10-3 2,0-8-23,2-9-6,25-7 0,9-7 8,9-4-9,1-31 20,1-6-4,-7-9-8,-15-13-1,-12-7 23,-13-8 0,0-2 8,0 10 23,-7 19 38,-1 25 42,-4 16-7,9 10-25,2 7-60,1 39-19,0 21 0,0 21 3,0 9 8,16 0-7,9 2-1,4-6-3,-4-9-16,0-20-122,0-32-233</inkml:trace>
  <inkml:trace contextRef="#ctx0" brushRef="#br0" timeOffset="6568.82">12491 1106 718,'0'0'259,"0"0"-204,0 0 68,0 0-45,0 0-44,-120-65-10,91 65-15,0 23-2,2 18-5,4 11 0,6 12-1,9 4 7,2 2-1,6 1-2,0-2-5,0 1 3,8 0-3,-2-1-7,-6 0-61,0-9-92,-8-13-182,-19-18-124</inkml:trace>
  <inkml:trace contextRef="#ctx0" brushRef="#br0" timeOffset="6720.4">11967 1642 826,'0'0'168,"0"0"-134,0 0-10,125-94-18,-42 55 1,13-5-4,6 0-3,-2 0-50,-1 2-156,-17 5-179</inkml:trace>
  <inkml:trace contextRef="#ctx0" brushRef="#br0" timeOffset="6908.66">12797 1115 949,'0'0'106,"0"0"-33,0 0-36,-100 102-10,75-38 16,0 9-16,8-4-9,6 2-9,11-5-6,0-8-3,15-5-2,19-19-46,5-13-103,9-16-103,-4-5-143</inkml:trace>
  <inkml:trace contextRef="#ctx0" brushRef="#br0" timeOffset="7192.43">13025 1456 716,'0'0'197,"0"0"-150,0 0 19,-64 108-49,60-68-10,4-2-6,0-9 1,0-8 0,20-8-2,9-10 1,11-3 3,6-2 6,2-24 2,-6-6 1,-8-8-4,-11-8 7,-15-1 14,-8 5 0,0 11-11,-12 8 15,-19 16-16,-11 9-18,-4 0-21,-3 0-53,7 14-24,7-2-107,14-12-72,11 0-262</inkml:trace>
  <inkml:trace contextRef="#ctx0" brushRef="#br0" timeOffset="7404.71">13310 1229 926,'0'0'156,"0"0"-148,113 30 51,-66 10-8,-6 8-14,-13 8-17,-10 3 1,-16 0-11,-2-2-6,-15-3 2,-22-6-3,-2-6-3,3-12-50,11-14-122,11-14-145,11-2-139</inkml:trace>
  <inkml:trace contextRef="#ctx0" brushRef="#br0" timeOffset="7644.45">13947 1480 992,'0'0'70,"0"0"-41,152-13 36,-88 2-45,-4-1-20,-12 7-15,-19 1-187,-23 3-274</inkml:trace>
  <inkml:trace contextRef="#ctx0" brushRef="#br0" timeOffset="7815.13">13898 1752 264,'0'0'866,"0"0"-843,0 0-12,0 0 25,0 0-3,156 23-12,-91-34-19,2-10-2,-3-5-124,-6-6-194,-4-3-124</inkml:trace>
  <inkml:trace contextRef="#ctx0" brushRef="#br0" timeOffset="8084.93">14533 1535 238,'0'0'466,"0"0"-343,0 0-17,0 0-2,0 0-47,-26 113-22,26-76-14,0-2-8,3-3-12,22-6 3,7-10 2,8-5 2,4-11-1,3 0 1,-5-23 2,-6-4-1,-9-11 14,-13-6 15,-12-9-3,-2-1-5,-12 6-7,-19 11-8,-9 16-12,-2 9-3,-7 12-3,1 0-34,7 0-47,9 19-81,18-2-200</inkml:trace>
  <inkml:trace contextRef="#ctx0" brushRef="#br0" timeOffset="8235.62">15226 1780 851,'0'0'117,"0"0"-57,0 130 14,-10-71-51,-9 1-23,4-6-85,-1-16-335</inkml:trace>
  <inkml:trace contextRef="#ctx0" brushRef="#br0" timeOffset="8699.22">16219 1034 665,'0'0'115,"0"0"45,0 0-3,0 0-81,0 0-14,0 0-28,-48-84 3,22 84-13,-6 0-10,-1 17-8,2 22-6,2 18-3,9 7 3,7 3 0,13 6 1,0-3-1,0 0 0,4 0 0,8-1 0,-6-2-28,1-7-24,-5-7-63,-2-6-89,0-14-104,-2-13-133</inkml:trace>
  <inkml:trace contextRef="#ctx0" brushRef="#br0" timeOffset="8844.1">15804 1694 548,'0'0'145,"0"0"-55,0 0 40,0 0-81,71-132-36,-6 93-2,11 4-8,6 0-3,-2-1-49,-8 2-188,-12-4-154</inkml:trace>
  <inkml:trace contextRef="#ctx0" brushRef="#br0" timeOffset="9008.21">16465 918 707,'0'0'191,"0"0"-103,0 0 35,0 0-81,0 0-42,0 0-7,-26 80 7,20-30 0,6 3-19,0-3-76,0-7-155,0-11-181</inkml:trace>
  <inkml:trace contextRef="#ctx0" brushRef="#br0" timeOffset="9255.14">16803 1073 968,'0'0'145,"0"0"-111,0 0 26,0 0-32,-110 107-20,82-44 7,7 4-8,2 4 8,9-3-9,10 1-2,0-7-4,0-6 0,16-10-20,13-16-75,11-13-86,2-17-147</inkml:trace>
  <inkml:trace contextRef="#ctx0" brushRef="#br0" timeOffset="9534.83">17021 1456 854,'0'0'177,"0"0"-171,0 0 3,0 0-7,-52 132 1,52-104-3,12-6 0,13-6-20,6-11 7,7-5-3,1 0 16,2-15 4,-5-11-1,-7-6 6,-8-2-1,-7-4 12,-12 1 7,-2 6-14,-4 11 6,-25 10 9,-9 8-28,-7 2-15,1 0-56,1 12-116,12-4-108</inkml:trace>
  <inkml:trace contextRef="#ctx0" brushRef="#br0" timeOffset="9756.99">17355 1239 959,'0'0'168,"0"0"-166,0 0 22,156 59 23,-111-15-14,-14 7-19,-13 2 0,-13 0 4,-5 3 1,-8-7 2,-18-3-8,-6-8-5,7-7-8,4-7-1,5-11-66,7-6-126,5-7-178</inkml:trace>
  <inkml:trace contextRef="#ctx0" brushRef="#br0" timeOffset="9930.99">17915 1465 990,'0'0'116,"0"0"-104,189-60 2,-104 44-10,-7 0-4,-16 6-127,-17-4-289</inkml:trace>
  <inkml:trace contextRef="#ctx0" brushRef="#br0" timeOffset="10133.06">17910 1632 1105,'0'0'48,"0"0"-47,0 0 6,161 7-1,-79-7-6,1-12-89,-5-14-125,-7-6-116</inkml:trace>
  <inkml:trace contextRef="#ctx0" brushRef="#br0" timeOffset="10408.93">18635 1391 760,'0'0'131,"0"0"-60,0 0-28,0 0 7,-29 125-14,24-81-20,5-3 0,0-6-11,16-7 1,15-12 0,9-11-2,12-5 4,2 0-6,-4-31 7,-7-7-1,-16-6-5,-14-5 10,-13 0 8,0 1 16,-29 7-4,-11 15 5,-7 12-36,-2 13-2,2 1-9,9 0-39,12 10-71,15 1-170,11 0-245</inkml:trace>
  <inkml:trace contextRef="#ctx0" brushRef="#br0" timeOffset="10554.48">19309 1819 953,'0'0'41,"0"0"-16,-39 146-25,17-100-4,0-16-259</inkml:trace>
  <inkml:trace contextRef="#ctx0" brushRef="#br0" timeOffset="11002.5">20356 1051 327,'0'0'374,"0"0"-315,0 0 43,0 0 42,0 0-50,-9-104-39,-20 95-10,-4 6 2,-2 3-30,5 0-3,-1 30-11,4 13-3,4 15 0,8 11 0,10 2 1,5 4 2,0-5 0,2 0-3,12-2 1,-1 0-2,-3 2 1,-10-7-51,0-5-69,0-10-131,-12-11-90</inkml:trace>
  <inkml:trace contextRef="#ctx0" brushRef="#br0" timeOffset="11153.01">19919 1722 531,'0'0'181,"0"0"-65,0 0 50,17-112-127,33 71-34,12 4-2,11-1-1,8 4-2,0 0-3,-4 1-96,-15-1-134,-16-2-157</inkml:trace>
  <inkml:trace contextRef="#ctx0" brushRef="#br0" timeOffset="11326.91">20534 972 627,'0'0'206,"0"0"-72,0 0 8,0 0-122,0 0-20,0 0-12,-4 62 12,0-18 0,1 2 3,3-6-3,0 1-7,0-8-91,0-10-122,3-11-88</inkml:trace>
  <inkml:trace contextRef="#ctx0" brushRef="#br0" timeOffset="11496.54">20677 981 811,'0'0'210,"0"0"-210,0 0-9,0 0 9,0 0 4,42 136-4,-33-94-8,-2 0-129,-2-5-54,1-11-134</inkml:trace>
  <inkml:trace contextRef="#ctx0" brushRef="#br0" timeOffset="11730.5">21103 1085 963,'0'0'136,"0"0"-75,0 0 12,0 0-56,0 0-16,-91 109 4,62-51 4,6 0-1,5 5-1,7-2-6,9-6 5,2-2-6,0-11-21,15-10-93,13-12-85,12-20-152</inkml:trace>
  <inkml:trace contextRef="#ctx0" brushRef="#br0" timeOffset="12016.72">21313 1354 991,'0'0'39,"0"0"-35,0 0 2,0 0-5,-40 118 1,40-84-2,0-6 0,5-7-2,18-7 1,8-11 1,7-3 3,0 0 0,4-17 10,-8-10-1,-10-7 16,-11-2 7,-13-5 11,0 7-6,-2 5-14,-22 8-13,-6 9-13,0 8-7,-4 4-51,-2 0-52,1 0-149,6 4-163</inkml:trace>
  <inkml:trace contextRef="#ctx0" brushRef="#br0" timeOffset="12232.45">21651 1148 1051,'0'0'17,"0"0"-12,136 41 29,-80 8 3,-12 6-10,-12 6-9,-17-1-1,-15-4 5,0-5-10,-9-3-6,-15-9 6,-1-8-12,2-8-44,4-12-97,3-11-221</inkml:trace>
  <inkml:trace contextRef="#ctx0" brushRef="#br0" timeOffset="12420.64">22324 1407 1109,'0'0'16,"0"0"-15,156-46 0,-100 32-1,-10 6-65,-9 0-97,-20 4-54,-15 0-199</inkml:trace>
  <inkml:trace contextRef="#ctx0" brushRef="#br0" timeOffset="12584.19">22324 1581 833,'0'0'154,"0"0"-152,0 0 33,0 0 17,154 9-40,-87-21-12,-4-14-83,-4-6-218,-7-7-262</inkml:trace>
  <inkml:trace contextRef="#ctx0" brushRef="#br0" timeOffset="12855.44">22908 1310 756,'0'0'130,"0"0"-66,0 0 27,-54 138-51,46-97-16,6 0-9,2-7-7,0-6-4,18-7 6,15-10-2,11-8 3,7-3 2,8-11 2,-5-17 2,-10-12 3,-10-2 25,-15-4-5,-16-2-7,-3 5-5,-22 13-4,-21 8-18,-11 12-6,-4 10-11,-2 0-16,6 3-53,10 6-133,9-9-645</inkml:trace>
  <inkml:trace contextRef="#ctx0" brushRef="#br0" timeOffset="14759.26">1697 2988 848,'0'0'170,"0"0"-133,0 0 17,0 0-40,0 0-1,-40 158-1,32-87 3,-2 6-2,4-4-3,4-10-6,2-5-2,0-12-2,22-9 1,9-13-1,7-20-2,7-4-12,8-28-16,4-22-11,-2-8-28,-10-9-18,-16-3 0,-17 0-4,-12 5 26,0 8 54,-6 13 11,-14 14 45,5 9 11,-4 12 3,3 4-17,4 5 3,-4 0-26,9 9-19,1 19-5,6 10-5,0 6 9,8 0 0,10 2 1,5 0 2,-6-2 3,-3 3-3,-1-5 7,-6-2 1,-2-8 0,-3-8-1,0-10 1,0-8-6,-2-6-1,2 0 1,-2 0 8,0-6 13,4-17 15,5-9-39,3 1-1,7 1-2,4 2 1,2 5 1,0 8-2,-6 7 0,-1 6 0,-3 2-4,-3 0-1,-3 14 2,-4 5 3,0 6 2,-1 4 0,-3 4 3,-1 1-3,0-6 0,0-10-1,3-3-7,3-10-9,3-5-10,11 0-43,3-20 52,6-12 12,2-4-10,-3 0-21,-5 5 5,-11 7 32,-6 7 1,-6 3 3,0 4 18,0 3 20,0 2 6,-6 2-14,3 3-3,-4 0-3,0 0-16,1 17-12,-6 9-3,10 2 3,0 3-1,2 2-2,0-1 2,0-2 2,10-9-2,2-2 1,5-9 0,0-6-1,5-4 0,1 0 1,1 0 5,2-8-4,-1-8 2,0-4-2,-7-3 3,-3 2 3,-3 1-2,-3 0-5,-3 2 9,-2 7-5,1 4-1,-1 2 4,-2 3-7,-2 2 0,0 0-1,0 0-4,3 0 1,4 0 1,-3 11 1,5-1 2,-5-2 0,-2-1 1,-1 0 0,-1-4 1,0 2-2,0-3 4,0 0-4,0-2 1,0 0-1,0 0 5,7-12 11,7-17-8,6-4-8,4-2 0,-1 12-4,0 6 3,0 9 1,-1 8-3,0 0 3,0 0 6,-3 16 6,-4 2-8,-5 4 1,-2 2-4,-8 5-2,0-2-22,0-1-92,-21-3-154,-9-9-168</inkml:trace>
  <inkml:trace contextRef="#ctx0" brushRef="#br0" timeOffset="14940.74">1457 3337 1250,'0'0'0,"0"0"-54,0 0-10,147-50 32,-19 13-157,7-11-207</inkml:trace>
  <inkml:trace contextRef="#ctx0" brushRef="#br0" timeOffset="15403.98">5024 3567 479,'0'0'334,"0"0"-326,0 131 34,0-65 72,2-5-46,2 2-7,-2-10-20,0-14-20,3-6-8,0-14-6,6-6 4,2-6-2,9-2 2,10-5 0,10 0-5,9-7-6,5-18-75,-4 0-158,-17-8-212</inkml:trace>
  <inkml:trace contextRef="#ctx0" brushRef="#br0" timeOffset="15539.95">5309 3684 1078,'0'0'0,"0"0"-5,0 0-10,149-97-92,-79 63-180</inkml:trace>
  <inkml:trace contextRef="#ctx0" brushRef="#br0" timeOffset="15710.94">5831 3342 899,'0'0'321,"0"0"-310,0 0-5,0 0-5,0 0 5,0 125 4,0-83-7,2 8-1,3 0-2,-1-2-84,4-4-114,-1-15-183</inkml:trace>
  <inkml:trace contextRef="#ctx0" brushRef="#br0" timeOffset="15887.09">6181 3445 812,'0'0'61,"122"-50"-57,-41 27 0,-4 7-4,-13 5-18,-18 4-135,-26 3-179</inkml:trace>
  <inkml:trace contextRef="#ctx0" brushRef="#br0" timeOffset="16168.93">6214 3398 583,'0'0'363,"0"0"-350,-63 127 11,53-60 20,8 17-7,2 4 4,0-1 5,0 6-22,0-3-10,-5 0 7,-2 1 10,2-7-2,-3-8 3,4-10-9,1-11 0,3-15-6,0-12-4,0-8-7,3-11 0,18-1-1,16-8-2,15 0-2,18-5-1,14-27-19,11-12-84,-4-17-345</inkml:trace>
  <inkml:trace contextRef="#ctx0" brushRef="#br0" timeOffset="16730.55">7050 4213 695,'0'0'204,"0"0"-139,0 0-14,0 0 4,128-110-10,-75 55-16,0-1-10,-4-1-2,-16 8-11,-14 6 0,-19 10 1,0 7-4,-7 9-3,-15 12-18,-5 5-11,-4 0 8,-3 9-8,5 12 14,7 4 13,11 1-3,11 5-12,0 1-12,27 3 11,13-4-18,13 1 31,3-2 1,-5-2 4,-8-2 5,-15-1 29,-8-1 1,-13 3-7,-7 6 16,0-1-16,-17 0-9,-6-4-6,-2-10-6,0-6-7,6-8-15,-4-4-55,6-6-89,1-27-115,0-10-302</inkml:trace>
  <inkml:trace contextRef="#ctx0" brushRef="#br0" timeOffset="17188.12">7578 3021 650,'0'0'144,"0"0"-96,125-56 28,-84 56-47,-12 0-22,-8 9-7,-9 14-11,-10 5 7,-2 9 4,-4-3 13,-23 2-1,-4-2 7,0-4 2,4-2-10,-1-4-1,8-6-7,8-4 1,5-7-1,7-3 0,0-4-1,0 1 5,4-1-2,20 0 45,13 0 19,-2 0-29,3 6-9,-7 2-14,-6 5-6,-10 1-4,-10 0-3,-5 6-1,0 4 11,-20-1 16,-16 5-12,-5-5-11,-3-3-2,0-5 0,8-6-5,2-5-15,13-4-67,15-14-102,6-18-268</inkml:trace>
  <inkml:trace contextRef="#ctx0" brushRef="#br0" timeOffset="17512.82">8118 3789 712,'0'0'270,"0"0"-237,0 0-14,0 0 35,0 0 32,17 155-12,-12-97-35,2-3-19,-3 1-13,3-6-2,-5-6-5,0-4 0,-2-10-45,0-6-94,0-12-176,-7-12-153</inkml:trace>
  <inkml:trace contextRef="#ctx0" brushRef="#br0" timeOffset="17670.98">8060 3810 795,'0'0'122,"0"0"-112,129-126 65,-57 83-36,-6 9-19,-5 10-15,-19 18-5,-11 6-110,-19 3-140,-12 22-167</inkml:trace>
  <inkml:trace contextRef="#ctx0" brushRef="#br0" timeOffset="17828.42">8164 3990 783,'0'0'162,"0"0"-141,0 0 19,0 0-40,0 0 18,0 0 11,159-6-12,-96-18-17,-5-1-170,-10-1-176</inkml:trace>
  <inkml:trace contextRef="#ctx0" brushRef="#br0" timeOffset="18036.97">8729 3539 912,'0'0'227,"0"0"-199,0 0-10,-83 123 7,56-46 9,-4 1 13,7-6-9,4-5-10,9-10-12,8-4-8,3-5-7,0-3-1,22-7-1,3-9-52,6-10-99,0-14-180,0-5-241</inkml:trace>
  <inkml:trace contextRef="#ctx0" brushRef="#br0" timeOffset="18380.93">8891 4131 919,'0'0'137,"0"0"-119,47-135 38,-7 80-26,1 2-16,-12 11 5,-14 12-1,-9 12-16,-6 5 7,0 8 0,-8 3-9,-17 2-4,-4 0-12,-4 11 0,1 10 11,8 0-1,9 2-6,10-3-21,5 1 9,2-4-12,30-1 17,10 0 7,5 2 10,1-1 2,-10 0 0,-9 3 2,-13-2 24,-14 3 3,-2 0 11,0-1-22,-13 6-6,-14-2-4,-12 1-8,0-7-74,-3-8-114,7-10-136</inkml:trace>
  <inkml:trace contextRef="#ctx0" brushRef="#br0" timeOffset="18616.49">9225 3662 997,'0'0'85,"0"0"-81,154 19 72,-92 24-17,-12 7-32,-14 6 4,-10 3-12,-22 0-5,-4-1 6,-15-5 6,-22-7-12,-6-6-2,3-10-9,0-10-3,8-8-25,6-10-54,4-2-117,8-10-204</inkml:trace>
  <inkml:trace contextRef="#ctx0" brushRef="#br0" timeOffset="18981.12">9327 3534 1067,'0'0'84,"0"0"-82,153-51-1,-68 41 6,1 4-2,-3 6-1,-19 0-3,-16 4-1,-15 13-3,-13 8 3,-7 8 0,-4 18 20,-2 9 32,0 14 2,-3 11-2,5 8-18,5 8-7,-1 6-7,-1-6-1,-9-8-17,-3-13 7,-11-15-4,-27-14 10,-4-10 1,-9-15-7,-3-13-3,-2-10-2,3-3-4,6 0 0,7-18-15,16-6-34,10-8-30,14-10-119,5-7-336</inkml:trace>
  <inkml:trace contextRef="#ctx0" brushRef="#br0" timeOffset="19186.94">10469 3960 1161,'0'0'34,"0"0"-17,125-14 33,-69 0-30,-4 3-20,-3 6-10,-18-2-146,-18 7-278</inkml:trace>
  <inkml:trace contextRef="#ctx0" brushRef="#br0" timeOffset="19370.5">10512 4247 866,'0'0'278,"0"0"-265,0 0-1,156-22 33,-69-3-22,-7 5-13,-15 4-10,-19 5-12,-25 4-153,-21 2-226</inkml:trace>
  <inkml:trace contextRef="#ctx0" brushRef="#br0" timeOffset="26480.85">12340 3520 422,'0'0'219,"0"0"-104,0 0-8,0 0-54,0 0-11,0 0-18,0 0 12,-23-71-2,4 61-1,-6 1-4,0 2 2,-5 5-4,-4 2 5,-2 0-19,-2 0 5,4 20-12,1 12 3,7 12-1,8 14-3,4 10-5,12 2 2,2 1 8,0-5 8,0 2-1,0-2 8,8 0-11,0-3-5,0-8-4,2-5-3,3-9-1,0-7 0,-6-6-2,1-7-18,0-6-28,-7-5-17,-1-6-56,0-1-72,-6-3-47,-21 0-134</inkml:trace>
  <inkml:trace contextRef="#ctx0" brushRef="#br0" timeOffset="26648.67">11787 4146 679,'0'0'125,"0"0"-89,0 0 101,0 0-112,0 0-19,145-109 6,-72 76 2,3 1-9,-6 2-5,-13 4-65,-14-2-162,-14-2-130</inkml:trace>
  <inkml:trace contextRef="#ctx0" brushRef="#br0" timeOffset="26932.68">12525 3273 362,'0'0'474,"0"0"-358,0 0-2,0 0-46,0 0-56,0 0-10,-9 36 0,9 0 21,-2 3 15,2 0-20,-2 0-13,2-4-3,0-1-2,0-5-10,0 0-67,0-5-88,4-10-119,5-12-117</inkml:trace>
  <inkml:trace contextRef="#ctx0" brushRef="#br0" timeOffset="27170.9">12705 3306 579,'0'0'272,"0"0"-177,0 0-45,0 0-27,0 0-14,0 0 13,21 86 37,-17-48-32,2 0-9,-2 1-10,-1 0-6,-1-2 2,-2-8-4,0-6-64,2-8-57,6-8-138,-3-7-76</inkml:trace>
  <inkml:trace contextRef="#ctx0" brushRef="#br0" timeOffset="27405.9">12908 3323 556,'0'0'245,"0"0"-207,0 0-17,0 0 7,0 0 51,0 0-1,18 122-21,-14-84-14,4-4-24,-6-2-6,-1-1-9,2-6-4,-3-1-3,2-3-100,2-8-145,1-6-149</inkml:trace>
  <inkml:trace contextRef="#ctx0" brushRef="#br0" timeOffset="27710.97">13455 3374 1054,'0'0'62,"0"0"-33,0 0 42,0 0-43,0 0-20,0 0 1,-92 109 10,51-35 3,4 8 11,6 9-6,8-7-2,10-3-9,11-9-11,2-9-2,2-6-3,22-15-1,6-12-7,-1-14-18,6-11-36,1-5-99,-1-13-219,-6-22-314</inkml:trace>
  <inkml:trace contextRef="#ctx0" brushRef="#br0" timeOffset="27976.01">13626 3629 1088,'0'0'57,"0"0"-52,0 0 3,0 114 29,2-43 10,0 1-22,-2 6-1,0-4-6,0-6-6,4-10-8,6-17 1,3-15-3,3-10-1,5-14-1,4-2 5,4 0-5,0-20-15,-2-4-49,-13-1-108,-14-1-176,0-1-267</inkml:trace>
  <inkml:trace contextRef="#ctx0" brushRef="#br0" timeOffset="28109.66">13513 4025 801,'0'0'168,"0"0"-156,0 0-2,0 0-3,142-83-7,-84 62-3,-9-4-135,-13 3-175</inkml:trace>
  <inkml:trace contextRef="#ctx0" brushRef="#br0" timeOffset="28363.35">13880 3571 775,'0'0'115,"0"0"-39,0 0 22,135-30-50,-85 64-11,-1 15 18,-7 8-9,-10 1-14,-15 5-7,-14 3-4,-3 7-3,-16-6-8,-15-2 1,0-14-5,4-15-3,4-11 0,13-13-3,1-6 0,7-4-32,2-2-46,0 0-61,0-23-166,8-10-209</inkml:trace>
  <inkml:trace contextRef="#ctx0" brushRef="#br0" timeOffset="28598.55">14662 3872 969,'0'0'57,"0"0"-46,0 0 50,134 0-31,-84 0-22,-2-2-8,-5-12-2,-9-2-116,-11-4-166,-13 0-179</inkml:trace>
  <inkml:trace contextRef="#ctx0" brushRef="#br0" timeOffset="28805.9">14634 4139 793,'0'0'165,"0"0"-154,0 0 70,127-12-5,-71-6-50,-6 0-14,-8 3-11,-12 5-1,-17 3-128,-13 0-222</inkml:trace>
  <inkml:trace contextRef="#ctx0" brushRef="#br0" timeOffset="29474.14">16290 3639 415,'0'0'316,"0"0"-235,0 0 55,0 0-70,0 0-48,0 0 3,-141 41 4,103-1-5,5 6 4,8 2-1,10 1-13,9-3 4,6-2-12,0-10 3,13-13-4,15-6 2,12-15 5,6 0-4,2-24-4,-1-17-7,-11 1-18,-9-10 5,-11-8 3,-8-13 13,-3-13 4,-5-8 1,0 0 2,0 13-3,-3 24 0,-3 24 4,4 19 14,0 9 8,-4 3-9,2 18-17,-2 28-1,3 24 1,3 7 9,0-2 10,5-4 11,11-13 5,3-7-9,1-8-14,1-12-8,-4-4-4,-4-11-1,-1-4-43,1-9-61,-1-3-126,-2 0-144</inkml:trace>
  <inkml:trace contextRef="#ctx0" brushRef="#br0" timeOffset="29900.44">16673 3188 707,'0'0'110,"0"0"-102,136-80 88,-76 72-23,-4 8-50,-12 0-8,-12 13 4,-19 13-16,-13 9 1,0 1 5,-24 2 10,-14-4 12,0-2-8,2-5-15,8-9 0,7-5-3,13-6-4,2-4-1,6-3 0,0 2-5,0-2 4,14 0 1,18 0 4,5 0 3,3 3-6,3 6-1,-5 9 2,-10 7 11,-8 3 1,-12 2 5,-8 4 4,-9 1 0,-32-2 8,-9 6-14,-6-14-5,0 1-11,6-3-1,8-10 0,5 1-50,9 1-94,6-2-208,3 8-264</inkml:trace>
  <inkml:trace contextRef="#ctx0" brushRef="#br0" timeOffset="30200.23">15902 4514 924,'0'0'40,"136"2"-2,-15-2 99,20 0-94,16-2 0,10-15 11,-6 0-20,-5-5-4,-22 1-8,-30 5-9,-39 4-11,-31 6-2,-26 3-19,-8 1-48,-28 2-67,-15 0-208,-15 0-243</inkml:trace>
  <inkml:trace contextRef="#ctx0" brushRef="#br0" timeOffset="30672.54">16433 5233 866,'0'0'127,"0"0"-118,-121 31 60,72 3-1,-2 5-53,-2 10 2,1-1 6,10 0 5,13-5-7,11-2-1,13-7-10,5-7-4,3-9-1,26-9-1,8-9 0,13-1 0,1-30-3,-4-10-1,-10-6-9,-12-5 2,-13-14 6,-12-8-1,0-11 2,0 7 0,-8 18 1,-4 22 1,7 20 11,3 10 12,2 2-3,0 6-8,0 0-13,0 30-1,0 22 0,15 13 10,7 9 2,-1 4-4,-4 2-3,-4-2-3,-6-6-2,-7-8-7,0-15-22,0-19-71,5-20-106,1-10-235</inkml:trace>
  <inkml:trace contextRef="#ctx0" brushRef="#br0" timeOffset="30930.81">16597 5136 703,'0'0'396,"0"0"-361,0 0-31,0 0 30,45 111 11,-36-44-11,-3 1 1,-1 0-5,-2-4 1,8-7-12,-2-13-10,6-13 2,3-14-6,6-14-1,5-3-1,5-2-1,-3-17-2,-2-4-21,-7 1-40,-9 0-65,-10-4-189,-3-1-274</inkml:trace>
  <inkml:trace contextRef="#ctx0" brushRef="#br0" timeOffset="31071.76">16647 5418 893,'0'0'140,"0"0"-133,0 0-2,0 0-5,162-127-26,-115 93-148,-13 2-155</inkml:trace>
  <inkml:trace contextRef="#ctx0" brushRef="#br0" timeOffset="31468.7">17112 4810 929,'0'0'103,"0"0"-96,116-47 60,-74 47-24,-7 0-25,-16 17-10,-15 12-5,-4-4 3,-13 6-2,-20-4-1,-8-1 4,4-5-3,5-3-3,10-8 2,11-6-2,7-2-1,4-2 2,0 0 0,20 0-1,13-11 3,7 4 9,4 1 8,2 6 6,-7 0-8,-5 10 3,-10 14-6,-15 4-4,-9 4-1,0 6 6,-25 5-5,-10-1-1,-11-2-6,-5-6-5,6-7 0,-2-8-2,5-7-26,10-12-51,8 0-110,13-20-235</inkml:trace>
  <inkml:trace contextRef="#ctx0" brushRef="#br0" timeOffset="31816.39">17810 3663 951,'0'0'144,"0"0"-114,0 0-15,0 0 25,187-46-23,-106 30-14,-8 7 2,-15 0-5,-26 7-67,-19 2-177,-13 0-196</inkml:trace>
  <inkml:trace contextRef="#ctx0" brushRef="#br0" timeOffset="32082.31">17797 3731 549,'0'0'128,"0"0"-13,-25 144 66,25-78-93,0 3 0,0 8-7,0 7-33,2 4-14,-2 0-4,0-3-4,0-10-5,0-10-5,9-13 3,7-14 1,7-14-5,17-10-3,13-14-2,13 0-3,8-8-3,-8-13-4,-6-2-9,-12 5-55,-12 4-55,-14-1-225,-8-6-436</inkml:trace>
  <inkml:trace contextRef="#ctx0" brushRef="#br0" timeOffset="32412.36">18856 3743 937,'0'0'83,"0"0"-69,0 0 105,-120-50-69,81 48-37,1 2 8,2 7 2,6 16-2,3 15-5,6 8-2,11 7 6,5 7 0,5 1-6,0 1-7,5-4 1,11 0-6,-4-2-1,-1 1-1,-3-2-17,-7 1-34,-1-5-60,0-3-73,-15-14-134,-12-12-57</inkml:trace>
  <inkml:trace contextRef="#ctx0" brushRef="#br0" timeOffset="32736.73">18368 4443 493,'0'0'201,"0"0"-57,0 0-16,0 0-90,37-122-26,12 88 2,9-4-6,12-4-5,3-5-2,0 1-1,-3 3-5,-14-3-51,-12 11-98,-11 5 54,-10 0 63,-8 9 37,-9 4 12,-2 3 87,-4 8 20,0 2-6,0 4-10,0 0-40,-8 10-29,-9 21-19,-4 13 11,3 7 9,3 7-7,4 1-9,9-3-11,2-4-4,0-6-2,0-8-4,4-9-22,12-8-53,1-10-128,4-11-235</inkml:trace>
  <inkml:trace contextRef="#ctx0" brushRef="#br0" timeOffset="32984.13">19232 3900 1160,'0'0'44,"0"0"-14,0 0-6,0 0 8,0 145-2,0-84-11,0 4-5,0-5-2,0-7-6,0-12-1,5-9-4,11-12 1,5-8 0,6-8-1,2-4-1,2 0-6,-2-10-37,-10-6-62,-12-2-139,-7 0-222</inkml:trace>
  <inkml:trace contextRef="#ctx0" brushRef="#br0" timeOffset="33129.24">19195 4238 136,'0'0'736,"0"0"-654,0 0-29,0 0-38,0 0-15,118-88 0,-75 69-89,-7-3-57,-4 0-80,-12-3-232</inkml:trace>
  <inkml:trace contextRef="#ctx0" brushRef="#br0" timeOffset="33328.81">19535 3878 687,'0'0'125,"0"0"-4,0 0-27,117-20-55,-73 40-7,-2 14 15,-4 9-4,-9 2-7,-17 1-21,-9 3-1,-3-5-2,-6-3-6,-19-4-2,-7-4-4,6-8-50,0-9-100,4-11-185,1-5-266</inkml:trace>
  <inkml:trace contextRef="#ctx0" brushRef="#br0" timeOffset="33681.03">19596 3571 1025,'0'0'63,"0"0"-55,195-83 17,-103 70-2,2 3-23,-14 7 2,-18 0-2,-14 3 1,-17 0 2,-14 0 5,-5 24 16,-10 14 5,-2 18 16,0 15-3,0 12-14,6 6 1,5 7-16,7 1-3,3 0-5,0-4-1,-5-9 8,-11-10 10,-5-8 13,-28-4-6,-21-3-6,-17-6-12,-7-8-10,-1-15-1,-2-12-18,5-18-72,-2 0-189</inkml:trace>
  <inkml:trace contextRef="#ctx0" brushRef="#br0" timeOffset="104515.04">17706 7122 667,'0'0'161,"0"0"-126,0 0 53,0 0-66,151-94-14,-62 74 0,5 6 17,-5 2-5,-18 4 1,-21 6-19,-24 2 2,-15-2-4,-11 2-47,0-3 1,-11 1-19,-21 2-26,-3 0 16,-1 0 35,4 0 30,6 11 10,7 5 40,3 6 39,3 6 31,3 10-32,6 4 3,2 4-3,2 5-14,0 0-17,-2 7-26,-1-5-10,-2-1-7,2-6-4,-2-5-9,0-11-61,1-8-114,-3-15-168,1-7-232</inkml:trace>
  <inkml:trace contextRef="#ctx0" brushRef="#br0" timeOffset="104769.2">18244 7222 724,'0'0'107,"0"0"37,0 0 19,112 152-99,-94-91-32,-7-1-5,-7-12-13,-4-9-6,0-15-1,0-15 5,0-4 16,0-5-4,-2-12 6,2-26-12,0-15-18,2-3 1,21 2-2,2 10-6,-3 12-17,4 9-21,3 11-69,4 5-151,6-3-176</inkml:trace>
  <inkml:trace contextRef="#ctx0" brushRef="#br0" timeOffset="105685.04">18964 7197 940,'0'0'27,"0"0"51,0 0 10,0 0-69,-149 73-4,107-35 0,-1 5-2,8-1-2,6-2-4,11-2-3,12-10-2,6-7-4,2-8 0,27-13-23,9 0 2,6-5-4,1-24 2,-7-5 21,-7-6-2,-11-4 6,-5-4 0,-8 2 0,-3 12 8,-1 10 9,-3 14 5,0 6 11,0 4-14,0 0-17,0 20-2,-11 15 0,2 6 2,7-3-1,2 2 0,0-6 1,0-5-2,13-7 0,7-11 0,5-4 0,6-7 1,2 0-1,1-25-1,-3-3-6,-4-5-1,-7-6 2,-7 5 4,-4 4 1,-7 14 1,-2 8 4,0 8 12,0 0-16,0 20 0,0 16 0,0 8 5,0-3-1,0-8 0,-2-5 0,2-10-4,0-6 1,0-10 1,0-2-1,0-6 12,16-26 22,11-10-24,8-2-7,-2 8-2,-1 11 0,-3 10-2,-9 13 0,-8 2 0,1 5-6,-9 26 6,-1 11 0,-3 6 3,0 3-1,4-7-1,-2-9 0,4-8-1,2-13 0,9-14 0,8 0 2,8-29 5,5-12-2,1-12-3,0 0-2,-12 0 0,-6 9-2,-11 12 2,-8 14 0,-2 10 0,0 6 0,0 2-1,0 0-7,0 10-13,7 12 5,10-1 1,6 5 4,3-1 10,3-1 1,-4 0 0,-8 2 13,-11 4-1,-6 4-8,-10-1 1,-25-1-4,-7-4-1,1-6-6,7-9-55,11-13-45,13 0-53,10-14-100,0-25-127</inkml:trace>
  <inkml:trace contextRef="#ctx0" brushRef="#br0" timeOffset="106465.56">20044 7243 757,'0'0'182,"0"0"-132,0 0 92,62 118-66,-55-44-31,-7 16-9,0 13-10,0 15-6,-9 13-8,-7-2-10,5-11-1,11-19 3,0-22-3,13-23 2,23-25-3,11-20 0,9-9-2,4-31 2,-4-20-6,-12-10-3,-15-6 5,-16-5 1,-13 1 3,-4-1 0,-34 5 0,-13 7 3,-4 6-3,-3 6 0,6 1-1,10 8-1,15-3-3,11-1-2,16-4-1,2-3-4,29-3-3,15 7-3,2 6 9,1 5-3,3 9 7,-4 1 0,-3 4 4,-7 6 1,-5 1 3,-12 4-3,-8 3 2,-9 4 2,-2 3 1,-2 0 6,0 0 8,0 0-8,0 0-5,-6 7-4,-11 18-1,-6 6 2,5 10 0,5 3-3,6 0 0,7-4 1,0-10-1,9-6 0,11-7-1,4-16 0,1-1 0,0-1-7,-3-30-8,-7-3-1,-3-5-2,-3 2-5,-3 8 11,1 10 9,2 9 1,3 8-2,5 2 0,3 0-2,-2 19-2,-3 13 9,-1 7 0,-6 1 0,-1-6 11,-2-5 16,-5-9 13,0-11-3,0-2-8,2-7-12,1 0-4,7-21 1,6-19-6,4-16-6,5 2-2,-4 8-18,-3 7-19,1 16-28,-6 7-83,-3 5-177,2 8-103</inkml:trace>
  <inkml:trace contextRef="#ctx0" brushRef="#br0" timeOffset="107103.74">20985 7238 495,'0'0'207,"0"0"-141,0 0 108,0 0-109,37 111-47,-32-77-8,-5-2-5,0-3-1,0-8-2,0-8-1,0-8 5,0-3 0,0-2 2,0-7 27,4-24-7,21-10-24,4-4-3,4 3 3,-2 10-3,3 8 3,-4 10 7,0 12 7,-1 2 3,-5 10-9,-1 24-6,-9 6-3,-3 4-2,-7-4 10,-4-3-6,0-11 1,0-9 0,0-9 0,0-8 2,0 0-3,-2-10 15,2-25-16,0-8-3,0-3 0,19 5 2,0 15-2,1 5-1,-1 15-3,2 4 2,-1 2 1,0 0-1,-4 18-2,-6 12-1,-3 6 3,-7 7-1,0 2 1,0-11-20,0-10-20,0-14 26,16-10 15,15 0 0,9-25 0,0-14-14,-4-3-43,-7 2-10,-9 6 15,-9 12 24,-4 10 28,-5 12 3,-2 0 8,2 4-9,0 21 9,7 1 8,3 6-6,3-3 30,2 1 15,-3-1-6,-4-4-8,-10 1-16,0-1-24,-27 3-4,-16-4-123,-3-11-465</inkml:trace>
  <inkml:trace contextRef="#ctx0" brushRef="#br0" timeOffset="107529.18">22508 7139 929,'0'0'156,"0"0"-153,0 0 53,-20 131-9,20-98-41,23-8-3,11-13 5,5-12-5,6 0 7,-2-21 2,-7-13 13,-12-4 2,-20 0-8,-4 0-6,-13-1-9,-27 10 1,-9 10-10,-5 12-22,8 7-41,10 0-82,12 0-122,15 0-60</inkml:trace>
  <inkml:trace contextRef="#ctx0" brushRef="#br0" timeOffset="107829.48">22817 7059 788,'0'0'84,"0"0"88,89 177-39,-69-82-80,-11 19-17,-9 11-10,0 8-12,0-3-7,-9-5-3,5-18-2,4-23 0,4-26-2,21-22 0,3-18 2,-1-18 0,0 0 6,-5-33-2,-11-22-2,-11-11 1,-6-14 1,-34-7-4,-14 5 7,-6 14-6,-6 14 7,9 14-6,6 8-4,13 4 0,9 2-59,4-1-179,-1 4-560</inkml:trace>
  <inkml:trace contextRef="#ctx0" brushRef="#br0" timeOffset="109735.93">19275 9168 803,'0'0'142,"0"0"-131,0 0 76,0 0-29,0 0-31,0 0 7,100-104-15,-80 62-13,-11 10-5,-9 6 4,0 6-3,0 13 12,-9 2 8,-6 5-14,-4 0-5,4 9-2,3 17-1,4 2 0,8 6 0,0 1 0,0 2 0,8 4 1,13-7-1,0-4-2,7-12-8,1-7 0,2-11 0,1 0-3,-1-13-6,-6-20 0,-4-11 8,-7-4 11,-5-1-1,-5 3 1,-4 11 1,2 15-1,-2 12 2,0 8 2,0 5-4,0 29 0,2 10 0,0 7 6,-2 2-1,0-11-2,0-7 3,6-14-1,-2-10-4,3-6 2,1-5-2,13-10 12,8-24-6,6-10-1,3 0-6,-7 4 1,-4 11-1,-5 15 1,-9 11-1,-3 3-2,-2 7-5,-5 21 7,-1 12 0,-2 5-2,2 2 4,0-4-1,2-9-1,6-10 1,3-12-1,10-12 0,6 0 0,6-32-1,3-10-9,-3-10 6,-1-10-7,-8-9 1,-1-1-8,-7 0 9,-7 10 1,-7 7 8,-4 13 0,0 12 3,0 13-2,-6 10 16,-3 7-1,-6 0-6,3 24-10,-6 9 0,5 5 1,-3 9 3,8-1-1,3 3 0,3 1-2,2 1 1,0-6-2,2-3 1,16-9 0,8-9-1,8-8 0,7-11 3,7-5-2,4 0-1,-1-20-3,-8-5-2,-4-5-8,-12 3-5,-11 8 16,-8 7 2,-5 4 1,-3 8 1,0 0 9,0 0 2,0 3-13,-7 14 1,-4 2-2,4 4 3,3-2-2,4 0 0,0-5-1,0-2 1,20-5-6,7-6-14,3-3 0,9-5 2,3-20-7,5-8 10,-3-4 3,3 0 5,-3-3 5,-1 6 2,-9 6 0,-13 8 8,-9 10 12,-10 8 2,-2 2 8,0 0-4,-19 16-16,-10 16-9,-8 7 2,6 1-2,2 4-1,10-2 1,5-6-1,14-5 0,0-14-2,9-9-7,17-8-10,5-2 12,2-24 7,-4-10 2,-6-2 0,-4-5-1,-9 6 9,-3 4 9,-4 15 6,-1 8 0,-2 10 12,0 7-11,0 30-21,0 21 2,2 17 10,8 15 3,2 12-2,2 11-3,-6 9-7,-5-2-5,-3 3-2,-11-5 0,-25-18 1,-9-23-2,-1-33-2,1-29 1,-1-15 0,3-18 1,7-28 0,11-20-3,17-8 3,8-2 0,2 0-1,31-5 0,12 0 0,10-9 1,9-7-4,0-2 4,1 7-1,-15 5 1,-9 22 0,-16 14 1,-14 15-1,-9 12 1,-2 4-1,0 8 0,0 9 0,-2-1 0,-3 4-1,3 0 0,2 0-1,0 11-1,0 14 2,2 2 1,19 5 0,2 0 1,2 3-1,-2-5-1,-8-2-3,-1-4-36,-8-7-37,1-2-88,2-11-110,0-4-82</inkml:trace>
  <inkml:trace contextRef="#ctx0" brushRef="#br0" timeOffset="110447.87">21564 8979 837,'0'0'127,"0"0"-46,0 0 25,0 0-88,0 0-14,-131 48 1,102-15-2,2-1 0,4-2-2,13-7 2,4-4-3,6-3 0,0-7-1,21-9 1,10 0-13,7 0-6,2-17 2,-2-10 12,-5-3 1,-10-3 3,-8-3 2,-3 1 4,-8 14 17,-2 9 22,-2 5 7,0 7-13,0 0-18,0 0-14,0 10-2,0 11-4,2-1 0,9-1 0,5-3 0,7-5 3,3-8-4,5-3 1,5 0-5,0-15-7,-1-19-3,-6-9 6,-3-6 0,-7-12 6,-10-7 3,-4 0 1,-5 8 1,0 19 0,0 24 13,0 15 9,0 2-5,0 19-15,-3 24-1,-3 8-3,1 8 2,5-4 1,0 4-2,0-3-1,0-5 2,11-14-2,12-12 0,12-20-2,10-5 0,10-17-4,6-22 4,-1-7-3,0 2-3,-8 10 2,-10 8 2,-5 14 3,-6 12 1,-6 0 0,0 12 4,-7 18 3,-5 5 3,-7 0 0,-6 1-2,0-3-3,-12-8-1,-17-1-4,-7-5-2,-7-8-38,-5-4-47,-10-3-99,-13-4-183,-1 0-162</inkml:trace>
  <inkml:trace contextRef="#ctx0" brushRef="#br0" timeOffset="110667.58">20211 8840 1084,'0'0'0,"0"0"4,145-65-6,-83 48 2,-15 6-167,-27 3-194</inkml:trace>
  <inkml:trace contextRef="#ctx0" brushRef="#br0" timeOffset="110800.42">19637 8592 936,'0'0'94,"0"0"-89,0 0-5,0 0 0,0 0-346</inkml:trace>
  <inkml:trace contextRef="#ctx0" brushRef="#br0" timeOffset="111783.93">16219 11015 269,'0'0'183,"0"0"-58,0 0-24,0 0-15,0 0 0,0 0-11,2 3-29,4 30-10,-1 13 38,-1 12-7,-4 2-26,0-2-8,0-6-13,0-9-4,0-13-5,0-10 1,0-8-6,0-6-4,20-5 0,8-1 11,11 0 2,6 0-1,-1 0-10,-4-7-2,-7-4-2,-6 4 0,-6-5-18,-7-5-25,-6-2-60,-3-8-93,-1-3-137,0-2-105</inkml:trace>
  <inkml:trace contextRef="#ctx0" brushRef="#br0" timeOffset="112062.1">16800 10851 763,'0'0'196,"0"0"-191,0 0 22,138 0 30,-70-9-17,5-1 3,1-3-11,-12 1-13,-13 5-16,-16 0-3,-15 2-47,-13 1-63,-5 0-118,-9 2-80,-24 2-142</inkml:trace>
  <inkml:trace contextRef="#ctx0" brushRef="#br0" timeOffset="112548.02">16858 10839 37,'0'0'246,"0"0"-202,0 0 4,0 0 45,0 0-16,0 0 27,-8 0-1,4 5-16,4 11-10,-2 12 4,0 6-13,0 6-3,0 6-23,0 10-8,-2 2-8,-2 7 11,3 11-11,-7 3-14,3 6 0,1 8-1,0 5-2,2 1 2,-1-5 0,4-4-6,-1-12 3,2-6 0,0-6-4,0-10 0,0-8-3,0-11 0,0-13-1,14-8 3,9-6-1,14-8-1,12 0 1,11-2 15,8 0 1,-2 0-1,-7 0-7,-7 0-3,-15 0-6,-18 0-1,-9 0 0,-6 0-30,-4-10-36,0-10-76,0-18-329</inkml:trace>
  <inkml:trace contextRef="#ctx0" brushRef="#br0" timeOffset="113463.87">18192 10724 325,'0'0'267,"0"0"-175,0 0-3,0 0 1,0 0-34,0 0-2,0-9 0,0 8 0,0-3 0,-11 0-16,1-2 9,-5 2-33,-3 0-4,0 4-4,-6 0 3,1 0-8,-1 0 1,-1 0-2,0 0 4,4 9-4,0 8 0,-1 7 1,4 6-4,0 8 7,3 0-7,5 6 4,8 7-1,2 3 0,0 4 0,0 4 1,14 1 2,6 4 4,-2 4-3,-2 1 0,1 0-2,-4 6 1,-2-3-2,-4 3 0,-5-8-1,-2-12 2,0-12-2,0-9 0,-2-11 16,-20-3 3,-4-7 0,1-4-2,-6-8-5,0-4-4,0 0 1,2 0-6,4-12-3,5 3 0,4 0-3,7 1-44,9 8-64,0 0-215,0 0-298</inkml:trace>
  <inkml:trace contextRef="#ctx0" brushRef="#br0" timeOffset="113980.21">18144 12386 786,'0'0'145,"0"0"-139,0 0 78,0 0-46,0 0-25,0 0 26,-53 90-4,43-58-14,9 1 1,1-3-12,0-2-1,0-6-4,16-10-4,5-8 4,11-4 0,0-3-2,5-21 0,-3-5 3,-10-7-5,-6-5 0,-11-3 5,-7 2-2,0 4 9,-1 6 20,-14 10-12,-5 10-5,-5 8-6,1 4-5,-5 0-3,-2 16-2,2 4-2,9 0-45,9-8-108,11-12-228</inkml:trace>
  <inkml:trace contextRef="#ctx0" brushRef="#br0" timeOffset="114655.89">18456 10176 555,'0'0'103,"0"0"-46,0 0 103,0 0-77,0 0-31,0 0 22,0-26-18,0 44-39,3 22 7,4 15 34,-5 3-22,0 4-6,0-4-3,0-9-11,3-4-9,3-9-3,0-10 1,-2-5-3,3-8-1,0-6-1,4-3 4,6-4-3,2 0-1,6-4 0,0-12-3,-5-2-36,-7 1-29,-5-2-80,-10-1-163,0-3-168</inkml:trace>
  <inkml:trace contextRef="#ctx0" brushRef="#br0" timeOffset="114837.73">18372 10415 908,'0'0'119,"0"0"-118,0 0 15,113-38 14,-41 16-4,-6 4-6,-12 4-6,-16 5-14,-11 4-65,-14 3-127,-6 0-238</inkml:trace>
  <inkml:trace contextRef="#ctx0" brushRef="#br0" timeOffset="115487.48">18947 11064 531,'0'0'136,"0"0"-85,0 0 102,0 0-28,0 0-52,0 0-12,-24-79-11,-1 79-13,0 0-9,0 0 11,4 16-11,1 12-3,1 10-12,9 8 4,3 4-5,7 6 9,0 0-9,0-1-6,9-6-1,5-2-4,-1-8 2,-1 0-3,-4-3 0,-4-8-20,-4 2-24,0-4-30,0-3-57,-7-3-108,-13-8-115,-4-11-132</inkml:trace>
  <inkml:trace contextRef="#ctx0" brushRef="#br0" timeOffset="115840.18">18644 11626 469,'0'0'159,"0"0"-114,0 0 138,0 0-41,0 0-71,0 0-43,24-108-18,36 72-3,12-4 1,2-6-3,4 1-2,-12 5-2,-9 6-1,-17 4 0,-8 4-11,-9 2 3,-10 2 8,-4 8 0,-4 1 4,-3 8 10,-2 1 21,0 4 16,0 0-3,0 0-13,0 0-7,0 6-7,-14 22-17,-3 10 2,-1 11 2,5 1 5,4 0-5,4 0-4,2 0-1,3-8-2,0-4-1,0-9 0,0-6-25,3-9-45,6-14-95,2 0-135,0-5-80</inkml:trace>
  <inkml:trace contextRef="#ctx0" brushRef="#br0" timeOffset="116207.21">19315 11350 653,'0'0'177,"0"0"-109,0 0 18,0 0-57,0 0-1,0 0 1,-2 101-16,0-70-6,2-5-1,0-2-2,0-8-3,2-9-1,17-7 4,5 0 5,8-17-4,2-15-2,-1-2 2,-6 1-5,0 4 2,-11 11 4,-6 2 27,-5 4 15,-5 6 2,0-2-11,0 5-11,0 3 4,-2 0-13,-11 3-12,1 20 0,3 8-6,5 4-1,4 0 1,0 1-1,0-6 0,9-4 0,1-6-31,6-10-39,-5-8-74,0-2-155,3-9-109</inkml:trace>
  <inkml:trace contextRef="#ctx0" brushRef="#br0" timeOffset="116442.29">19645 11157 722,'0'0'62,"0"0"-49,0 0 78,127-12-50,-73 42 11,-4 9 12,0 4 21,-13 5-19,-8 2-17,-15-4-17,-14-3-21,0-5-1,-11-9-3,-14-2-6,3-10-2,0-10-5,6-3-46,3-4-58,11 0-77,2 0-97,3-14-83</inkml:trace>
  <inkml:trace contextRef="#ctx0" brushRef="#br0" timeOffset="116876.01">20439 11269 625,'0'0'185,"0"0"-113,0 0 103,0 0-59,0 0-73,0 0-21,-79 52 2,37-8 5,7 1-10,6-1-10,6-1-5,17-6-1,6-7-3,0-5 0,19-13-5,17-12-5,6 0-3,8-23 5,0-12-1,-7-6-1,-9-3 1,-13-4 6,-7-7 1,-12-8-2,-2-8 4,0 3 0,0 12 1,-2 18 2,-2 18 19,2 11 4,-3 9 2,-2 0-12,1 27-14,-3 13 5,5 8 9,4 7 1,0-2 0,0-1-6,10 1-5,1-6-6,-1-2 4,-7-5-4,2-8-5,-5-8-27,3-12-47,3-12-83,8 0-150,3-12-74</inkml:trace>
  <inkml:trace contextRef="#ctx0" brushRef="#br0" timeOffset="117235.9">20772 11379 355,'0'0'443,"0"0"-357,0 0-28,0 0-6,0 0-12,0 0-21,0 132-14,0-100 1,0-9-6,0-3 0,18-14-5,7-6-2,6-8-4,2-21 0,3-9 9,-4-1 2,-7 3 2,-5 4 0,-8 8 12,-4 11 35,-8 8 32,0 2-6,0 3-21,0 0-17,-8 21-14,-5 11-2,7 4-4,4 2-7,2 2-4,0-6-5,19-4 1,11-11-1,10-10 0,-3-9-1,1-2-10,-5-24-18,-10-4-35,-10-7-50,-8-2-164,-5-5-285</inkml:trace>
  <inkml:trace contextRef="#ctx0" brushRef="#br0" timeOffset="117655.69">20862 10890 1129,'0'0'11,"0"0"-5,0 0-6,121-18 3,-44 11-3,1 0 5,2 0-3,-2-2 0,-4 1 8,-7 2 15,-12 4 1,-18 2 1,-16 0-6,-11 0-8,-10 0 4,0 0 6,0 10-3,0 18-1,0 14 12,-10 12-14,-1 9-1,5 15-1,0 10-4,0 8 1,4 7-3,2 6-2,0 7-6,0 4 2,0 4-2,0-8-2,-2-2 3,-15-10-1,-18-11-1,-2-11 0,-7-22 0,-2-19 4,7-21-2,1-20-2,7 0 0,0-23-25,2-19-36,0-17-78,0-14-381</inkml:trace>
  <inkml:trace contextRef="#ctx0" brushRef="#br0" timeOffset="118091.68">21887 11287 851,'0'0'178,"0"0"-174,0 0 5,0 0 53,0 0-31,159 2 6,-103-7-14,-4-12-1,-9-1-13,-9 2-9,-12 4-15,-8 2-84,-6 0-138,-8 3-104</inkml:trace>
  <inkml:trace contextRef="#ctx0" brushRef="#br0" timeOffset="118269.48">21943 11454 814,'0'0'221,"0"0"-215,0 0 29,0 0 45,143 46-37,-85-46-10,-9 0-19,-13 0-14,-7-3-37,-10-12-128,-8-5-198</inkml:trace>
  <inkml:trace contextRef="#ctx0" brushRef="#br0" timeOffset="118819.7">23051 10597 892,'0'0'155,"0"0"-150,0 0 23,13 133 30,-3-67-8,-6 3-4,-2 2-13,-2-4-15,0-6-4,0-10-8,0-5 1,0-7-5,0-10-2,0-9-4,0-8-50,0-8-64,0-4-117,0-2-60</inkml:trace>
  <inkml:trace contextRef="#ctx0" brushRef="#br0" timeOffset="119038.14">23039 10645 562,'0'0'193,"0"0"-179,0 0 60,0 0 7,0 0-52,0 0 0,145-116 2,-91 98 1,-2 2-2,-15 2-9,-5 9-21,-17 5-5,-4 0-34,0 0-93,-9 0-72,-2 3-47</inkml:trace>
  <inkml:trace contextRef="#ctx0" brushRef="#br0" timeOffset="119238.06">22975 10926 860,'0'0'65,"0"0"-55,0 0 60,0 0-34,0 0 4,120 45-7,-60-52-16,1-9-11,-1-2-6,-11 2-47,-9 4-121,-11-4-171</inkml:trace>
  <inkml:trace contextRef="#ctx0" brushRef="#br0" timeOffset="119480.19">23657 10553 860,'0'0'211,"0"0"-203,0 0 2,-78 133 53,65-67-17,-1 0 3,4-6-11,5-6-14,-1-5-4,6-9-15,-3-6-3,3-6-2,0-4-19,0-4-72,3-5-133,5-9-253</inkml:trace>
  <inkml:trace contextRef="#ctx0" brushRef="#br0" timeOffset="119853.36">23682 11122 1066,'0'0'23,"0"0"-3,86-101 47,-32 55-50,-5-3-1,-11 5 4,-15 8-3,-17 6-6,-6 7 3,0 6-3,-6 2-5,-17 8-3,0 5-3,0 2-13,2 0 2,5 0-3,5 9-11,11 6-14,0 2-2,0 2 15,19-3 11,14 0 11,7 3 2,7-2 2,-3 3 5,-6 2 1,-10 0 11,-9 1-6,-12-1 6,-7 2-6,0-2-1,-19 0 1,-12 2-3,-2-6-8,-5 0-42,3-6-82,1-10-171,5-2-71</inkml:trace>
  <inkml:trace contextRef="#ctx0" brushRef="#br0" timeOffset="120087.57">24205 10560 1030,'0'0'17,"0"0"51,138 51 26,-90 2-31,-13 7-6,-12 9-12,-13-2-20,-10-2-2,0-4-7,-6-4-8,-21-1-5,-6-7-3,-4 3 0,1-13-42,-3-6-42,3-9-114,1-13-211,-3-3-304</inkml:trace>
  <inkml:trace contextRef="#ctx0" brushRef="#br0" timeOffset="120385.44">23078 11660 725,'0'0'125,"0"0"-123,0 0 79,158 12 36,-56-12-36,21-16-1,13-4-20,9 2-14,7 1 3,-1-2-10,-6 5-7,-20 1-16,-16 4-8,-31 3-6,-27 2-1,-24 2-1,-19 0 0,-8 2-28,0 0-18,-19 0-19,-19 4-68,-11 10-124,-7 2-133</inkml:trace>
  <inkml:trace contextRef="#ctx0" brushRef="#br0" timeOffset="120828.19">23585 12584 861,'0'0'124,"0"0"-102,0 0 67,0 0 4,170-76-70,-112 21 3,2-12-3,-10-3-3,-12 6-3,-19 12 12,-15 14-3,-4 12-14,0 7-2,-20 7-9,-8 8 1,-1 3-2,-2 1 0,4 0-1,10 14 1,7 8-2,10-3-5,0 10-3,22-1 1,16-2 4,7 2 5,-1 2 2,-4 0-1,-6 8-1,-15 0 0,-14 3 9,-5 3 2,-27-2 1,-15-5 2,-7-2-7,1-11 0,0-7-6,8-8 0,5-5-1,6-4-38,11 0-90,5-22-334</inkml:trace>
  <inkml:trace contextRef="#ctx0" brushRef="#br0" timeOffset="125087.99">17257 14103 436,'0'0'208,"0"0"-130,0 0 28,0 0 7,0 0-57,0 0-14,-9-10 1,9 13-16,0 32-5,0 14 20,10 18 9,4 5-14,0 4-8,-5-3-13,-3-3-1,1-4-8,-2-11-5,0-2-1,-3-13-1,2-8-12,-2-5-29,-2-9-37,0-17-41,0-1-63,0-5-20,-6-30-34,-9-6-15</inkml:trace>
  <inkml:trace contextRef="#ctx0" brushRef="#br0" timeOffset="125755.94">17248 14454 248,'0'0'109,"0"-112"-30,0 63 37,18 9-12,2 6-28,5 6 22,6 5 15,5 14-47,-1 4 7,-4 5-20,-4 0-21,-9 26 0,-8 13-4,-4 5 4,-6 4-14,0-4-3,-7-2-9,-13-3-2,1-11-3,0-2 0,1-8-1,1-10-33,0-8-22,5 0-13,3-10-25,4-16-31,5 0 4,0-6 39,11 5 55,15 6 26,6-2 0,0 9 33,3 9 30,3 2 8,2 3 8,0 0-7,-4 21-5,-5 6-20,-8 4-14,-13 5 3,-5 0-5,-5-4-14,0-6-8,0-6-7,-5-8-2,-1-12 1,4 0 2,-3-4 1,5-22-1,0-6-3,0 2-8,11 6 5,7 6-6,-1 9 9,6 9-1,-2 0 0,-2 0 1,1 12-1,1 7 1,-2 1 1,-1-1-1,0-4 0,0-3 0,2-7 0,2-5-1,0 0 1,1-17 0,-3-10 3,-2-3-1,-7-2 15,-6 4 0,-5-2 1,0 10-1,-16 3-8,-5 5-2,0 12-1,-7 0-6,4 0-1,-3 3-10,7 15-36,3-4-43,10 0-65,7-5-157,0-6-115</inkml:trace>
  <inkml:trace contextRef="#ctx0" brushRef="#br0" timeOffset="126242.01">18127 14351 818,'0'0'78,"0"0"-28,0 0 107,0 0-93,0 0-28,51 132-7,-40-95-7,1-5-14,3-6-6,0-4 0,-2-12-1,-1-4 0,1-6 0,-3 0 1,3-20 1,-4-12-2,6-6 1,0-5-2,-1 1 0,-1 6 0,1 8 0,-4 13 0,0 8 0,-3 7-3,-1 0 3,5 4 0,1 23 1,1 0 4,5-1-3,-3-3-2,4-5 0,-2-4 1,1-6-1,-4-2 0,-1 2 0,-7-8-1,1 0 1,-3 0-3,-2 0 1,-2 1 2,2 4-3,-2 2 1,0 2 2,0-1 1,0-2-1,0-3 0,0 3-1,0-5 0,0 1 0,0-2-10,0 0-32,0 0-15,0 0-57,0-3-117,0-6-50,0 0-125</inkml:trace>
  <inkml:trace contextRef="#ctx0" brushRef="#br0" timeOffset="126470.11">18439 14166 498,'0'0'148,"0"0"-117,0 0 109,0 0-42,0 0-70,0 0-28,0-53-25,2 69-155,4 9-30,6 8-117</inkml:trace>
  <inkml:trace contextRef="#ctx0" brushRef="#br0" timeOffset="127495.7">18836 14297 874,'0'0'104,"0"0"-96,0 0 117,0 0-83,0 0-33,0 0 1,-74 54 9,58-22-6,0 5-5,8-3-6,5-3-1,3 0-2,0-13-3,7-4-16,15-10 0,1-4 2,4-4 13,-1-24-5,1-7 7,-5 0 3,-6-6 0,-5 1 1,-7-8 2,-4-6 1,0-1-4,0 6 8,0 8 10,-2 20 11,-2 11 6,-3 6-2,3 1-8,0 3-3,-5 3-6,6 23-15,-1 15 2,1 5-3,3 5 0,0-1 2,0 4-2,5-4 0,6-5 0,7-10-1,4-12-3,7-11-8,5-12 4,6 0-5,5-20 1,-1-14-5,-2-7 10,-4 2 7,-4 3 1,-15 7-1,-8 7 0,-6 7 2,-5 10 3,0 1 14,0 4-3,-8 0 1,-8 24-11,0 9-5,5 0 1,4 6-1,7-6-1,0 1-1,0-11-3,16-11-11,16-10-4,7-2 8,5-8 8,2-16-2,-2-6 1,-1-3 3,-8 2 1,-2 0 2,-11 9-1,-8 9 1,-10 4 4,-4 7 4,0 2 17,-6 0-14,-15 20-12,0 10 0,3 10-1,2-3 0,9 2 0,7-6-1,0-8-7,2-11-17,21-5 1,4-9 13,6-9-4,2-22 1,4-10 13,-6-5 1,-4 0 1,-9-4 0,-9-4 2,-11-4 5,0 2 1,0 14 4,0 12 14,0 17 1,0 13 1,0 0 2,0 31-23,-2 21 4,0 12 10,2 10 2,0 3-12,7-10-4,22-11-4,8-13-1,8-21-1,8-14 3,10-8-3,1-22-1,-8-14-1,-15-5 0,-21 7-19,-20 10-33,0 19-44,-25 5-163,-32 10-424</inkml:trace>
  <inkml:trace contextRef="#ctx0" brushRef="#br0" timeOffset="127937">17282 15466 404,'0'0'110,"0"0"-83,0 0 116,0 0 11,0 0-30,0 0-32,0 0-12,-4-66-28,4 107-1,0 5-4,0 5-11,0 4-7,0-11-10,0-4-8,0-8-3,4-10-5,19-4-2,2-9-1,12-6 0,3-3-11,0 0-29,0-24-46,-6-4-143,-11-8-283</inkml:trace>
  <inkml:trace contextRef="#ctx0" brushRef="#br0" timeOffset="128388.09">17659 15337 822,'0'0'119,"0"0"-107,147-65-6,-67 45 66,-4 8-49,-10 12-15,-16 0-8,-19 0-14,-15 0-51,-16 0-102,0 4 16,-8-4 17,-21 1-2,-10 1 33,-11 5-9,-5 1 42,-1 6 70,3 0 33,5 8 86,9 8 15,5 6 43,7 1-41,10 6 17,1 3-11,7 2-56,3 7-10,3-3-12,1 1-21,-1-4 0,3-3-6,0-5-6,0-2-3,0-3 0,0-5-7,8-5-4,9-3-8,6-4-2,-2-5-6,4-6 0,2-8-1,0 0-24,0 0-16,6-15-39,2-1-54,6-7-167,1-8-217</inkml:trace>
  <inkml:trace contextRef="#ctx0" brushRef="#br0" timeOffset="128936.11">18370 15480 282,'0'0'658,"0"0"-641,0 0 6,0 0 147,0 0-110,0 0-29,-112-62 16,81 85-5,2 4-13,4 9-10,10 5 1,1 7-15,14-3-3,0 0-1,0-1-1,19-4-5,-2-3-17,-1-5-16,-3-3-24,-11-7-23,-2-3-29,0-5-23,-17-2-10,-12-7 53,-3-2 85,-3-3 9,4 0 8,0 0 41,6 0 28,9 0 13,14 0-5,2 0-32,16-20-32,21-5-18,17-11-3,9-4-1,3-4-3,3-4-6,-5 4 3,-8 12 4,-11 0-5,-11 9 8,-9 2 0,-8 7 1,-11 5 19,-4 5 30,-2 3 26,0 1-6,0 0-19,-5 15-23,-7 16-7,-2 9-6,6 6-2,1 2-7,5 0-5,2-2-2,0-5-10,0-8-34,0-15-54,4-11-141,3-7-260</inkml:trace>
  <inkml:trace contextRef="#ctx0" brushRef="#br0" timeOffset="129183.17">18764 15458 1018,'0'0'145,"0"0"-145,0 0 22,0 0 50,9 126-42,1-73-3,5 1-2,-6-1-11,1-7-8,2-7-3,1-13-2,1-7 2,1-14-3,5-5-2,0 0-13,0-2-21,-4-16-34,-7-2-80,-9 0-104,0 3-92</inkml:trace>
  <inkml:trace contextRef="#ctx0" brushRef="#br0" timeOffset="129319.1">18740 15735 838,'0'0'45,"0"0"-40,0 0 8,0 0-13,0 0-27,140-120-68,-109 92-76,-6 3-139</inkml:trace>
  <inkml:trace contextRef="#ctx0" brushRef="#br0" timeOffset="129505.23">18994 15476 97,'0'0'335,"0"0"-142,0 0-41,0 0 19,0 0-62,134-10-1,-97 43-14,1 2-36,-4 10-12,-10-1-13,-11 6-7,-13-4-6,0-7-6,0 0-7,-19-11-6,-2-14-1,-3-2-15,2-8-28,2-4-31,-1 0-93,4-22-225</inkml:trace>
  <inkml:trace contextRef="#ctx0" brushRef="#br0" timeOffset="129850.13">19058 15236 968,'0'0'0,"125"-59"11,-45 45 32,1 10-14,-12 4-24,-11 6 1,-16 23 10,-11 7-8,-11 6 6,-3 2 31,-9 9 7,5 4 3,1 7-3,1 3-2,1-1-14,-6 6-8,-5 0 1,-5-3-13,-6 1-1,-25-8 0,-9-8-9,-3-14-3,1-15-2,-3-10-1,1-15-7,-1 0-23,5-15-33,4-14-27,14-7-97,5-15-236</inkml:trace>
  <inkml:trace contextRef="#ctx0" brushRef="#br0" timeOffset="130143.43">20067 15570 1094,'0'0'62,"0"0"-58,126-63 30,-75 43-4,-2 1-30,-9 13-13,-11 2-85,-11 4-196,-15 0-276</inkml:trace>
  <inkml:trace contextRef="#ctx0" brushRef="#br0" timeOffset="130299.34">20131 15793 903,'0'0'179,"0"0"-163,0 0-10,0 0 29,127-58-35,-69 23-6,-2 4-83,-10-5-205,-8-9-202</inkml:trace>
  <inkml:trace contextRef="#ctx0" brushRef="#br0" timeOffset="130497.06">20665 15325 984,'0'0'216,"0"0"-194,0 0-12,0 0 78,16 116-31,-3-50-25,4 6-4,-5 0-17,0-6-9,-3-4-2,-7-12-10,-2-5-25,0-18-27,0-8-38,-6-19-113,-8 0-196</inkml:trace>
  <inkml:trace contextRef="#ctx0" brushRef="#br0" timeOffset="130666.17">20631 15392 819,'0'0'98,"0"0"-84,130-98-14,-64 66 28,-1-2-28,-1 6-10,-14 5-15,-15 19-111,-18 4-82,-17 0-40</inkml:trace>
  <inkml:trace contextRef="#ctx0" brushRef="#br0" timeOffset="130827.04">20726 15499 617,'0'0'159,"0"0"-20,0 0 16,-67 106-87,73-92-49,32-13-8,10-1-3,14-1-8,0-30-32,3 0-58,-5-6-24,-7-3-79,-11 6-118</inkml:trace>
  <inkml:trace contextRef="#ctx0" brushRef="#br0" timeOffset="131011.93">21199 15304 857,'0'0'138,"0"0"-62,0 0 78,-43 137-67,38-88-34,5 4-22,0-3-19,0-10-6,0-4-6,2-10-5,1-12-36,2-2-61,-1-6-119,1-2-153,3-4-123</inkml:trace>
  <inkml:trace contextRef="#ctx0" brushRef="#br0" timeOffset="131328.39">21270 15691 255,'0'0'561,"0"0"-483,0 0 6,80-121 36,-49 85-79,2 1-20,1 0-1,-9 7-9,-12 10-2,-11 0-6,-2 8 2,0 3-2,-20-2 2,2 9-1,-4 0-4,7 0-6,3 14 5,10 2-13,2 4-9,2-3-1,25 0 9,2 1 9,4-6 6,6 7 1,-6-4 0,-6 1 4,-10 3 7,-10-6 2,-7 10-4,0-1-6,-11-4-2,-14 3-2,-4-2-47,0-12-67,2 0-156,3-7-72</inkml:trace>
  <inkml:trace contextRef="#ctx0" brushRef="#br0" timeOffset="131547.58">21535 15228 603,'0'0'176,"0"0"-147,147-24 87,-96 38 1,-4 26-31,-7 4-10,-11 14-6,-13 4-16,-16 0-11,0 2-4,-18-7-21,-18-8-10,-6-3-5,-3-15-3,3-4-24,7-15-35,3-7-80,8-5-184,1 0-268</inkml:trace>
  <inkml:trace contextRef="#ctx0" brushRef="#br0" timeOffset="158851.71">683 6589 817,'0'0'115,"0"0"31,0 0-28,0 0-54,0 0-33,0 0-20,0 0-11,0 0 24,0 131 6,0-77-17,0 0-4,0 1-4,0-2-3,0-3-2,3-8 0,1-6-45,2-10-55,8-12-99,-3-14-213</inkml:trace>
  <inkml:trace contextRef="#ctx0" brushRef="#br0" timeOffset="159075.24">860 6679 781,'0'0'297,"0"0"-273,0 0 49,0 0-24,0 0-44,0 0-1,42 41 6,-24-2 6,-5 5-9,-2 5-1,-2 1-6,-8-2 1,-1 1-2,0-10-41,0-7-77,0-10-35,4-11-103,2-11-71</inkml:trace>
  <inkml:trace contextRef="#ctx0" brushRef="#br0" timeOffset="159277.67">1118 6636 804,'0'0'55,"0"0"-24,0 0 69,0 0-21,99 111-12,-84-62-25,-4 2-20,-4 4-13,-7-1-5,0-2-4,0-3-9,-10-3-63,-3-13-101,-3-8-90,-1-15-74</inkml:trace>
  <inkml:trace contextRef="#ctx0" brushRef="#br0" timeOffset="159502.67">632 6454 850,'0'0'39,"0"0"34,0 0 76,-30-126-83,78 86-50,23-4-3,21 3-4,5 2-5,4 5-3,-9 10 1,-11 12-2,-15 12-13,-21 0-69,-19 36-182,-26 18-106</inkml:trace>
  <inkml:trace contextRef="#ctx0" brushRef="#br0" timeOffset="159697.9">613 7604 962,'0'0'83,"0"0"-72,0 0 3,0 0 86,149 66-34,-57-66-23,12-18-9,-2-12-26,-9-6-8,-6-4-55,-15-9-205,-14-11-422</inkml:trace>
  <inkml:trace contextRef="#ctx0" brushRef="#br0" timeOffset="160013.56">2465 6703 859,'0'0'81,"0"0"-61,0 0 1,0 0 10,44 112 26,-38-47-8,-3 5-34,0 2-8,-3-6-7,0-5-29,0-6-101,0-10-177,-8-13-153</inkml:trace>
  <inkml:trace contextRef="#ctx0" brushRef="#br0" timeOffset="160200.37">2218 6948 996,'0'0'56,"0"0"-37,0 0 27,141-134-24,-60 98 0,4 5-9,-14 9-6,-13 6-7,-14 15-25,-17 1-90,-17 17-159,-10 29-116</inkml:trace>
  <inkml:trace contextRef="#ctx0" brushRef="#br0" timeOffset="160349.18">2297 7515 506,'0'0'255,"0"0"-227,0 0-1,0 0 54,0 0-4,118 13-8,-47-39-47,-1-6-22,-5-6-120,-17-8-276</inkml:trace>
  <inkml:trace contextRef="#ctx0" brushRef="#br0" timeOffset="160715.77">2862 7045 1027,'0'0'52,"0"0"-52,0 0 19,9 177 33,3-78 6,0 24-21,1 19 3,-3 12-16,0 3-7,1-22-12,7-20 0,3-31-2,5-29 13,2-21-1,6-22-6,5-12 2,5-12 1,7-29 0,-1-9-1,-10-2-6,-11-1-3,-19-2 2,-10 6-1,-15-2-3,-38 7-5,-16 4-5,-12 5 2,0 5 5,8 6 3,17 2 0,19 6 1,14 0 1,19-4-2,4-8-1,20-12-22,33-10-47,17-8-77,12-7-284</inkml:trace>
  <inkml:trace contextRef="#ctx0" brushRef="#br0" timeOffset="161122.09">4344 7108 699,'0'0'400,"0"0"-368,0 0-25,0 0 39,5 150-5,-1-87-11,0 2-13,-2-2-4,0-9-7,3-14-3,2-11 6,2-11-1,2-9 1,7-4-2,7-5 2,12 0-1,7-8-5,6-10-3,-6 0-52,-8 1-136,-15-1-226</inkml:trace>
  <inkml:trace contextRef="#ctx0" brushRef="#br0" timeOffset="161294.73">4548 6950 1042,'0'0'92,"0"0"-92,0 0-1,148-70 1,-92 51-31,-12 0-183,-10 1-178</inkml:trace>
  <inkml:trace contextRef="#ctx0" brushRef="#br0" timeOffset="161456.9">4924 6673 589,'0'0'539,"0"0"-487,0 0-22,0 0-24,0 0 4,0 0-1,23 113-2,-17-71-5,-2 2-2,-1 5-49,3-5-96,-2-3-221</inkml:trace>
  <inkml:trace contextRef="#ctx0" brushRef="#br0" timeOffset="161677.56">5329 6782 935,'0'0'209,"0"0"-200,143-30 10,-63 20 11,5 3-20,-3 3-8,-9 1-2,-19 3-5,-21 0-103,-30 0-140,-3 0-152,-29 0-24</inkml:trace>
  <inkml:trace contextRef="#ctx0" brushRef="#br0" timeOffset="161945.65">5391 6805 364,'0'0'307,"0"0"-231,-77 127 95,67-63-47,10 10-46,0 13-7,5 9-22,11 8-1,-1 4-6,-4-1-9,-1-9-9,-2-12 6,-4-15-10,4-12 0,-4-13-5,5-7-3,2-11 0,-2-7-7,4-9-1,12-1-1,5-7-1,13-4-2,14 0-2,9-16-47,7-16-50,6-13-182,-8-5-798</inkml:trace>
  <inkml:trace contextRef="#ctx0" brushRef="#br0" timeOffset="162255.45">6270 7074 1142,'0'0'93,"0"0"-83,0 0 5,0 0 0,5 125 0,3-71-7,-1 1-6,-3 2-2,1-2-7,-5-8-71,0-4-100,0-14-179</inkml:trace>
  <inkml:trace contextRef="#ctx0" brushRef="#br0" timeOffset="162426.34">6201 7182 772,'0'0'307,"0"0"-289,0 0 14,129-118 8,-62 85-28,-3 2-1,-10 9-11,-19 9-28,-16 13-133,-19 0-168,0 17-147</inkml:trace>
  <inkml:trace contextRef="#ctx0" brushRef="#br0" timeOffset="162590.95">6193 7377 802,'0'0'164,"0"0"-124,0 0 14,0 0-15,0 0-5,0 0 0,159 12-20,-98-36-14,-9 1-48,-6 0-191,-15-1-200</inkml:trace>
  <inkml:trace contextRef="#ctx0" brushRef="#br0" timeOffset="162809.47">6764 6992 1084,'0'0'131,"0"0"-122,0 0 9,0 0 3,-79 167 18,63-99-6,7-2-15,5 1-5,2-7-7,2-2-6,0-7 0,0-5-2,15 1-43,1-7-58,-1-6-146,-1-10-239</inkml:trace>
  <inkml:trace contextRef="#ctx0" brushRef="#br0" timeOffset="163183.8">6923 7622 549,'0'0'484,"0"0"-464,65-157 18,-32 98 10,-4 4-22,-7 12-14,-16 16-5,-6 11 3,0 7 4,-21 2-5,-6 7-9,0 0-11,0 4-4,8 13 7,3-2-3,9 3-1,7 2-10,0-1-4,11 2 16,18-1 8,12-3 2,5 3 0,-1-3 2,-1 3 16,-8 2 9,-9-2 2,-11 1-1,-12-2-2,-4 6-12,-10 3-4,-19 0 2,-10 0-10,2-6-2,0-3-26,4-10-61,8-7-76,0-2-219</inkml:trace>
  <inkml:trace contextRef="#ctx0" brushRef="#br0" timeOffset="163424.72">7344 7103 1047,'0'0'128,"0"0"-118,0 0 15,149 33 9,-110 16-14,-8 15 7,-9 2-3,-11 5-5,-11-4-7,0-9-4,-7-8-1,-15-5 1,-7-9-6,1-8-2,3-9-40,-1-10-61,4-9-147,4 0-222</inkml:trace>
  <inkml:trace contextRef="#ctx0" brushRef="#br0" timeOffset="163797.41">7453 6863 1085,'0'0'72,"0"0"-68,172-97 6,-88 74 11,-2 11-11,-9 9-3,-14 3-7,-16 0-2,-18 14-3,-8 14-3,-7 14 8,-6 14 5,0 16 12,-1 13 7,3 12-2,6 8 4,7 5 0,6 5-9,0-2-2,-3-4-3,-13-15 2,-9-9-3,-2-15 3,-34-10-5,-11-11-2,-9-10 0,-4-15-4,4-16 0,3-8-3,7 0-8,14-25-36,9-12-47,21-10-113,2-8-308</inkml:trace>
  <inkml:trace contextRef="#ctx0" brushRef="#br0" timeOffset="163995.64">8664 7483 468,'0'0'779,"0"0"-758,0 0-17,158-63 4,-91 38-2,-7 5-6,-13 10-102,-28 10-289</inkml:trace>
  <inkml:trace contextRef="#ctx0" brushRef="#br0" timeOffset="164151.68">8646 7764 1170,'0'0'51,"0"0"-28,0 0 14,159-18-20,-90-4-12,-5-2-5,-14-2-204,-25-8-628</inkml:trace>
  <inkml:trace contextRef="#ctx0" brushRef="#br0" timeOffset="164593.36">9904 6920 875,'0'0'65,"0"0"-7,0 0 37,0 0-50,-148-22-23,113 42-6,8 12-1,0 8 1,8 12 5,7 9 5,4 0 5,7 2 0,1-1-12,0 2-16,0-2 0,11-2 3,-1-2-6,0-1 0,-7-2-42,-3-2-50,0-7-93,-5-9-143,-13-16-68</inkml:trace>
  <inkml:trace contextRef="#ctx0" brushRef="#br0" timeOffset="164907.18">9484 7662 529,'0'0'203,"0"0"-137,0 0 54,58-112-44,5 69-53,12-6-9,12-2-11,-2-2-3,-7 4-3,-13 7-107,-19 6-84,-12 4 30,-12 1 36,-13 6 128,-7-1 46,-2 3 114,0 10-10,0 5 30,0 5-54,0 3-29,0 11-53,-7 22-32,-1 16 11,-1 9 17,2 6-15,5 6-14,2 0-8,0 1-1,0-10-2,0-12-19,11-13-54,4-20-75,6-13-132,-1-3-82</inkml:trace>
  <inkml:trace contextRef="#ctx0" brushRef="#br0" timeOffset="165125.81">10344 7159 870,'0'0'180,"0"0"-90,0 0-8,0 0-61,0 0-3,0 0 26,10 160-15,-10-93-12,0-6-2,6-2-5,3-13-7,7-11-2,4-8 0,2-13-1,2-10-7,-2-4-29,1 0-41,-7-14-124,-14-10-218</inkml:trace>
  <inkml:trace contextRef="#ctx0" brushRef="#br0" timeOffset="165268.8">10301 7464 935,'0'0'55,"0"0"-7,0 0-39,0 0-9,149-97-16,-99 65-122,-5 2-98,-9-2-169</inkml:trace>
  <inkml:trace contextRef="#ctx0" brushRef="#br0" timeOffset="165447.68">10716 7120 461,'0'0'162,"0"0"-18,0 0 46,148-17-92,-99 53-1,-2 7-18,-7 11-18,-17 9-23,-19 5-14,-4 9-11,-39-4-6,-21-3-6,-6-12-1,3-13-16,6-15-30,23-14-45,8-16-99,18-12-296</inkml:trace>
  <inkml:trace contextRef="#ctx0" brushRef="#br0" timeOffset="165786.91">11787 6978 1102,'0'0'67,"0"0"-31,0 0-12,0 0-5,0 140 13,0-85-16,4-1-13,1-2 0,-1 2-3,-4-1-34,0-2-63,0-7-149,-13-12-177</inkml:trace>
  <inkml:trace contextRef="#ctx0" brushRef="#br0" timeOffset="166767.82">11653 7236 860,'0'0'76,"0"0"-72,0 0 15,167-114-1,-89 84-15,3-3 8,-10 5-8,-11 1-2,-15 5 0,-20 10 0,-13 0-1,-9 2 4,-3 2 1,0 0 2,-5 0 6,-8 2 11,-3 6 9,3 0-5,-1 2 0,4 26-5,3 8-10,0 8 4,7 10 8,0-2-7,0 1-5,0-4-2,0-4-3,0-7-7,2-8 2,-2-10-3,0-8 1,0-7 0,0-5 1,3 0 4,0-12 7,7-22-6,8 1-7,2-1 0,2 8-4,-2 6-3,2 8 0,1 4 5,-1 5-4,5 3 1,0 0 3,-8 8 0,-5 15 0,-7 5 2,-7 8-2,0 4 2,0 0 0,0-4-1,0-10 1,0-10-4,0-9-14,4-7-14,25-3 18,8-25 12,9-8 0,2-7 1,-3 2 1,-5-2 0,-9 11 1,-14 9-1,-11 11 0,-6 6 24,0 4 13,0 2-14,-14 0-5,-5 4-13,-2 16-3,1 4 5,5 6 0,8 2 0,5 3 0,2 0-3,0-1-3,9-4 0,18-8 1,3-5 0,4-10-1,2-4-1,-1-3 2,-2 0 3,-1-21-1,-3-7 0,0-5 1,-5-6-1,-1 0 2,-6 10-2,-3 11 5,-7 10-2,-5 5 1,-2 3-8,0 0-1,0 0 1,0 0 0,0 0 0,0 0-2,-2 0 0,-1 0-7,3 0 4,0-5-3,0-17-12,19 1 5,12 6 11,9 7 3,1 8 1,0 0-2,-3 18 2,-7 14 4,-12 4 14,-11 4-9,-8 2-3,0 2-4,-14-3-2,-12-1-40,-11-11-154,-3-7-513</inkml:trace>
  <inkml:trace contextRef="#ctx0" brushRef="#br0" timeOffset="167542.55">3250 9115 570,'0'0'359,"0"0"-335,0 0 77,0 0 7,0 0-57,0 0-23,0-14-9,0 24-11,0 19-8,0 11 15,0 8 3,0-2-4,-3-1-8,-1-1 0,3-7-1,-1-6-3,2-7 1,0-5-3,0-4 2,2-5-2,14-6 0,7-4-1,5 0-1,4 0-6,1-9-36,3-6-73,-5-4-150,-2-2-230</inkml:trace>
  <inkml:trace contextRef="#ctx0" brushRef="#br0" timeOffset="167715.06">3443 9122 1059,'0'0'84,"0"0"-84,0 0-9,0 0 9,136-86 1,-64 65-1,-12 5-114,-12 0-159,-11 0-145</inkml:trace>
  <inkml:trace contextRef="#ctx0" brushRef="#br0" timeOffset="167863.38">3871 8867 868,'0'0'123,"0"0"-70,0 0-23,0 0-17,0 0-6,0 0 18,0 98-11,0-60-10,4 2-4,-1 0-44,4-1-125,2-7-163</inkml:trace>
  <inkml:trace contextRef="#ctx0" brushRef="#br0" timeOffset="168066.93">4118 8992 258,'0'0'802,"0"0"-786,129-65-11,-52 39 18,-2 4 1,-1 3-9,-9 4-14,-16 7-1,-13 6-77,-19 0-77,-13 2-55,-4 0-34,-13 0 1</inkml:trace>
  <inkml:trace contextRef="#ctx0" brushRef="#br0" timeOffset="168327.25">4341 8886 388,'0'0'227,"0"0"-130,0 0 50,-91 107-29,76-44-41,6 17-1,1 10-15,6 10-15,2 9-11,-4 3 2,-2 4-4,-7-2-5,-6-1-3,1-1-7,1-13 0,1-6-2,5-19-4,7-17-1,4-15-5,0-12-3,0-9-1,22-7-2,9-9-3,11-5-7,16 0-29,13-24-30,12-12-80,6-18-265</inkml:trace>
  <inkml:trace contextRef="#ctx0" brushRef="#br0" timeOffset="168653.35">5122 9087 868,'0'0'152,"0"0"-133,0 0 45,0 121 4,0-71-22,0-1-18,0 4-15,0 1-12,0-1-1,0-2-7,0-3-73,0-4-118,0-13-206</inkml:trace>
  <inkml:trace contextRef="#ctx0" brushRef="#br0" timeOffset="168833.27">5066 9226 848,'0'0'114,"0"0"-112,98-107 46,-35 70-20,4 3-16,-7 5-7,-4 13-5,-19 10-13,-14 6-122,-11 6-87,-12 23-97</inkml:trace>
  <inkml:trace contextRef="#ctx0" brushRef="#br0" timeOffset="168996.78">5144 9414 742,'0'0'69,"0"0"41,0 0-6,0 0-72,0 0-1,0 0 3,71 65-3,-9-91-13,10-4-18,-5 1-35,-11 3-182,-12 2-163</inkml:trace>
  <inkml:trace contextRef="#ctx0" brushRef="#br0" timeOffset="169221.24">5692 9097 475,'0'0'643,"0"0"-613,0 0 18,0 0 2,-104 103-23,88-51 5,6 1 1,7-4-14,-2-1-2,3-4-7,2-4-4,0-1-5,7 0-1,8-6-22,6-3-68,0-8-116,5-8-175,2-12-273</inkml:trace>
  <inkml:trace contextRef="#ctx0" brushRef="#br0" timeOffset="169573.24">5835 9661 796,'0'0'181,"0"0"-127,0 0 31,53-132-29,-22 77-22,6-1-5,-9 10-6,-12 6-12,-10 13-9,-6 8 8,0 7-4,-10 6-6,-17 6-5,-2 0-10,0 13 7,9 6 1,6 0-1,10 1 2,4-1-16,0-3-2,23 0 14,10-2 8,7-2 0,5-2 4,-1 4 3,-9 3 12,-4-2 14,-12 2-7,-13 5-9,-6 2-1,0 5-7,-20 0-5,-11 0-2,-7-2-30,5-8-71,2-10-99,4-9-109,12-6-132</inkml:trace>
  <inkml:trace contextRef="#ctx0" brushRef="#br0" timeOffset="169763.14">6317 9069 880,'0'0'99,"113"21"-31,-53 20 109,-6 8-101,-16 9-24,-18 6-11,-20 4-23,0 2-11,-26-2-7,-14-1 0,-2-11-35,-2-10-49,-3-9-96,1-16-232</inkml:trace>
  <inkml:trace contextRef="#ctx0" brushRef="#br0" timeOffset="170075.81">5060 10024 1053,'0'0'35,"0"0"-25,0 0-10,196 0 30,-61-13 15,26-4-1,17-1 6,7-5-5,0 2-7,-7 1-3,-14-2-4,-30 6 0,-30 0-17,-33 5-13,-31 8-1,-19-1-7,-19 1-22,-2 3-21,-25 0-30,-15 0-95,-14 9-162,-5 13-60</inkml:trace>
  <inkml:trace contextRef="#ctx0" brushRef="#br0" timeOffset="170511.62">5831 10708 1040,'0'0'164,"0"0"-151,0 0 14,0 0 1,0 0-9,146-147-8,-90 91-6,-6 0-3,-13 4-1,-13 2 4,-14 10-4,-10 8 0,0 6 3,-13 10 1,-10 9-5,-2 7 1,1 0-1,2 9-1,8 10-3,8 4 3,6 2-5,2 1-4,29 1 0,16-1 8,8-2 2,5 1 1,-4 4 1,-11 0 7,-16 5 3,-18 9 0,-11 6 3,-6 9 1,-28-4-9,-6-4 2,0-14-9,4-14-1,10-12-16,5-10-38,15-8-67,6-35-197,2-20-168</inkml:trace>
  <inkml:trace contextRef="#ctx0" brushRef="#br0" timeOffset="171027.32">6997 9176 924,'0'0'140,"0"0"-132,0 0 19,169 6 41,-91-6-28,0 0-14,-2 0-11,-15 2-10,-15 0-5,-19 1 0,-19-1 0,-3 7 5,-5 11-2,0 9 22,0 15 6,0 14-1,-5 14-6,-1 11-5,4 16 0,2 10-1,0 9-3,2 8-3,14 2 1,8-6-6,-4-9-3,-7-16 1,-11-16 3,-2-5 6,-22-8 11,-29-5-5,-21-9 1,-19-9-3,-9-6-5,0-11-5,8-10-8,14-9 0,20-9-13,20 0-41,18-31-19,20-25-27,0-21-172,27-18-585</inkml:trace>
  <inkml:trace contextRef="#ctx0" brushRef="#br0" timeOffset="171366.82">8151 9663 1094,'0'0'73,"0"0"-62,0 0 38,134-16-18,-69 0-21,2-2-8,-7 0-2,-12 8-83,-20 3-216,-19 7-224</inkml:trace>
  <inkml:trace contextRef="#ctx0" brushRef="#br0" timeOffset="171546.16">8216 9972 1107,'0'0'80,"0"0"-65,0 0 24,170-24-6,-91 6-18,4 4-8,-17 2-6,-16 8-1,-21 4-87,-20 0-156,-9 0-212</inkml:trace>
  <inkml:trace contextRef="#ctx0" brushRef="#br0" timeOffset="174193.67">11210 8969 274,'0'0'94,"0"0"-15,0 0 55,0 0-19,0 0 0,0 0 19,0 0-36,17-42-16,-17 34-26,-3 2-16,-9-1-10,-6 0-11,-2 5-5,-7 2-1,-2 0-6,-2 0 0,2 18-2,0 11-2,3 15 0,9 7-2,9 9 1,5 7 0,3 2-1,0-2 4,0-4 2,11-3-5,-3-9 0,-2-2 0,-3-8-1,3-6-1,-6 0 0,0-8-3,0-3-27,0 0-32,-17-4-73,-6-4-94,-4-7-93</inkml:trace>
  <inkml:trace contextRef="#ctx0" brushRef="#br0" timeOffset="174367.06">10739 9587 732,'0'0'93,"0"0"-72,0 0 62,0 0-19,107-120-44,-36 89 5,4 1-11,-7 6-11,-10 2-3,-13 6-29,-10 4-78,-9-1-88,-3 1-132</inkml:trace>
  <inkml:trace contextRef="#ctx0" brushRef="#br0" timeOffset="174651.34">11530 8979 649,'0'0'199,"0"0"-172,0 0 80,0 0 0,0 0-56,0 0-21,-11 45-18,-9 18 15,-1 7 6,0 3 5,5-3-19,5-5-6,6-9-8,5-8-3,0-11-1,0-8-1,12-5-19,-1-10-43,5-4-101,-2-10-118,-4 0-114</inkml:trace>
  <inkml:trace contextRef="#ctx0" brushRef="#br0" timeOffset="174914.75">11662 9111 946,'0'0'70,"0"0"-38,0 0 8,0 0-16,11 111 47,-11-49-16,0 7-24,0-6-4,0-5-10,0-7-1,0-12-10,0-10-4,11-12 0,7-8-2,11-9 0,2 0 0,3-6-26,-5-12-46,-13 1-87,-16 5-189,0 5-292</inkml:trace>
  <inkml:trace contextRef="#ctx0" brushRef="#br0" timeOffset="175043.19">11604 9513 793,'0'0'93,"0"0"-86,0 0-4,116-102-3,-63 69-91,-10 6-132</inkml:trace>
  <inkml:trace contextRef="#ctx0" brushRef="#br0" timeOffset="175257.82">11907 9126 775,'0'0'89,"0"0"-52,0 0 44,0 0-19,156 48 10,-114 0-1,-8 8-15,-16 6-20,-17 9-6,-1 1-18,-17 0 0,-19-5-7,-2-7-5,5-16-1,4-10-24,5-17-72,0-13-141,1-4-212</inkml:trace>
  <inkml:trace contextRef="#ctx0" brushRef="#br0" timeOffset="176151.2">10692 8540 390,'0'0'241,"0"0"-115,0 0 19,0 0-54,0 0-38,0 0-12,3-16-1,-3 8-2,0 3 21,-10-7-15,-9 3-24,-8-1-6,-4 6-5,-5 4-1,-5 0-2,0 10-3,-1 10 3,1 8 0,5 10 2,5 7-5,6 6-2,6 14 4,3 3 5,3 10 0,1 4-1,4 3 8,-1 0-4,7 2 0,2-3-5,0 0-6,4 2 3,19 3 2,3 6-1,0 1-1,1 1 2,-6 5-1,-8-1-3,-11-11 1,-2-8 0,-9-17 3,-20-17 8,-6-13 3,-3-8-2,-7-13-5,-4-9-5,2-5 0,1 0-2,9-17-2,11 2-1,6 1-1,8 5-2,8 6-38,4 0-36,0 3-29,23 0-149,3 15-231</inkml:trace>
  <inkml:trace contextRef="#ctx0" brushRef="#br0" timeOffset="176586.37">10307 11139 824,'0'0'154,"0"0"-135,0 0 45,0 0 13,0 0-37,-23 107 4,23-68-21,0-1-12,2-6-6,12-9-2,9-11 0,1-12 0,7 0 4,5-25-1,1-12-2,-1-10-1,-4-3-2,-10-1 1,-12 0-1,-10 7 1,0 3 11,-22 12 18,-11 7-6,-3 12-9,-5 10-7,-5 0-4,7 0-5,5 10-2,12 1-31,13-2-59,9-9-147,0 0-456</inkml:trace>
  <inkml:trace contextRef="#ctx0" brushRef="#br0" timeOffset="177286.6">11116 7971 567,'0'0'102,"0"0"-25,0 0 109,0 0-94,0 0-7,0 0-10,-14-24-18,14 24-31,0 20-19,0 20-3,0 17 18,0 3 7,0 1-9,0-6-6,0-6-7,0-6 1,12-11-5,-2-10-3,9-6 1,-2-8 0,4-2-1,1-6-3,-2 0-16,0 0-27,-3-6-27,-5-9-96,-10-4-126,-2 1-114</inkml:trace>
  <inkml:trace contextRef="#ctx0" brushRef="#br0" timeOffset="177456.73">10983 8261 850,'0'0'171,"0"0"-157,0 0 23,0 0 16,146-96-30,-94 76-10,-6 2-7,-8 4-6,-11 5-37,-11 4-174,-10 1-210</inkml:trace>
  <inkml:trace contextRef="#ctx0" brushRef="#br0" timeOffset="178475.66">12743 9326 258,'0'0'110,"0"0"-23,0 0 71,0 0-27,0 0 3,0 0-32,-11-24-36,-14 24-17,-4 3-33,-2 22-4,-2 10 7,4 2-9,3 0-5,14-2-4,8-6 2,4-5-2,6-8-1,21-4 0,9-10-1,1-2 0,3-6-8,-1-20-5,-7-6-12,0-6 3,-9-6 17,-8-4 5,-5-10 1,-4-7 3,-4-1-3,-2 11 1,0 18 7,0 16 26,0 16 5,0 5-8,0 0 3,0 19-34,-2 24 2,-4 13-1,6 5 12,0-3-2,0-3-5,0-3-1,0-4-3,0-7-1,10-7-1,-1-6-17,5-8-96,-1-8-87,5-12-141</inkml:trace>
  <inkml:trace contextRef="#ctx0" brushRef="#br0" timeOffset="178739.45">13154 9138 967,'0'0'117,"0"0"-112,0 0 7,0 116 40,0-54-1,0 3-19,2-6-2,4-5-6,5-9-12,3-11-4,6-8-2,4-12-1,7-8 1,3-6-1,2 0-2,0-12-3,-11-6-28,-6-2-57,-15 0-89,-4-2-178,-11-2-327</inkml:trace>
  <inkml:trace contextRef="#ctx0" brushRef="#br0" timeOffset="178888.9">13160 9416 840,'0'0'151,"0"0"-133,0 0 17,122-90 4,-53 64-27,-4 2-12,-9 2 0,-15 3-78,-22 4-205,-18 1-149</inkml:trace>
  <inkml:trace contextRef="#ctx0" brushRef="#br0" timeOffset="189026.77">15546 7080 419,'0'0'202,"0"0"-107,0 0 45,0 0-25,0 0-27,0 0-5,0 0-43,-25-8-15,-2 31-19,-4 4 0,-2 5 8,-3 6-1,5 5-3,2-1 2,2 2 8,4 2-15,-1 4 6,1 3 2,4 1-2,1 0-1,2 0 2,7 0-11,2 2 7,3 0-5,4 0 0,0 1-2,0 1-1,18-4 0,6 1 1,5-6-1,2-1 2,0-2-2,-2 3 1,-2-1 0,-6 2-1,-6 0 0,-3-3 1,-6 2 0,-4-3-1,-1-2 2,-1 2-2,0-1 0,0-1 0,0-2 1,-12 0 0,-8-2-1,-3 3 0,-6-2 2,-7 2-1,-1 5 1,-2-6-2,2 2 0,6-6 0,7-2 0,8-2 0,9-5-1,7 0 1,0 0 0,0 0-1,13 0 1,8 3 0,4 2 0,1 2 0,4 3 1,-1 2-1,4 3-1,0 0 1,1-2 1,-1 2-1,-4-3 1,-3-1-2,-3 0 2,-10-4-1,-4 0 1,-7 3-1,-2 2 0,0 1 1,-2 6-1,-15-4 0,-8 5 1,-2-5-1,0-2 1,2-3-1,0-2 0,5-2 1,3 2-1,2-5 0,-1 6 0,3-4 2,1 4-2,4-2 0,3 1 0,1-1 0,4-2 2,0 5-2,0 0 0,9 3 0,7 1-2,3-5 2,4-3 0,-3 0 0,2-1 0,-2-3 0,-2 1 2,-5 2-4,-3-2 3,1 1-1,-7 1 1,-2 3-1,-2-2 0,0 7 1,0-5-1,-6 1 0,-8-2 0,-4-2 0,-2 0 0,-5 0 2,-2-1-2,2 2 0,-4 5 0,4 0 0,4-3 0,6-4 1,4-2 0,6-5-1,5-3 0,0 0-3,0-3 3,7 4 0,13-2 0,3-2 0,4 2 1,4 1-2,0-1 2,-2 3-2,-3-3 2,1 4-1,-4 5 0,3 2-2,-3 6 2,-6 1 2,-5 1-2,-9 4 0,-3 1 0,0 0 0,-3 3 1,-20 1 0,-4 2-1,-2-4 1,0 0 0,-1-2 0,4-2 1,3-1-1,2-4 1,5-3-1,1 2-1,5-1 0,4 0 1,6-2-1,0-3 0,0 0 0,4-4 1,12 0-1,5-2 0,6 4 3,1 2-6,8 5 4,0 0-1,-1 0 1,-2 1-1,-4-2 0,-4 4 0,-4-3 1,-9 7-1,-5-3 0,-7-1 0,0-3 0,0-3 1,-13-1-1,-12 0 3,-9 1-3,-1-1 4,-7 2 8,0 1-12,-4 2 3,4-4 2,3 0-2,8-3-2,7-6-1,9-2 3,11-4-3,4 4 0,0-4-5,18 1 5,11 3 4,3 1-3,5-1-1,0 4 0,-1-5-4,0 1 4,-5 0 0,-4-1 1,-7-1 3,-6-6-4,-12 3-4,-2 0 4,0 4 3,-5 9-1,-13 3 0,-2 2-2,0 2 4,0-2-4,2-1 1,-2 4-1,1 1-1,3 2 1,4 4 2,4-5-2,3 5 0,5-3 0,0 6 3,0 1-3,0-10-3,13-4 3,5-9 0,2-8 1,2 3-1,1-4 0,-1 4 3,5 9-3,-3-5 1,1 6-1,-5 0 0,-7 3-3,-9 2 3,-4 5 0,0 4 1,-13-2 1,-13-2 3,-4-2-2,-5 1-2,-5-2 0,-3-4 1,0 5-1,5-8 5,3 0-4,8-2 4,10-4-3,4-6-3,13 1 0,0 0-1,0 3 1,20 7 0,10-3-2,8-2 2,4 2 0,1-2 0,2-4 0,-3 4 0,-4 0 0,-7 3 0,-6-3 0,-11-3-3,-8 3 3,-6 1 1,0-4 1,-18 12-2,-9 1 2,-2 0 2,3 4-4,2-6 1,4 3 0,13-2-1,5 5 0,2 6 0,0 7 0,19 5 0,4-4 1,5 0-1,-1 1-1,-2-8 0,-4-10-6,-15-8-20,-5-19-62,-1-10-230</inkml:trace>
  <inkml:trace contextRef="#ctx0" brushRef="#br0" timeOffset="198490.64">1165 12151 70,'0'0'71,"0"0"-18,0 0-2,0 0-11,0 0 21,0 0-28,0 0 16,0 0 1,0-37-14,0 37 10,0 0 3,0 0-14,0 0-12,0 0-15,0 0-3,0 0-4,0 0 4,0 0-2,0 0-2,0 0-1,0 0 0,0 0-3,0 0-35,0 0-84,0 0-16,0 1-34</inkml:trace>
  <inkml:trace contextRef="#ctx0" brushRef="#br0" timeOffset="199898.76">831 12280 98,'0'0'57,"0"0"-52,0 0 3,0 0 28,0 0 2,0 0 35,56-48-11,-52 44 22,-2 0 25,-2 2 10,0 1-8,0-2-3,0 1-31,0-2-7,0 0-12,0 0-15,0 0 8,0 0-26,-4-1 1,-1 1-2,0 3-6,3-1-5,0 2 1,0-2-2,2 2-3,0 0-4,0 0 1,0 0-6,0 0 0,-2 0 1,2 0 0,0 0 4,0 0-2,-3 0 0,1 0-3,0 7 0,0 22 0,-2 7 0,0 12 0,0 4 0,2 3 1,0 0 0,-1-4 4,3-4 1,-1-8-2,1-7 1,0-8 0,0-8-3,0-4 1,0-2-3,0-5 0,0-2-1,0-3-27,0 0-42,0 0-31,-3-18-46,-7-16-247,-6-10-132</inkml:trace>
  <inkml:trace contextRef="#ctx0" brushRef="#br0" timeOffset="200110.32">596 12244 703,'0'0'57,"0"0"54,0 0 34,0 0-78,0 0-44,0 0 3,146-108-1,-80 82 1,-3 3-12,-8 7-11,-10 6-3,-16 10-38,-13 0-103,-14 31-157,-2 15-25</inkml:trace>
  <inkml:trace contextRef="#ctx0" brushRef="#br0" timeOffset="200267.87">650 12830 721,'0'0'253,"0"0"-235,0 0-16,0 0 19,0 0 38,136-37-37,-69 17-22,-4 0-45,-11 2-209,-6-2-101</inkml:trace>
  <inkml:trace contextRef="#ctx0" brushRef="#br0" timeOffset="200642.96">1184 12422 871,'0'0'107,"0"0"-58,0 0 22,0 0-46,0 0-20,0 0 12,10 144 35,-6-53-7,-4 15-18,0 19-8,0 9-10,-10 6-3,-3-9-4,10-20-1,3-22 0,0-27 1,0-20-2,18-17 0,6-11 2,5-14-2,7 0 1,0-10 2,-5-16-3,-14-5 2,-17-7 0,0-12-3,-31-13 1,-15-6-3,-8-1 3,4 8 2,6 16 1,13 8-2,11 13 15,11 1-10,9-2-6,4-3-11,32-3-65,15 1-90,5 1-162,-2-2-214</inkml:trace>
  <inkml:trace contextRef="#ctx0" brushRef="#br0" timeOffset="200935.82">1633 12479 1163,'0'0'35,"0"0"-14,0 0 2,0 0-8,0 0-13,0 0 7,0 114 5,0-60 0,-4-4-5,-1-1-3,3-8-5,0-5 5,2-5-5,0-9 1,0-7-1,11-6-1,7-8-1,9-1-2,6 0-17,9-20-39,-2-7-101,-4-6-196</inkml:trace>
  <inkml:trace contextRef="#ctx0" brushRef="#br0" timeOffset="201100.75">1787 12441 1208,'0'0'0,"0"0"-37,0 0 19,124-101-21,-41 66-59,-9 0-163,-17 7-195</inkml:trace>
  <inkml:trace contextRef="#ctx0" brushRef="#br0" timeOffset="201249.47">2228 12146 920,'0'0'171,"0"0"-149,0 0 17,0 0-8,0 0-26,0 0-4,0 68 1,0-24-2,3 3-79,-3 4-131,0-5-138</inkml:trace>
  <inkml:trace contextRef="#ctx0" brushRef="#br0" timeOffset="201685.13">2459 12293 1022,'0'0'67,"0"0"-65,184-79-2,-90 49 6,-5 4-2,-7 4-3,-20 9-1,-23 7-93,-26 4-85,-13 2 16,-18 0-53,-27 14 105,-10 3-33,-6-3 80,3-2 63,5 2 47,6 1 53,10 2 35,8 7-11,6 1-20,7 10-37,6 7 10,3 9-3,2 4 5,3 11-28,-5 9 5,0 5-14,-3 2 7,-4 0-10,1-8 1,2-7-11,1-14 0,8-10 0,2-7-6,0-11-11,0-4-6,16-4-5,13-12 2,13-5-3,14 0-3,9-10-70,-5-20-188,-9-8-665</inkml:trace>
  <inkml:trace contextRef="#ctx0" brushRef="#br0" timeOffset="202001.55">3231 12354 819,'0'0'106,"0"0"-64,0 0-1,0 0 44,16 133-8,-13-75-30,-3 6-32,0 0-9,0 2-3,0-1-3,0-5-35,0-15-83,2-13-113,-2-15-64,0-17-138</inkml:trace>
  <inkml:trace contextRef="#ctx0" brushRef="#br0" timeOffset="202151.33">3184 12562 746,'0'0'166,"0"0"-138,45-132-7,9 80 28,6 4-24,5 6-13,-7 14-12,-14 15-9,-15 13-194,-18 0-38,-11 19-235</inkml:trace>
  <inkml:trace contextRef="#ctx0" brushRef="#br0" timeOffset="202306.56">3211 12651 740,'0'0'122,"0"0"-86,0 0 61,0 0-73,0 0-17,0 0 38,130-34-14,-57 4-31,0 2-40,-8-1-236,-14 3-71</inkml:trace>
  <inkml:trace contextRef="#ctx0" brushRef="#br0" timeOffset="202508.56">3755 12320 656,'0'0'385,"0"0"-341,0 0 31,0 0-6,0 0-32,0 0-12,-118 94-1,107-50 3,5 1-14,6 2-3,0 4-9,0 3 3,0 5-4,4 0-13,11 1-72,3-5-86,5-16-165,0-16-118</inkml:trace>
  <inkml:trace contextRef="#ctx0" brushRef="#br0" timeOffset="202839.73">3885 12828 859,'0'0'77,"0"0"-57,55-114 51,-22 63-11,-4 1-21,-2 6-5,-13 10-17,-14 10-8,0 7 36,-2 8-15,-18 4-30,-5 5-1,4 0 1,0 0-4,5 9 3,4 6-3,9 3-2,3 5-1,2-2-9,23 2 13,6 3 3,0-7 0,-4 4 3,-10-5-1,-7 2 6,-2 0 2,-5 4-5,-3 0 2,0 4-6,-19 2-1,-5-4-11,-3-8-78,1-5-72,-1-13-112,4-4-42</inkml:trace>
  <inkml:trace contextRef="#ctx0" brushRef="#br0" timeOffset="203058.69">4161 12293 590,'0'0'132,"126"-13"-74,-49 15 90,-5 30-38,-12 12-37,-16 10-29,-22 6-15,-19 5-2,-3 1 5,-38 2-11,-9-6-8,-6-6-2,6-10-5,6-7-5,15-16-1,10-11-21,14-12-127,2 0-147,11-28-162</inkml:trace>
  <inkml:trace contextRef="#ctx0" brushRef="#br0" timeOffset="203546.09">4515 12242 809,'0'0'216,"0"0"-195,0 0-13,0 0 24,0 0 16,164-42-8,-106 36-23,-6 3-4,-7 3-11,-11 3-2,-12 25-6,-7 14 3,-4 8 3,-1 16 11,-4 11 11,1 7-1,-1 4 2,-1-2 17,0-10-38,-5-8 1,0-11 13,0-5 6,-21-11-5,-10-4 12,-4-8-16,-1-3-2,-2-9-2,6-9-9,1-6 0,2-2-7,10-22-38,9-20-65,10-16-154,6-7-367</inkml:trace>
  <inkml:trace contextRef="#ctx0" brushRef="#br0" timeOffset="203697.26">5358 12538 1076,'0'0'49,"0"0"-46,187-97 1,-113 68-4,-7 12-71,-11 2-242</inkml:trace>
  <inkml:trace contextRef="#ctx0" brushRef="#br0" timeOffset="203852.17">5405 12741 1153,'0'0'83,"0"0"-83,0 0-14,129-22 14,-37-4 0,8-2-101,-5-3-235</inkml:trace>
  <inkml:trace contextRef="#ctx0" brushRef="#br0" timeOffset="204415.49">6584 12201 1074,'0'0'80,"0"0"-65,0 0 29,0 0-6,-115-43-21,76 43 1,3 15-5,1 18-6,4 11 2,8 8 3,8 9 0,13 0-4,2 4-4,0 1-3,11 0-1,7 2 0,-3 1-13,-6-4-53,-9-9-53,0-10-123,-16-17-24,-15-12 23,-6-17 34,-4 0 200,1-13 9,-1-13 173,11-2 27,6 0-41,14 2 10,10-3-43,3-3-72,37-4-37,20-8-17,15-4 0,11-6 3,9-1-1,-6 4-2,-6 0 0,-19 11-1,-16 8 1,-19 5 0,-16 13 1,-12 2 1,-1 3 30,0 5 63,0 4-10,0 0-31,0 0-27,-8 2-14,-5 23-8,4 10-3,-2 9 2,7 5-3,0 5 1,2 4-2,2 2-1,0-4-45,0-4-78,0-20-175,10-18-199</inkml:trace>
  <inkml:trace contextRef="#ctx0" brushRef="#br0" timeOffset="204656.98">7061 12262 922,'0'0'309,"0"0"-297,0 0-11,-4 102 16,-1-34 11,5 4 2,0 0-18,0-3 6,0-14-11,9-9 3,11-15-8,5-9-2,6-12 0,3-10-4,3 0-26,-3-4-33,-10-14-117,-24-6-304</inkml:trace>
  <inkml:trace contextRef="#ctx0" brushRef="#br0" timeOffset="204794.49">6943 12714 1172,'0'0'58,"0"0"-58,0 0-40,122-97-52,-64 64-203,-13 4-334</inkml:trace>
  <inkml:trace contextRef="#ctx0" brushRef="#br0" timeOffset="204992.89">7339 12284 888,'0'0'184,"0"0"-139,114-22 15,-51 22-5,1 24-8,-6 15-13,-10 8-8,-17 10-18,-20 4-4,-11 8-2,-28 1 0,-25 4-1,-7-7-1,3-12-29,7-15 16,15-15-79,9-24-105,9-1-239</inkml:trace>
  <inkml:trace contextRef="#ctx0" brushRef="#br0" timeOffset="205361.71">8664 11997 1127,'0'0'145,"0"0"-91,0 0-26,0 0-12,0 0-13,0 117 4,4-51 2,2-2-8,4-3-1,-3 2-6,-7-2-41,0-5-68,0-8-100,-7-15-123,-11-18-96</inkml:trace>
  <inkml:trace contextRef="#ctx0" brushRef="#br0" timeOffset="206373.67">8519 12244 589,'0'0'100,"0"0"-82,0 0-6,143-122 5,-72 89 7,7 1-6,4 4-9,-8 2-2,-9 6-6,-26 8 1,-18 6-1,-17 0 4,-4 2 75,-13 0 5,-14-3-61,-4 7-2,0 0 15,8 0-1,7 9-10,6 17-16,5 10-4,5 10 2,0 10 4,0 3-7,5 0 3,3-8-5,0-5-1,-4-12-1,-4-8 2,0-12-3,0-8 0,0-6 1,2 0 2,0 0 10,13-24 4,6-8-10,6-6-7,2 6-3,-2 6 3,-3 10-5,0 7 1,-1 9 1,-1 0-1,-5 0 0,-3 19 2,-5 6-7,-5 6 6,2 3 3,-2-2-1,0-4 1,3-6-4,1-7-8,10-12-8,5-3 8,9 0 7,11-18 2,0-8 4,-1-10-3,-4 0-2,-9-2 2,-9 6 2,-11 6 0,-7 8 4,-2 8 13,0 4 22,-11 6-14,-9 0-19,1 10-3,-2 17 0,3 4 0,7 5 2,5 1 3,6-2-2,0 0-4,0-8-1,15-3 0,9-4 3,5-10-1,0-6 2,7-4 1,-1 0-1,-2-9 1,1-14 1,-5 0 4,-4-7-6,-3 1-1,-1 5 4,-8 7-3,-5 8-1,-5 9-2,-3 0-2,2 0-7,-2 16-1,3 10 8,-3 0 6,0-8-5,0-10 1,0-3-1,0-5-1,4 0 6,3 0 1,6-15 1,9-11-4,7-6-4,2 4 0,3 8 0,-7 10 0,-3 8 0,-1 2-2,-2 14-4,-5 18 6,-3 9 4,-3-2 5,-6 1 5,0-3-9,3-10 0,4-6 4,11-13 10,19-8-9,22 0 15,16-22 5,4-8-24,-10 2-6,-19 6-16,-27 3-79,-27 3-310</inkml:trace>
  <inkml:trace contextRef="#ctx0" brushRef="#br0" timeOffset="206979.62">2476 14061 964,'0'0'129,"0"0"-116,0 0 9,0 0 2,0 0 11,0 104 28,0-52-33,0-4-11,-2-2 3,-5-2-1,-3-4 3,8-10-1,0-1-17,2-12-2,0 6 2,14-11-5,15 2 0,7-5 0,8-2-1,7-5-7,5-2-61,-2 0-111,-14-22-291</inkml:trace>
  <inkml:trace contextRef="#ctx0" brushRef="#br0" timeOffset="207130.52">2735 14154 1090,'0'0'54,"0"0"-52,0 0-2,124-65 0,-55 49-72,-6-2-204,-12 6-191</inkml:trace>
  <inkml:trace contextRef="#ctx0" brushRef="#br0" timeOffset="207295.61">3229 13916 940,'0'0'192,"0"0"-192,0 0 2,0 0 15,0 0 0,0 117-14,0-75-2,0 2-1,0 2-84,0-6-170,0-10-197</inkml:trace>
  <inkml:trace contextRef="#ctx0" brushRef="#br0" timeOffset="207491.58">3526 14057 1085,'0'0'50,"142"-44"-42,-43 15 9,1 7 3,-4 1 2,-16 6-22,-17 11-7,-30 4-128,-26 0-106,-7 0-54,-32 2 13</inkml:trace>
  <inkml:trace contextRef="#ctx0" brushRef="#br0" timeOffset="207788.58">3521 14066 620,'0'0'70,"0"0"15,0 0 46,-47 113-41,45-61-10,2 14 10,0 11-22,0 7-18,2 16-2,7 14-10,1 9-11,-6 5-6,2 0-5,-1-2-5,1-9-6,1-9 9,-2-16-7,2-16 1,-6-19-4,6-15-1,0-16-3,0-12 1,8-11-2,16-3 0,19 0 1,21 0-12,16-3-29,13-15-63,7-8-206,-2-2-494</inkml:trace>
  <inkml:trace contextRef="#ctx0" brushRef="#br0" timeOffset="208158.88">4436 14084 1232,'0'0'74,"0"0"-74,0 0-1,0 0 0,0 107 1,0-51 1,0 2 1,0 1-2,0-5-39,0-4-40,0-6-65,0-13-170,0-10-102</inkml:trace>
  <inkml:trace contextRef="#ctx0" brushRef="#br0" timeOffset="208339.25">4330 14115 941,'0'0'21,"0"0"-16,148-94-5,-82 65 1,-3 12 2,-8 4-3,-17 13-82,-17 0-128,-15 0-117</inkml:trace>
  <inkml:trace contextRef="#ctx0" brushRef="#br0" timeOffset="208527.83">4349 14379 723,'0'0'134,"0"0"-126,0 0 36,0 0 13,0 0-4,0 0 39,139 43-35,-62-70-32,-2-3-21,-1 7-4,-14 4-83,-11 1-211,-16 0-166</inkml:trace>
  <inkml:trace contextRef="#ctx0" brushRef="#br0" timeOffset="208759.26">4999 13982 960,'0'0'143,"0"0"-86,0 0 10,0 0-35,0 0-20,0 0 14,-33 114 19,26-68-8,3 7-1,-4 3-5,6 9-8,2-4-17,0 3-5,0 1-1,0-5-3,8-6-57,11-15-63,6-16-178,2-21-370</inkml:trace>
  <inkml:trace contextRef="#ctx0" brushRef="#br0" timeOffset="209109.57">5200 14582 979,'0'0'143,"0"0"-109,0 0 22,54-128-2,-14 78-29,-1 1-3,-7 3-4,-8 12-5,-13 4-6,-11 6 1,0 8-8,0 6-3,-17 2-2,-8 8-16,-2 0 2,0 4-2,3 14 4,13-1 8,7 6 4,4 3-16,10-4 14,26 0 1,13-4 6,3 0 3,-3-6-2,-3 0 1,-14 0 7,-14 2 7,-14 3-4,-4 5-6,-4 5-2,-23 2 2,-12 0-6,-3-6-55,5-5-69,-2-13-197,7-5-140</inkml:trace>
  <inkml:trace contextRef="#ctx0" brushRef="#br0" timeOffset="209314.04">5661 13982 1015,'0'0'101,"116"0"-59,-45 20 67,-8 15-45,-12 7-28,-17 12-19,-21 6-5,-13 10-7,-16 6-1,-27 0-4,-11-3 0,-2-9-56,-1-12-68,2-6-174,-3-14-215</inkml:trace>
  <inkml:trace contextRef="#ctx0" brushRef="#br0" timeOffset="209678.52">4287 15141 1163,'0'0'51,"0"0"-45,137-17 28,-10-6 28,38-3-15,28-2-8,28-11-11,16 2 2,6 2-12,-3-9-4,-14 5-6,-32-2 5,-36 4-6,-46 11 8,-48 7-11,-32 11-4,-20 6 0,-12-1-11,0 3-23,-32 0-33,-13 3-58,-15 29-105,-16 0-207</inkml:trace>
  <inkml:trace contextRef="#ctx0" brushRef="#br0" timeOffset="210175.88">5053 16013 1006,'0'0'87,"0"0"-53,0 0 38,0 0-7,100-126-29,-53 58-15,-1-2 5,-5-6-14,-12 14-1,-12 12-4,-15 11-7,-2 17 4,0 6-4,-8 8-3,-10 5 2,-2 3-10,-8 0 1,7 3 4,0 15-2,6 0 7,11 4-1,4 1 1,0-1-3,15-3 0,18 2 3,13 1 1,1 0 2,3 2-1,-12-2 0,-6 0 1,-11 0 0,-14 0 1,-7 2 9,0 6 1,-13-8 5,-7 2-14,-5-4 3,1-9-7,0-2-3,2-4-24,6-5-31,2 0-64,10 0-138,4-25-214</inkml:trace>
  <inkml:trace contextRef="#ctx0" brushRef="#br0" timeOffset="210782.7">5813 15109 929,'0'0'147,"0"0"-138,0 0-6,0 0 11,0 0-12,0 0-2,-60 54 1,37-42 0,0-1 2,4-11 4,3 0-1,3 0 9,2 0-9,2-13 2,9 3 4,0-8-3,0-2-3,18 2-6,7-2 0,4-1-2,2 9-1,0 1 6,-2 8-5,-3 3 2,-6 0 0,-1 0-1,-4 9 0,-4 13 1,-6 4 1,-3 6 4,-2 4 3,0 3 5,-17 1 10,-9 2-10,-5-3 4,0-7-15,-1-11 5,9-7-5,0-6-2,7-8 1,5 0 5,7 0-4,1 0 0,3-5-2,0 0 4,7-2-4,14 7 0,5 0 2,5 0 8,10 0 2,0 3 1,7 1 2,2-4 16,4 0 6,-5 0 9,-9-12 1,-9-4-12,-10 2-13,-10 0-10,-9 0-6,0-4-6,0-8-36,3-10-59,2-4-104,4-15-512</inkml:trace>
  <inkml:trace contextRef="#ctx0" brushRef="#br0" timeOffset="211260.99">6515 14263 1004,'0'0'126,"0"0"-118,168-51 53,-79 34-2,2 1-30,-3 2-6,-9 8-7,-17-2-11,-20 6-3,-18 2-1,-14 0 0,-10 0 1,0 0 4,0 0 12,0 14-5,0 23-7,-10 14 1,2 21 6,0 9 3,5 9-7,3 14 4,0 15 7,11 15-4,16 3-1,6 4-2,3-3 5,-3-5-9,-6-7-3,-15-10-1,-12-13-1,-9-15 3,-31-15 5,-14-20 2,-15-9-5,-5-18 0,-10-7-5,-5-15 2,-5-4-6,1 0-10,12-26-43,19-19-47,26-21-109,16-20-785</inkml:trace>
  <inkml:trace contextRef="#ctx0" brushRef="#br0" timeOffset="211639.2">7751 14624 982,'0'0'167,"0"0"-133,115-20 51,-50 8-27,-1 0-36,-1-2-16,-10 6-6,-12 2-18,-13-3-74,-17 7-111,-11 2-275</inkml:trace>
  <inkml:trace contextRef="#ctx0" brushRef="#br0" timeOffset="211810.19">7851 14869 951,'0'0'194,"0"0"-168,0 0 59,144 3-21,-68-3-37,2-7-13,-11-5-11,-14 10-3,-19 2-74,-18 0-137,-16 0-375</inkml:trace>
  <inkml:trace contextRef="#ctx0" brushRef="#br0" timeOffset="-206010.17">10159 13886 375,'0'0'167,"0"0"-98,0 0 22,0 0 20,0 0 2,0 0-21,0 0 1,3-12-17,-3 9-18,0-4-13,0-3-13,-3 2-11,-6-1-5,1 2-2,-4 2-1,2-4 2,-4 1-5,-2 0-1,-2-1-2,1 0 0,-1 3 4,1 4-8,-4 0 0,5 2-1,-1 0-1,-1 0-1,3 0 2,-4 4-4,-1 8 2,1 0 0,-2 4 0,-1 2 1,2 2-1,2 4 1,3 2-1,-3 9 1,5 5-2,-3 7 2,5 7-1,1 7 0,6 3 2,4 6 0,0 5-1,0-2 3,0 10-1,0 3 0,4 6 0,6 4 0,1 3-1,-1-3 2,6-5-1,-3 2-3,1-2 1,-1 1 2,-2-5-2,3-8-1,-3-8 1,-2-3 0,-4-6 1,-5-10-1,0-2 1,0-10-1,-2-8 1,-16-2 2,-2-7 5,-5-9 4,-4-5-2,-9-5 1,-4 1 2,-5-5 0,-2 0-6,-2-13-1,8-6-4,0-4-3,12-3-1,12-4-24,17-8-44,2-11-53,26-12-236</inkml:trace>
  <inkml:trace contextRef="#ctx0" brushRef="#br0" timeOffset="-204741.33">9640 16495 748,'0'0'229,"0"0"-196,0 0-10,0 0 59,0 0-44,-2 129-14,2-94 5,0-3-5,9-5-10,5-9-3,5-5-2,6-4-1,2-9 4,4 0-6,0-5 4,-2-20-6,0-8 10,-4-11-4,-10-6-5,-3-4 5,-12 6 0,0-1 1,-3 18-2,-23 9 5,-6 0 9,-2 12-10,-4 10 4,3 0-9,6 0-7,9 10-1,7 2-10,13-9-35,0 4-77,11-7-253</inkml:trace>
  <inkml:trace contextRef="#ctx0" brushRef="#br0" timeOffset="-204135.81">10289 13070 505,'0'0'263,"0"0"-113,0 0-23,0 0-27,0 0-65,0 0-20,-26 63 0,16 9 31,1 7 8,1-3-11,-2-6-6,6-3-12,2-13-4,2-8-4,0-10-8,0-10-6,14-3 3,7-7-6,8-9 2,7-7-2,4 0 4,1-11-4,-2-13-25,-8 1-36,-8 0-51,-16-1-128,-7 6-261</inkml:trace>
  <inkml:trace contextRef="#ctx0" brushRef="#br0" timeOffset="-203938.24">10130 13534 324,'0'0'493,"0"0"-411,0 0-11,120-63 40,-50 39-42,-3 2-34,-6 4-12,-18 3-15,-11 10-8,-16 5-12,-7 0-132,-9 2-194,0 16-275</inkml:trace>
  <inkml:trace contextRef="#ctx0" brushRef="#br0" timeOffset="-203386.32">11089 14002 524,'0'0'224,"0"0"-139,0 0 62,0 0-5,0 0-71,0 0-29,-20-23-8,0 23-14,-6 18-2,-14 15-5,-5 21 10,-13 11 0,-7 15-3,-8 7 7,3 10-7,8 7 1,10 12-6,10 13-1,11 8 0,9 7 0,7 4-4,5 3-1,10-3-1,0 4-3,0-1-1,20-8-1,12-4 1,7-14 1,9-14 1,-2-13 1,-5-26 5,-8-22-4,-14-24-1,-7-17-3,-8-9-3,-4 0-1,0 0-29,0-35-51,-10-19-68,-6-26-292</inkml:trace>
  <inkml:trace contextRef="#ctx0" brushRef="#br0" timeOffset="-202785.82">11995 14134 857,'0'0'148,"0"0"-124,0 0 87,0 0-39,0 0-48,0 0 3,-25-55-1,7 47 1,-7 3-4,-4 5-1,-4 0-1,-6 0-6,0 9 3,-2 17-10,1 7 1,0 16-3,3 13 2,3 9 1,4 13 3,11 4 2,11 16 1,8 4 3,0 7 0,6 3 2,19-4-4,4 2-5,-2-7-1,1 2 2,-12-14-7,-7-12-3,-9-13-1,0-18 6,-23-8 2,-15-13 11,-14-4-6,-8-9-6,-4-6-2,-3 1-4,5-8 0,10-5 0,10 3-2,8-2-4,14-3-40,10 4-22,10 1-28,0 0-41,4 7-210,12 6-194</inkml:trace>
  <inkml:trace contextRef="#ctx0" brushRef="#br0" timeOffset="-202409.27">11432 16397 906,'0'0'214,"0"0"-166,0 0-8,-20 116 39,20-82-60,13-2-11,5 1 5,0-16 2,1-1-5,2-10 0,3-6 1,8 0-4,6-14 5,0-18-9,-5-7 6,-5-7-6,-16 3-2,-5 2 1,-7 2 11,0 11 5,-11 7 4,-16 5-3,-6 9-7,-7 7-10,-3 0-2,1 4 0,5 10-1,10-4-13,9 2-38,13-12-52,5 0-163,0 0-460</inkml:trace>
  <inkml:trace contextRef="#ctx0" brushRef="#br0" timeOffset="-201891.64">11535 13207 38,'0'0'537,"0"0"-417,0 0 49,0 0-18,0 0-80,0 0-35,29-11-7,-28 57 9,-1 10 13,0 4-8,0 0-6,0-7-8,0-4-10,0-12-4,0-7 1,0-8-13,15-9 1,3-8-2,8-5 1,7 0 3,6-1-6,-4-20-8,0-1-36,-5-4-48,-12-4-103,-15 0-235</inkml:trace>
  <inkml:trace contextRef="#ctx0" brushRef="#br0" timeOffset="-201739.9">11451 13465 623,'0'0'289,"0"0"-176,0 0-57,120-47-6,-36 18-31,5 3-19,-4 6-33,-13 3-324</inkml:trace>
  <inkml:trace contextRef="#ctx0" brushRef="#br0" timeOffset="-201247.31">12037 14558 255,'0'0'130,"0"0"45,0 0-20,0 0-8,0 0-2,0 0-23,-23-82-52,-2 82-18,-4 0-20,-2 0-3,3 24-7,-1 10-8,9 7 4,6 10-9,7 3 1,7 5 3,0-5-6,7-1-2,13 2-5,-2-6 0,0-2 0,-5-1-13,-6 2-42,-5 2-61,-2-5-104,0-13-207</inkml:trace>
  <inkml:trace contextRef="#ctx0" brushRef="#br0" timeOffset="-200917.93">11716 15141 655,'0'0'161,"0"0"-106,0 0-21,94-116 1,-28 73-28,5-3-7,6-2 0,-9-1-15,-7 5-36,-17 3-32,-11 1 2,-12 12 44,-9-2 35,-4 7 2,-6 4 64,0 5 88,-2 6-26,0 8 7,0 0-41,0 0-34,-2 8-34,-14 25-11,-1 18 3,1 14 11,0 2-5,5 4-12,6-1-5,3-7-4,2-5-1,0-12-6,0-7-30,0-11-48,11-14-116,3-14-202</inkml:trace>
  <inkml:trace contextRef="#ctx0" brushRef="#br0" timeOffset="-200668.2">12427 14645 940,'0'0'190,"0"0"-142,0 0-35,0 0 27,0 112 6,0-48-6,0 3-6,0 0-5,0-7-10,0-9-10,0-8-4,2-7-5,13-13 0,3-9-2,7-10-10,0-4-26,-2 0-33,0-4-77,-11-15-165,-12 1-192</inkml:trace>
  <inkml:trace contextRef="#ctx0" brushRef="#br0" timeOffset="-200520.26">12433 15066 764,'0'0'166,"0"0"-153,0 0-5,0 0-8,126-104-134,-87 83-111</inkml:trace>
  <inkml:trace contextRef="#ctx0" brushRef="#br0" timeOffset="-200302.3">12660 14757 712,'0'0'100,"0"0"0,0 0-3,0 0-50,0 0-19,130 4 13,-96 35 7,-10 12 16,-9 2-22,-12 5-14,-3 0 12,-7 5-24,-24-5-4,-7 1-8,1-14-2,-2-6-1,12-18-1,10-10-34,5-11-45,12 0-88,0-18-170,0-18-309</inkml:trace>
  <inkml:trace contextRef="#ctx0" brushRef="#br0" timeOffset="-199853.46">13116 14888 836,'0'0'235,"0"0"-193,0 0 15,0 0 27,-132 94-65,109-56-4,6-1-3,5 1-11,10-6 1,2 0 0,0-9-2,14-5 1,9-13-1,0-5-4,4 0-6,2-10-7,-2-15-3,-8-4-4,0-7 6,-5-8 12,-6-9 5,-6-14-1,-2-9 3,0-5-1,0 9 1,0 18 5,0 24 19,0 20 34,0 8-5,0 2-23,0 8-22,0 27-9,6 24 14,7 3 24,0 9-20,-4-7-4,2-3-7,-7 6-2,1-13-5,-5-4 0,0-7-3,0-15-32,0-6-26,0-18-52,4-4-110,10-12-158,1-25-239</inkml:trace>
  <inkml:trace contextRef="#ctx0" brushRef="#br0" timeOffset="-199610.86">13443 14696 778,'0'0'276,"0"0"-202,0 0-42,0 0 35,0 123-11,0-59-12,0 3-11,0-9-1,0-5-16,0-9-6,12-8-3,6-14-3,8-10-1,1-10-1,4-2 3,-2 0-5,-2-18-21,-7-5-34,-11 0-76,-9-1-171,-2 1-281</inkml:trace>
  <inkml:trace contextRef="#ctx0" brushRef="#br0" timeOffset="-199454.95">13436 15008 768,'0'0'247,"0"0"-191,0 0-10,0 0-3,170-71-35,-112 43-8,-9-2-20,-16 2-99,-13 2-222</inkml:trace>
  <inkml:trace contextRef="#ctx0" brushRef="#br0" timeOffset="-199131.55">13490 14101 886,'0'0'132,"0"0"-103,0 0-11,0 0 48,125 44-15,-63 6-7,1 13 11,-3 8-7,-4 15-7,-10 15-5,-13 19-8,-13 16-1,-11 10-13,-9 11 1,0 1-5,0 1 9,0 1 0,-6-12-5,-5-15 3,-5-21-8,-3-13 2,-2-23-4,-4-19-6,6-20-1,1-21 0,0-16-18,0 0-25,-1-34-31,5-17-20,2-14-116,6-12-298</inkml:trace>
  <inkml:trace contextRef="#ctx0" brushRef="#br0" timeOffset="-198616.51">14517 14875 755,'0'0'150,"0"0"-75,0 0 41,0 0-76,0 0-26,0 0 4,-131 40-3,95-2-5,1 4 18,10-3-9,8-4-2,5-3-8,12-9-3,0-14-5,0-1 6,25-8 0,8 0-1,4-22-2,2-6-4,-3-8 0,-10 1 0,-8-6-6,-8-9 5,-10-4-1,0-14 1,-10-5-7,-5 7 7,3 14 1,6 20 0,-1 14 4,1 10 15,6 8 14,-2 0-16,2 8-9,0 26-5,0 16 24,17 17-6,3-4-6,1 3-5,-4-1-6,-3-9-3,-6-12-1,-3-8-4,-3-14-40,2-8-52,-2-14-109,4 0-172,0-14-177</inkml:trace>
  <inkml:trace contextRef="#ctx0" brushRef="#br0" timeOffset="-198373.57">14703 14584 808,'0'0'242,"0"0"-211,0 0 73,29 119-12,-18-56-43,-6 5-10,5-3-5,-5-9-6,4-8-1,-3-18-14,4-14-5,3-8-3,5-8-3,3 0 0,6-10-2,-2-17-7,-8-2-38,-5 0-28,-12 4-78,0 1-210,-16-2-270</inkml:trace>
  <inkml:trace contextRef="#ctx0" brushRef="#br0" timeOffset="-198216.49">14720 14855 623,'0'0'304,"0"0"-205,0 0 4,112-103-32,-50 63-50,1-4-16,-11 2-5,-12 8-91,-12 0-438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4:44:41.6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17172 1243 513,'0'0'210,"0"0"-73,0 0-30,0 0-44,0 0-21,0 0-14,0 0-7,0 0-9,0-5-5,0 5-1,0 3-6,0 19 0,0 13 4,0 9 16,0 3 1,0 8-2,0 3 7,0-5-2,0 0 1,0-9-15,0-2 1,0-10-8,0-6-3,0-5 0,0-12-11,3 0-51,-3-8-51,0-1-95,0 0-85,0-26-329</inkml:trace>
  <inkml:trace contextRef="#ctx0" brushRef="#br0" timeOffset="457.64">17167 1307 511,'0'0'204,"0"0"-130,0 0-2,0 0-18,0 0-13,128-32-15,-93 41-1,-3 20 5,-1 9-12,-6 9 11,-7 3 2,-3-1-10,-3-3-3,-6-3-4,-2-9 1,-1-6-8,-3-2-5,0-10 5,0-6-1,0-8 0,0-2 0,-7 0 6,3-14-4,-2-22-8,6-15-15,0-11-3,4 3 6,17 2-6,3 11 11,2 13 4,-2 10 2,-1 12 1,-5 6 0,4 5-8,0 8 1,-2 24 7,-4 6 3,-3 9 13,-5 0 4,-2 2-3,-4-3-4,-2-5-5,0-4-3,0-9-2,0-1-3,0-6-38,0-11-135,-5-8-174,1-2-235</inkml:trace>
  <inkml:trace contextRef="#ctx0" brushRef="#br0" timeOffset="1806.85">17995 1476 674,'0'0'139,"0"0"-136,0 0 55,0 0 6,0 142-43,0-98-7,0-6-6,0-5-4,0-11-3,20-9 2,6-8-1,8-5-2,4-5 0,-2-23 2,0-4-1,-8-2 1,-7-2-2,-5 4 7,-8 7-2,-6 13 22,-2 5 35,0 7 6,0 0-22,0 0-27,0 0-19,0 19-9,-2 10 9,-4 9 3,4-1 0,2 2-3,0-5 0,8-8-5,19-5 3,2-16 2,9-5-4,6-4-3,7-27-5,3-8 2,-2-7-6,-15-8-6,-8-6-4,-8-5 7,-15 2 1,-6 0 5,0 13 6,0 11-19,-11 12 21,2 10 4,2 12 1,3 5-1,2 0 1,-8 14-7,0 16 2,-3 10 5,1 6 4,5 7 13,3 5 14,4 0 2,0-3-5,0-4-16,0-9-6,15-7-2,12-8 0,4-10-1,7-10 2,5-7 7,-1-2-5,3-21-1,-5-13-3,-4-5 0,-6-7-2,-5-8-1,-9-4 0,-7-1-1,-5 8 0,-4 9-4,0 5 4,0 11 1,-11 10-2,0 8 2,2 10 0,-3 0 0,-1 18-5,-2 20-7,-1 8 10,7 8 0,3 3 2,6-5 0,0 0 6,0-6-4,15-8-2,10-10 0,3-10 1,8-9 4,2-9 0,5 0 1,-1-7-5,-5-15-1,-7-2-1,-10 4 1,-9 6 0,-11 8 3,0 4 3,0 2 10,0 0-2,0 5-14,0 24-9,0 5 9,0 2 0,0-4 0,2-12-3,16-7 3,7-10-2,5-3 2,6-3 0,2-22 0,-2-5 1,-7-4 0,-8 3 0,-9-1 1,-2 6 1,-8 9-2,-2 7 2,0 8 22,0 2 0,0 14-25,0 27-8,0 25 8,-5 18 1,3 16-1,2 6 3,0 0 1,0-11-1,0-15 0,0-12-3,0-14 0,0-17 1,0-12 0,0-18-1,0-7-3,0-3 0,-5-35 0,-1-18-15,3-21 3,3-18 11,0-16-1,12-7-2,12 8 4,5 17 0,3 27 0,6 28 3,-7 18 2,0 16 2,-2 4 0,-7 18 1,-2 16 5,-10 7 3,-10 1-2,0-1-2,-14-3-1,-17 1-7,-7-12 6,-7-3-7,-8-5-39,1-13-88,-10-6-257</inkml:trace>
  <inkml:trace contextRef="#ctx0" brushRef="#br0" timeOffset="1944.97">19000 1480 417,'0'0'0,"0"0"-213</inkml:trace>
  <inkml:trace contextRef="#ctx0" brushRef="#br0" timeOffset="2054.89">19303 1354 809,'0'0'259,"0"0"-177,0 0-8,0 0-74,0 0-10,0 0-162,34-70-408</inkml:trace>
  <inkml:trace contextRef="#ctx0" brushRef="#br0" timeOffset="2745.66">19654 1881 429,'0'0'292,"0"0"-240,0 0 52,0 0-13,133-126-55,-100 77-10,-8 2-11,-5-8-5,-9 3-3,-6-3 1,-5 4 6,0 7 0,0 11 3,-3 13 8,-1 10 11,-2 8-12,3 2 12,1 0-26,0 0-5,-1 0-5,-3 2-6,-3 24 4,0 11 2,1 10 2,8 6 6,0 0-2,0 5-4,0-7 0,17-3 0,3-5-2,9-11-2,5-13 2,1-9 0,2-10-4,2 0-4,-5-18-8,-7-14 2,-10-3 0,-6-2 12,-6 5 0,-3 8 2,-2 13 1,0 4 3,0 7 12,0 0-3,0 0-13,0 2-1,0 20-2,2 5 3,2-2 1,3 3-1,2-1-4,3-3-66,-4-7-132,-4-7-161</inkml:trace>
  <inkml:trace contextRef="#ctx0" brushRef="#br0" timeOffset="2874.58">20184 1380 670,'0'0'175,"0"0"-175,0 0-1,0 0-153,0 0-354</inkml:trace>
  <inkml:trace contextRef="#ctx0" brushRef="#br0" timeOffset="4516.04">20547 1509 808,'0'0'154,"0"0"-138,0 0 57,0 0-35,0 0-26,-113 127-2,93-90-6,2 2 0,5 1 0,6 2-1,5-5-3,2-9 0,0-13-6,22-8 1,13-7 3,6 0 1,7-26 0,4-6-10,-3-9 1,0-3-2,-2 2 7,-5 0 5,-1 8 1,-6 8 3,-1 6 11,-11 6-3,-7 9-6,-6 2 0,-10 3 3,0 0 9,0 0 2,-16 5-10,-9 18-8,-2-2-1,-2 8-1,6 0 0,2 4-1,3 4-3,3-3-25,6-8-32,9-5 5,0-8-42,0-13 10,22 0 26,9-10 34,4-26 28,2-7 6,-6-3-5,-10 0 17,-6 10 41,-7 11 24,-6 13-2,-2 12-7,0 0-8,0 0-55,0 0-10,0 7-1,0 11-1,5 6 1,6 0-2,5-2 2,6-4 0,5-2 2,4-9-2,5-7-4,-3 0-8,0 0 0,-4-20-18,-2-6 4,-10-6-6,-5-14 5,-7-7-4,-5-12 28,0-9 2,0 2 1,-8 10 7,-1 13 28,-3 18 12,3 13 9,2 12-20,5 6-14,-2 0-22,-1 22-10,-2 18 3,2 10 4,5 10 3,0 2 1,0 1-1,12-5 3,6-7-3,2-7 0,2-9-1,3-12-13,4-9-8,0-11 12,4-3 2,0 0-2,-4-20 3,-2-4 2,-4-7 4,-10 2 1,-2 7 5,-4 6-2,-7 10 36,0 6 9,0 0-24,0 0-12,0 4-12,-4 14-2,-6 6 2,6-2 0,4-5-6,0 0 2,0-3 0,11-6 1,11-4-8,5-4-1,4 0-1,5-8-4,2-13 0,-2-5 4,-8-1 11,-5 5 4,-10 4 1,-9 7 13,-1 8 18,-3 3 1,0 0-12,0 0-23,0 15-1,0 12 1,0 1-2,0 0 2,0-4-2,6-4-10,8-6 4,7-8 4,0-6 4,6 0 0,2-9 2,-6-18 8,-3-1-9,-11-9 1,-7-1-1,-2 3 6,0 3-7,-14 5-3,-10 12-1,-3 7 3,-2 8-6,2 0-23,9 0 5,12 0-4,3 0-22,3 5-46,0 5-5,23 0 67,12 1 10,10 3 13,6-1 4,5 6 3,-4 3 3,-4 3 1,-9-2 1,-11 3 0,-8-3 8,-12 2 4,-8-3 0,0-4-3,0-4-2,-4-6-1,-4-5 0,6-3 1,2-12-7,0-22-18,14-7 8,18-1 8,4 4 2,0 8 2,-3 9 2,-6 14 11,-2 7 13,-6 0-3,2 17 8,-9 16 16,0 3-6,-5 2-2,-7 5-15,0 0-1,0-2 0,0-6-6,0-8-5,0-9-1,8-6 1,9-9 4,4-3 2,8 0 0,10-25-1,-2-8-12,-1-7-7,-11 0-9,-19-1-65,-6 0-95,-17-3-270</inkml:trace>
  <inkml:trace contextRef="#ctx0" brushRef="#br0" timeOffset="4659.64">21252 1441 805,'0'0'0,"0"0"-291,0 0 109</inkml:trace>
  <inkml:trace contextRef="#ctx0" brushRef="#br0" timeOffset="4777.52">21608 1255 1058,'0'0'31,"0"0"-29,0 0-2,0 0-258,119-50-368</inkml:trace>
  <inkml:trace contextRef="#ctx0" brushRef="#br0" timeOffset="5303.49">23263 1129 794,'0'0'149,"0"0"-132,0 0 21,15 114 35,-8-52-26,-7 2-26,0-6-5,0-5-4,0-12-8,0-12 2,0-10 2,0-7 0,0-9-3,0-3-3,0 0 7,0 0 10,13-10 7,20-12-8,10 0-12,2 1-5,-3 11 2,-9 10-3,-8 0-5,-5 9 2,-7 15-1,-5 1 4,-8 2 4,0-1 3,-19-4-3,-18 2 1,-15-6 0,-6-7-5,2-4-31,14-7-20,13-7-55,23-19-49,6-9-125,8-9-169</inkml:trace>
  <inkml:trace contextRef="#ctx0" brushRef="#br0" timeOffset="5715.21">23628 1391 45,'0'0'562,"0"0"-539,0 0 96,0 0-42,5 125-44,4-103-6,11-5-8,1-10 0,7-7 7,1 0 5,-1-2 6,-1-20-7,-2-2 6,-9-2 2,-5 5 9,-7 10-7,-2 4 1,-2 7-10,0 0-12,0 16-19,0 30-9,0 29 9,0 24 3,2 22 0,7 22 2,3 0-2,1 0-1,-2-15 0,-4-24 1,-7-23-3,0-20 1,-7-25 6,-13-17 9,-5-16 8,-7-3 6,-2-14 5,-4-26-15,2-22-10,12-17-5,16-7-5,8 5-2,0 6-14,25 11-29,10 4-52,8 0-213,3-7-625</inkml:trace>
  <inkml:trace contextRef="#ctx0" brushRef="#br0" timeOffset="6015.94">24285 1281 921,'0'0'245,"0"0"-240,0 0-3,0 0 7,41 121 19,-26-49 2,-5 9 2,-6 0 6,-3 0-2,-1-11-14,6-10-4,2-11-12,6-13 0,1-5 1,10-15 0,2-14-3,4-2 3,7-28-7,-2-15-24,0-7-41,-15 0-54,-18-2-134,-3 4-333</inkml:trace>
  <inkml:trace contextRef="#ctx0" brushRef="#br0" timeOffset="6175.14">24310 1590 954,'0'0'168,"0"0"-159,141-62 52,-66 38-12,-4 1-43,-16 2-6,-34 2-63,-21-1-442</inkml:trace>
  <inkml:trace contextRef="#ctx0" brushRef="#br0" timeOffset="6972.24">17093 2984 943,'0'0'95,"0"0"-81,0 0 5,0 0-7,8 112 31,-3-69-21,-1 0-18,-2-8 5,-2-2-9,2-5-44,-2-4-128,0-5-148,-4-12-237</inkml:trace>
  <inkml:trace contextRef="#ctx0" brushRef="#br0" timeOffset="7172.14">16919 3038 820,'0'0'81,"0"0"-34,0 0 20,0 0-54,131-82 2,-71 60 16,-4 4-14,-2 2-11,-12 4-6,-11 5-13,-9 7-84,-11 0-140,-11 19-100,0 11-76</inkml:trace>
  <inkml:trace contextRef="#ctx0" brushRef="#br0" timeOffset="7316.03">17025 3417 450,'0'0'131,"0"0"-46,0 0 52,-38 104-75,76-104-19,14 0-5,1 0-18,-2-14-20,-8 0-55,-12-8-166,-6-2-198</inkml:trace>
  <inkml:trace contextRef="#ctx0" brushRef="#br0" timeOffset="7668.71">17455 3188 829,'0'0'254,"0"0"-233,0 0 2,0 0 39,12 171-14,-3-79-4,-1 16-21,0 17 0,-4 11-11,2 4-4,-1-5-5,9-17-2,5-24-1,12-30 2,8-28-2,9-23 3,8-13-1,2-29 3,-11-17 2,-18-10-6,-24-4 6,-5-1-3,-39 3-4,-15 5 5,-7 12-3,-7 12 0,6 6-1,4 7 1,12 2-2,17 4 0,11-5 1,18-5 3,0-9-4,20-14-8,26-10-46,12-10-50,8-13-243</inkml:trace>
  <inkml:trace contextRef="#ctx0" brushRef="#br0" timeOffset="8031.88">18435 3212 912,'0'0'60,"0"0"-24,0 121 83,0-59-60,0 5-19,0-4 13,0-7-33,0-10 4,0-16 0,2-10-14,20-12-2,16-8-6,7 0-2,10-19-3,1-16-72,-10-7-167,-7-4-364</inkml:trace>
  <inkml:trace contextRef="#ctx0" brushRef="#br0" timeOffset="8195.45">18885 3206 1061,'0'0'78,"0"0"-78,152-44 0,-66 26 6,-1 1-6,-18 10-6,-21 0-139,-23 2-171,-23 3-104</inkml:trace>
  <inkml:trace contextRef="#ctx0" brushRef="#br0" timeOffset="8433.05">18958 3159 580,'0'0'121,"0"0"-11,-60 111 39,60-50-64,0 8 17,0 12-13,4 7-39,5 6-10,-5 2-14,1-7-2,-5-13 2,0-18-5,0-15 4,3-22 0,3-8-10,5-10-6,11-3-4,12 0 0,15-14-5,16-18-10,10-4-54,-4-2-72,-3 0-397</inkml:trace>
  <inkml:trace contextRef="#ctx0" brushRef="#br0" timeOffset="8785.69">19765 3124 768,'0'0'123,"0"0"-23,0 0 51,0 0-95,0 0-26,-122-64-12,91 98-9,4 18-9,6 14 9,9 6 9,12 4 4,0 1-3,4 0-10,15-4-4,2-3-5,-8-6-3,-6-7-66,-7-10-78,0-12-168,-4-15-100</inkml:trace>
  <inkml:trace contextRef="#ctx0" brushRef="#br0" timeOffset="9085.09">19402 3701 756,'0'0'175,"0"0"-88,0 0-35,100-120-44,-15 73-6,13-4 3,2 0-5,-4 6-5,-20 5-32,-22 6-20,-21 8 20,-16 2 37,-7 5 8,-10 4 27,0 6 34,0 6 32,0 3-22,0 0-36,-4 7-25,-14 25-13,-1 14 6,2 8 8,7 4-4,5 3-8,5 1-4,0-4-3,0-12-26,19-14-58,6-17-108,2-15-146,2-7-152</inkml:trace>
  <inkml:trace contextRef="#ctx0" brushRef="#br0" timeOffset="9297.1">20298 3256 958,'0'0'148,"0"0"-78,0 0-32,0 0-35,0 0 19,0 157 11,0-89-8,0-6-9,6-1 0,8-12-11,8-14-1,5-10-3,7-17-1,1-8 0,1 0-32,-5-5-45,-11-18-113,-12-4-269</inkml:trace>
  <inkml:trace contextRef="#ctx0" brushRef="#br0" timeOffset="9440.88">20222 3543 758,'0'0'162,"0"0"-154,0 0 23,113-81-31,-41 46-90,-5 3-65,-11 0-52,-14 2-93</inkml:trace>
  <inkml:trace contextRef="#ctx0" brushRef="#br0" timeOffset="9611.73">20619 3244 357,'0'0'171,"0"0"-46,0 0-14,0 0-49,0 0 24,0 0-8,118 24-2,-89 10-3,-4 9-10,-8 3-26,-10 4-10,-7 2-14,0 4-10,-24-6-3,-4-4-10,0-14-79,1-16-149,9-11-151</inkml:trace>
  <inkml:trace contextRef="#ctx0" brushRef="#br0" timeOffset="9949.6">20550 3144 1067,'0'0'20,"0"0"-18,141-66 5,-57 48-5,1 1-1,-10 8 0,-12 3 2,-18 6-6,-18 0 2,-12 27-17,-9 18 18,2 17 20,-2 13 10,5 12 3,5 16 2,-1-1-8,3 0-12,-7-9 3,-11-15 10,0-10 2,-25-8 2,-19-14-9,-16-8-2,-2-15-13,-1-12-4,10-11-3,7 0-1,14-7-19,16-21-45,12-11-95,4-7-226</inkml:trace>
  <inkml:trace contextRef="#ctx0" brushRef="#br0" timeOffset="10242.98">21593 3539 932,'0'0'141,"0"0"-116,129-51 67,-56 28-48,1 3-36,-7 2-8,-11 5-12,-18 6-120,-21 3-211,-17 4-381</inkml:trace>
  <inkml:trace contextRef="#ctx0" brushRef="#br0" timeOffset="10400.41">21678 3756 916,'0'0'128,"0"0"-116,0 0 60,0 0-15,113 6-29,-41-25-28,5-7-11,-5-7-256,-11-10-398</inkml:trace>
  <inkml:trace contextRef="#ctx0" brushRef="#br0" timeOffset="10677.63">22411 3237 977,'0'0'37,"0"0"-34,0 0 46,0 0 20,42 152-16,-30-90-19,-5 0-12,-1-4-13,-2 0-5,-2-10-4,-2-5-7,3-7-75,-3-10-85,0-12-188</inkml:trace>
  <inkml:trace contextRef="#ctx0" brushRef="#br0" timeOffset="10843.56">22391 3270 1030,'0'0'11,"0"0"3,133-92-4,-54 60-8,-3 10-2,-16 6-53,-18 9-139,-24 7-149</inkml:trace>
  <inkml:trace contextRef="#ctx0" brushRef="#br0" timeOffset="11007.47">22405 3577 747,'0'0'131,"0"0"-101,0 0 45,0 0-28,117-14-33,-50-10-14,-2-6-120,-11 0-149,-13-2-280</inkml:trace>
  <inkml:trace contextRef="#ctx0" brushRef="#br0" timeOffset="11214.58">22997 3134 1016,'0'0'137,"0"0"-137,0 0 44,-82 114-3,64-61-10,4-2 1,8 2-12,4-7 1,2 2-8,0-1-12,0-1 0,13 0-1,5-8-47,0-5-102,-2-4-148,-3-8-180</inkml:trace>
  <inkml:trace contextRef="#ctx0" brushRef="#br0" timeOffset="11583.69">23095 3724 905,'0'0'51,"0"0"35,74-132-10,-36 74-56,0-1 4,-5 7 2,-11 10 7,-13 10-10,-9 11-3,0 6-7,-13 7-11,-16 4-2,-4 4-18,2 0-18,4 4 20,6 12-4,13 0-4,6 3-15,2 2 1,0-2 3,29 3 26,10-1 8,9-1 2,8 0 1,-6 0-1,0 2 20,-13-4-4,-14 3 7,-10 0-1,-13 2-6,0 0 1,-13 0 1,-23 7-8,-11-2-8,1-5-3,-2-7-62,7-9-44,4-7-139,6-7-154</inkml:trace>
  <inkml:trace contextRef="#ctx0" brushRef="#br0" timeOffset="11824.86">23572 3094 1052,'0'0'60,"0"0"-53,190 44 81,-112 6-49,-9 12-3,-17 11-14,-29 4-8,-20 11 6,-3-1 11,-36-3 7,-12-9 4,-6-13-19,4-12-13,8-12-5,7-13-5,4-8-61,3-11-97,2-6-468</inkml:trace>
  <inkml:trace contextRef="#ctx0" brushRef="#br0" timeOffset="12411.29">17380 5133 589,'0'0'292,"0"0"-201,0 0 9,0 0-66,0 0-26,-9 112 13,18-53 20,2-3-18,3-7-10,-4-5-8,-3-1-2,0-5-3,-5-3-23,-2-5-80,0-9-122,0-9-148</inkml:trace>
  <inkml:trace contextRef="#ctx0" brushRef="#br0" timeOffset="13450.76">17286 5293 660,'0'0'28,"0"0"-28,125-104 4,-49 62-3,4-1 3,-8 10-4,-17 8-26,-14 4-45,-16 4 6,-11 4 51,-9-3 14,-5 4 33,0 2 49,-5 0 1,-9 4-39,-1 0 5,7 3 8,1 3 6,0 0-14,3 7-36,-3 21-10,5 16 3,0 12 1,2 10 1,0 4 13,0-2 11,0-5-6,0-5-11,0-9-5,2-8-3,-2-10-3,0-10-1,0-10-1,0-6 0,0-1 1,0-4 1,0 0 6,0-6 8,4-17-18,12-3-9,2-1-2,4 5 11,3 6-7,-1 8 2,2 3 2,-3 5 3,-5 0-7,-7 9 3,-2 11-3,-5 0 4,1 2 1,-3 0 1,5-8-8,-1-1-15,4-9 6,7-4-4,6 0 6,6 0 8,3-27 6,8-5 3,-1-6-1,-8-1 2,-7 4-2,-10 3 1,-9 6 2,-5 3 3,0 8 33,0 4-8,-2 5 2,-15 6-10,2 0-16,-1 10-4,-1 19-3,3 5 2,5 2 0,5 3 2,4-6-3,0-3-1,0-6 1,11-4 0,7-8-1,-1-3 1,4-8 3,-1-1-1,-3 0 2,1 0 0,-4-10-2,0-7 11,1-10 0,-1-1 2,-1-2-2,-1 2-4,2 4-4,-5 8-3,-5 6 3,-1 8 2,-3 2-1,0 0 2,0 0-9,0 8-4,0 12 4,0 4 3,0-6-2,0-6-1,0-4 1,0-6-1,0 1 1,0-3 1,0 0 2,0-25 1,11-5-5,9 0-6,4 3 6,3 14-1,2 7-4,2 6 5,3 0 0,-5 2 4,-5 15-4,-5 3 3,-13 5 2,-6 1-4,0 4-1,0 4-14,-12 1-88,-1-6-191,3 0-368</inkml:trace>
  <inkml:trace contextRef="#ctx0" brushRef="#br0" timeOffset="13915.52">16923 6500 615,'0'0'96,"0"0"-91,0 104 101,0-49-22,0 6-11,0-2 9,0-4-21,-4-11-13,1-6-10,3-16-5,0-12-16,0-5-4,20-5-6,9 0 4,7 0-10,6-5-1,2-16-64,-1-8-116,-6-6-196</inkml:trace>
  <inkml:trace contextRef="#ctx0" brushRef="#br0" timeOffset="14105.54">17357 6485 912,'0'0'21,"0"0"-18,168-53 20,-94 35 2,-1 3-17,-18 7-8,-18 1-28,-22 7-189,-15 0-35,-5 0-124</inkml:trace>
  <inkml:trace contextRef="#ctx0" brushRef="#br0" timeOffset="14373.05">17328 6490 551,'0'0'91,"0"0"-14,0 0 63,-80 125-100,76-67 7,4 16 8,0 11 9,0 7-15,0 0-6,0-4-11,0-3-4,0-4 0,0-6-9,0-11-2,3-15-2,3-12-2,7-11-5,12-11-4,10-12 2,10-3-6,15-1-7,1-17-39,-1-3-98,-10 0-232</inkml:trace>
  <inkml:trace contextRef="#ctx0" brushRef="#br0" timeOffset="14883.57">17962 6520 414,'0'0'117,"0"0"-11,0 0 59,0 0-64,0 0-43,0 0-30,11 39 12,-6 17 43,-5 8-14,0 9-13,0 0-15,0 4-17,0-3-8,0-12-1,0-10-10,0-15 4,0-14-5,15-9-3,7-7-1,7-7 7,5 0-4,1-14-3,-4-7-4,-4 3-21,-4-4-27,-8 3-38,-3-1-93,-8 1-238</inkml:trace>
  <inkml:trace contextRef="#ctx0" brushRef="#br0" timeOffset="15078.71">17803 6912 635,'0'0'84,"0"0"-80,0 0 45,161-83-15,-118 74-27,-6 1-7,-10 3-71,-7 0-83,-2-6-51</inkml:trace>
  <inkml:trace contextRef="#ctx0" brushRef="#br0" timeOffset="15340.9">18442 6856 806,'0'0'25,"0"0"-25,0 0 9,0 0-6,0 0-1,0 0 7,-28 27 43,22-32 33,1-10-21,5-2-19,0 3-28,0 2-15,5 2-2,9 7-87,1 1-170,-10 2-315</inkml:trace>
  <inkml:trace contextRef="#ctx0" brushRef="#br0" timeOffset="15714.46">19056 6537 722,'0'0'124,"0"0"-107,0 0 107,0 0-37,0 0-50,0 0 4,-46-80-11,17 80-5,-5 0-3,1 0-1,2 14-1,2 12-2,4 6-9,7 10-4,9 6-1,9 10-3,0 5 1,2 0 2,18-1-2,0-3-2,-2-5 0,-2-7 2,-5-3-2,-4-7-8,-5-7-42,-2-3-33,0-9-72,-11-7-141,-16-4-111</inkml:trace>
  <inkml:trace contextRef="#ctx0" brushRef="#br0" timeOffset="15876.03">18663 7141 611,'0'0'141,"0"0"-54,0 0 25,0 0-78,104-130-26,-40 83-5,5-3 3,5-1-6,-3 5-22,-8 4-92,-12 7-43,-7-2-54,-10 7-56</inkml:trace>
  <inkml:trace contextRef="#ctx0" brushRef="#br0" timeOffset="16063.38">19309 6573 201,'0'0'238,"0"0"-49,0 0-4,0 0-25,0 0-42,0 0-52,-14-16-30,-6 51-7,4 14 7,0 4-1,5 5-8,7 2-5,0-2-10,4 0-11,0-8 0,0-10-1,0-8-31,4-16-52,7-10-80,3-6-159,1-12-190</inkml:trace>
  <inkml:trace contextRef="#ctx0" brushRef="#br0" timeOffset="16324.02">19509 6625 961,'0'0'114,"0"0"-98,0 0 32,0 0-16,-23 106-16,23-48 2,0 0 2,0 1 3,0-9 6,2-2 8,10-12-16,1-6-9,3-10-4,-1-7-8,3-6 5,1-7-4,2 0-1,4 0-12,-5-2-26,-5-14-39,-6 1-76,-9-5-135,0-5-140</inkml:trace>
  <inkml:trace contextRef="#ctx0" brushRef="#br0" timeOffset="16459.54">19473 6890 675,'0'0'59,"0"0"18,0 0 3,0 0-74,0 0-6,136-78-14,-93 54-60,-4 2-46,-10-1-143</inkml:trace>
  <inkml:trace contextRef="#ctx0" brushRef="#br0" timeOffset="16675.34">19816 6619 163,'0'0'559,"0"0"-483,0 0 31,0 0-6,120-4-50,-82 36 3,-1 10-4,-14 11-16,-8 3-3,-11 2-9,-4 2 1,-5-11-4,-19 0-10,1-13-2,1-16-7,1-6-3,1-12-55,1-2-67,-3-2-150,-10-22-236</inkml:trace>
  <inkml:trace contextRef="#ctx0" brushRef="#br0" timeOffset="17043.59">19647 6356 860,'0'0'153,"0"0"-145,0 0-2,125-54 14,-48 39-11,2 3-7,-10 1 7,-9 11-2,-15 0 7,-14 0 0,-9 24 10,-4 10 13,2 12 4,0 13-7,2 7-3,5 10-4,4 5-8,1 9-9,-7 2-1,-3-4 3,-14-9-1,-8-12 2,-2-13-2,-29-10 2,-12-9-1,-7-12 5,-2-7-9,3-7-6,2-9-2,12 0-3,8 0-20,11-4-27,12-15-52,4-8-195,6-7-397</inkml:trace>
  <inkml:trace contextRef="#ctx0" brushRef="#br0" timeOffset="17247.33">20568 6767 724,'0'0'432,"0"0"-414,0 0-6,155-34 17,-92 12-25,-5 6-4,-13 3-52,-16 2-106,-16 5-129,-13 4-115</inkml:trace>
  <inkml:trace contextRef="#ctx0" brushRef="#br0" timeOffset="17410.59">20661 6930 628,'0'0'461,"0"0"-452,0 0 30,0 0 16,123 8-41,-63-12-14,-4-16-54,-12-4-215,-17-5-312</inkml:trace>
  <inkml:trace contextRef="#ctx0" brushRef="#br0" timeOffset="18042.36">21399 6733 682,'0'0'137,"0"0"-82,0 0 34,0 0-58,0 0 7,118-4 10,-67-5-15,-1-2-1,-13 4-11,-12 2-17,-12 3-4,-8 2-8,-5 0-85,0 0-112,0-1-184</inkml:trace>
  <inkml:trace contextRef="#ctx0" brushRef="#br0" timeOffset="18295.57">21845 6539 802,'0'0'137,"0"0"-118,0 0 17,0 0 14,0 0 8,0 0-20,27 104-8,-27-76-11,0-2-10,0-2-4,0-3-3,0-4-2,0-1-20,0-3-66,0-5-85,0-4-139,0-4-252</inkml:trace>
  <inkml:trace contextRef="#ctx0" brushRef="#br0" timeOffset="18536.74">21946 6432 871,'0'0'114,"0"0"-108,0 0 18,140 18 17,-80 15-3,-4 4 21,-11 9-1,-13 3-21,-14 1 0,-15 0-21,-3 2-10,-13-2 2,-21-4-8,-9-5-18,-3-9-66,-6-12-96,1-12-142,-5-7-170</inkml:trace>
  <inkml:trace contextRef="#ctx0" brushRef="#br0" timeOffset="18822.33">21284 6437 254,'0'0'599,"0"0"-586,0 0 75,-108 136 27,85-70-68,8 4 7,7 5-8,8-3-22,0-7-14,8-8-8,26-17-2,15-13-2,16-20-77,3-7-142,1-7-315</inkml:trace>
  <inkml:trace contextRef="#ctx0" brushRef="#br0" timeOffset="19511.34">22802 6485 742,'0'0'54,"0"0"62,0 0-24,0 0-70,0 0-10,0 0 10,-137 84 2,108-44 5,4 1-5,12 0-7,13-3-10,0-8-2,0-5-3,23-16 4,4-9-6,4 0 1,2-14-2,1-13 1,-5-10-5,-5-3-2,-8-4 3,-6-4 0,-5-10 2,-5-6-5,0 2-1,0-1 3,0 18 3,0 15 2,-3 11 2,-1 15 6,2 4 4,0 0-11,-2 18-1,1 21 0,1 11 1,2 8 10,0 1 14,0 4-3,0-7-2,20-8-7,4-7-6,5-14-2,10-7-2,3-13 1,2-7-3,3 0-1,-9-7-6,-13-7-40,-15 6-29,-10 4-57,0 4-52,-10 0-107</inkml:trace>
  <inkml:trace contextRef="#ctx0" brushRef="#br0" timeOffset="19752.69">22307 7171 746,'0'0'70,"0"0"-47,0 0 120,171 32-98,-69-32-8,19-11 20,1-15-5,3 1 1,-9 1-2,-20 2-18,-27 9-26,-31 3-7,-27 7-11,-11 3-63,-22 0-120,-25 0-171</inkml:trace>
  <inkml:trace contextRef="#ctx0" brushRef="#br0" timeOffset="20245.71">22734 7561 714,'0'0'156,"0"0"-142,0 0 114,-127 49-55,92-26-47,3 10 0,0 1-3,6 2-11,6 0 1,5-4-8,6-4 0,9-6-4,0-8 1,5-10-2,20-4 4,10-4-3,2-22-1,3-8 0,-6-2 0,-8-4 0,-10-2-6,-7-3-1,-9-8 6,0-1 1,0 1 1,-2 12-1,-9 8 5,2 17 9,2 7 7,0 9 11,3 0-10,2 23-15,2 15-5,0 7 4,0-1 4,2 2 7,11 0-8,-2 0-3,-4-2-6,0-4 0,-5-2-9,2-7-58,3-4-114,0-9-208</inkml:trace>
  <inkml:trace contextRef="#ctx0" brushRef="#br0" timeOffset="20583.01">22833 7932 677,'0'0'300,"0"0"-291,71-108 48,-31 65 5,-2-2-46,-10 7 7,-10 8-1,-11 7-11,-7 9-5,0 3 8,-22 6-11,-2 5-3,-1 0-14,7 0-4,7 0 1,11 10-3,0 5-15,2 2-3,21 9 20,7 1 5,8 3 12,-2 4 1,-5 2 15,-10 0 31,-15 0-2,-6-4-19,-2-6 4,-28-4-16,2-7-13,-4-9-17,8-6-103,7 0-161,7-25-323</inkml:trace>
  <inkml:trace contextRef="#ctx0" brushRef="#br0" timeOffset="20974.64">23475 6624 381,'0'0'524,"0"0"-500,0 0 84,0 0-43,0 0-49,0 0 31,39 133-12,-32-73-24,-3-3-6,2-3-4,-2-6-1,-2-6-8,2-6-76,-3-10-106,-1-14-143,0-8-246</inkml:trace>
  <inkml:trace contextRef="#ctx0" brushRef="#br0" timeOffset="21147.43">23463 6592 936,'0'0'42,"0"0"-28,0 0 50,122-113-58,-56 88-6,-9 12-1,-10 7-20,-16 6-160,-18 0-48,-13 10-120</inkml:trace>
  <inkml:trace contextRef="#ctx0" brushRef="#br0" timeOffset="21324.9">23450 6878 112,'0'0'685,"0"0"-668,0 0 90,0 0-55,0 0-43,118-18-8,-64 2-1,-4 4-67,-7-3-117,-5-2-183</inkml:trace>
  <inkml:trace contextRef="#ctx0" brushRef="#br0" timeOffset="21529.06">23958 6493 1005,'0'0'51,"0"0"-20,0 0 39,-58 111-31,52-56-2,4 1-4,2-1-16,0-3-8,0-4-8,0-4-2,2-5-2,7-6-81,1-13-103,1-10-222</inkml:trace>
  <inkml:trace contextRef="#ctx0" brushRef="#br0" timeOffset="21903.42">24110 6902 819,'0'0'90,"0"0"-83,67-124 68,-36 84-52,-6-1-15,-10 11 12,-13 10-9,-2 6 0,-2 8 3,-25 4-1,0 2-13,1 0-11,6 0-12,11 2 0,7 7-14,2 5-29,0 1-3,21-1 37,11 1 20,1-4 12,8 1 1,-4 0 20,-1 2 23,-5 0 20,-11 4-30,-7 7-6,-9 4 18,-4 5 1,-1 3-11,-19-3-18,-2-4-11,-3-4-7,0-5-25,1-14-89,-5-7-147,0 0-170</inkml:trace>
  <inkml:trace contextRef="#ctx0" brushRef="#br0" timeOffset="22135.73">24459 6399 967,'0'0'73,"0"0"-72,164 70 110,-104-10-47,-12 10-18,-16 4-8,-21 0-17,-11 1 4,-5-5 3,-28-9-9,-3-6-12,-1-13-4,3-8-3,7-10-24,9-10-59,1-9-183,-4-5-507</inkml:trace>
  <inkml:trace contextRef="#ctx0" brushRef="#br0" timeOffset="22684.7">20213 9256 726,'0'0'37,"0"0"18,136-21 55,-65 4-86,3-3-13,-9 4-11,-17 6-11,-19 4-203,-19 4-177</inkml:trace>
  <inkml:trace contextRef="#ctx0" brushRef="#br0" timeOffset="22835.4">20389 9372 819,'0'0'124,"0"0"-103,0 0 88,0 0-78,0 0-13,142 14-18,-58-14-50,-2-14-265</inkml:trace>
  <inkml:trace contextRef="#ctx0" brushRef="#br0" timeOffset="23186.96">21426 9126 638,'0'0'106,"0"0"-73,0 0 109,0 0-70,0 0 15,0 0-19,107 10-34,-61-22-23,-5-2-6,-6 1-5,-3 8-39,-10-2-165,-7 4-233</inkml:trace>
  <inkml:trace contextRef="#ctx0" brushRef="#br0" timeOffset="23621.23">22023 9010 674,'0'0'361,"0"0"-348,0 0 45,-117 24 3,87 11-46,1 6-3,2 3-4,6-4-2,4-2-5,17-9 2,0-2-1,7-10-2,24-12-2,2-5-1,6 0-8,1-24 3,-6-6 3,-1-6-8,-7-4 9,-13-9 0,-5-9 4,-8-5 3,0-8-3,0 6 0,0 12 0,-10 17 4,4 18-4,1 12 14,3 6 14,-2 6-26,4 28-2,-2 16 0,2 12 14,0 3-2,0-5 1,13-4-11,3-6 0,1-5-2,-5-8-17,-1-5-63,-5-8-85,-6-8-175,0-2-290</inkml:trace>
  <inkml:trace contextRef="#ctx0" brushRef="#br0" timeOffset="23839.62">21702 9597 408,'0'0'574,"0"0"-565,0 0 17,0 0 59,138 16-53,-38-19-2,10-22-11,2-1-6,-10-2-4,-27 8-2,-27 6-7,-24 6-21,-24 8-74,0 0-101,-23 0-217</inkml:trace>
  <inkml:trace contextRef="#ctx0" brushRef="#br0" timeOffset="24257.41">21911 9890 856,'0'0'85,"-120"72"-74,69-23 68,11 2-22,8 4-50,11-8 4,3-1-8,9-9 0,9-11-1,0-12-2,13-8 2,18-6 7,11-4 6,3-27-3,-1-8-4,-3-14-4,-12 0-1,-12-14-1,-7-5 0,-8 0 0,-2 5 0,0 16 1,-7 12 36,-8 20 9,4 10-13,1 9-1,4 0-7,6 16-17,0 18-8,0 13 2,0 3 3,0 4-2,10 2-1,4-2-2,2 0-1,-5-8-1,-1-6-19,5-5-61,-2-7-95,-1-5-199,5-7-152</inkml:trace>
  <inkml:trace contextRef="#ctx0" brushRef="#br0" timeOffset="24582.03">22086 10311 816,'0'0'159,"0"0"-154,76-143 76,-31 76-9,-5-3-54,-10 4 3,-16 15-3,-14 15-9,0 16 2,-18 8 6,-11 8-17,2 4 5,0 0-5,8 0 0,7 14-3,12 6-15,0-1-4,12 10-3,21-2 21,9 4 1,3 3 2,-5-4 0,-7 2 2,-13-6 11,-16 1 5,-4-4 3,-4-4-5,-25 4-15,-2-7-3,-2-6-91,8-6-141,9-4-187</inkml:trace>
  <inkml:trace contextRef="#ctx0" brushRef="#br0" timeOffset="24836.91">22703 9090 1060,'0'0'89,"0"0"-57,0 0 20,0 0-33,0 0 0,33 152 4,-25-96-19,-6-1-3,0-6-1,-2-7-9,0-3-45,0-11-80,0-8-111,0-10-64,0-8-222</inkml:trace>
  <inkml:trace contextRef="#ctx0" brushRef="#br0" timeOffset="24994.82">22715 9196 340,'0'0'628,"0"0"-610,19-104 51,28 68-6,11 2-56,-2 7-7,-11 10-3,-12 10-98,-16 7-172,-17 0-85</inkml:trace>
  <inkml:trace contextRef="#ctx0" brushRef="#br0" timeOffset="25156.65">22754 9284 809,'0'0'147,"0"0"-125,0 0 57,0 0-43,0 0-24,123 4-12,-76-20-24,-5-4-131,-4 0-122,-9-2-229</inkml:trace>
  <inkml:trace contextRef="#ctx0" brushRef="#br0" timeOffset="25368.43">23198 8964 805,'0'0'268,"0"0"-230,0 0 51,0 0-42,0 0-27,-111 137 23,98-76-5,1-5-19,10-4-4,2-3-10,0-5 1,0-8-6,4-4-19,12-8-50,-3-7-83,3-6-131,-3-5-129</inkml:trace>
  <inkml:trace contextRef="#ctx0" brushRef="#br0" timeOffset="25727.4">23280 9462 722,'0'0'121,"0"0"-48,0 0 50,102-140-88,-70 99-18,-7 0 9,-12 4 6,-6 8-8,-7 9-8,0 8-5,-7 10-11,-16 2-1,-3 0-34,4 10-1,8 6-16,14-2-12,0 2-33,7-2 27,19 0 13,3 0 57,5 0 0,4 0 13,-2 2 37,-1 4 28,-6 2-3,-8 2-7,-12 5-11,-9-2-23,0 4-2,-11 1-12,-16-6-11,-4-2-8,0-10-1,4-8-42,2-6-56,2-5-62,6-21-144,0-13-194</inkml:trace>
  <inkml:trace contextRef="#ctx0" brushRef="#br0" timeOffset="25954.89">23766 8877 842,'0'0'124,"117"-8"-89,-46 25 92,-9 29-83,-9 15-8,-12 11-3,-22 5 3,-16-4-13,-3-4 7,-18-2 1,-17-9-5,-8-7-7,-1-5-7,1-13-12,7-8-1,6-8-24,10-8-71,-1-6-168,5-3-485</inkml:trace>
  <inkml:trace contextRef="#ctx0" brushRef="#br0" timeOffset="28397.48">15398 577 225,'0'0'211,"0"0"-68,0 0-29,0 0-11,0 0-21,0 0-8,0-4-12,0 4-24,0 0-11,-11 0-19,-13 14-4,-10 10 5,-8 8-7,-8 9 10,0 5-12,-2 4 8,3 6 5,12-2-8,13 3-3,11-3 0,9 1 0,4 2 2,0-2 2,11 3-4,14 5 0,4-1 1,2 4-2,2 1 3,1 4-4,-8-2 1,-3-5 2,-10-1-3,-9-8 1,-4 6 2,-4 2 5,-27 4 1,-16 5 6,-11 0-7,-10 0 8,-2-1-9,7-4-3,10-6-3,15-6 6,11 3-7,12-7-4,10 5 4,5 1 1,0-1-1,24 2 0,2-2 2,6 1-1,0-1-1,4 0 0,0 0 2,-5-4-2,-4 3 1,-8-6-1,-7 2 1,-10 0 2,-2 7-2,0 9 1,-16 5 3,-9 1-3,-4-1-1,-2-4 2,5-8-2,4-4 3,8 0-4,9-6 1,5 1-1,0-3 0,23 0 1,12-1-1,8 0 0,6-3 3,2 0-3,1-5 1,-4 0-1,-6-3 2,-9 0-2,-12 0-2,-7 3 1,-12 0 1,-2 7 0,-4 0 0,-25 0 3,-4 3 0,-1 4 2,0-2-3,10 2 0,8-3-2,7-3 0,9 2 0,0 1 0,29 2 0,11 6 0,10 3 2,2 3-1,0 0-1,-5 2 1,-7 3-2,-11-2 2,-15 2-1,-5-1 0,-9 0 0,0-4-1,-19-2 2,-5-4-1,-3-2 1,5-1 0,2-6 1,2 0-2,11-5 0,7-3 0,0-6 0,8 4 0,20-1 1,3-2-1,3-3 0,-7 0 0,-3-9-1,-15 0 1,-9 1-1,0 4 2,-20 3 0,-18 4 2,-9 0 5,-5 2-5,0 4 9,-4 4 2,-2 3-6,6 3-1,8-4-3,11 0-2,14 0-2,15 1-1,4 1-1,9 0 2,23 4 0,12 0 0,2 0-3,-1 0 3,0-2-1,-10-3 0,-10-3 1,-9-2 0,-16 0 0,0 0-1,-18-2 1,-19 2 1,-5 0 0,-2 0 0,-3 6-1,1 7 1,4 5 0,2 5-1,14-6 0,12-1-1,13-3 1,1-3 0,11 5 1,22 2-2,6-1 1,3 0-1,-3-5 2,-5-3 0,-9-2-1,-14-1 0,-11-6 1,0 3-1,-22 0 0,-18 2 2,-7 5-2,-9-2 2,-4 5 3,1-1-1,9-1-1,9-6 6,16-6-4,17 1-1,8-6-4,0 1 0,27 11-3,15 3 3,9 0-1,4-2 2,4-6-2,-5-4 1,-12-1-1,-11-2 1,-20 0 1,-11-1 0,0-2 0,-29 4-1,-7 4 2,-6 3 0,2 1 0,0-2 4,6-3-5,10 2 4,11 1-3,13 6-2,0 2 0,17 6 0,22-2-1,9 2 1,4 3-2,-6 3 2,-7 2 0,-13-4 0,-15-12-1,-9-12 1,-2-10-6,0-10-22,-20-6-39,-4-8-161,-1-4-536</inkml:trace>
  <inkml:trace contextRef="#ctx0" brushRef="#br0" timeOffset="30845.39">991 990 722,'0'0'150,"0"0"-15,0 0 1,0 0-53,0 0-39,0 0-33,0 0-11,-7 40 0,7-4 7,0-1 17,0-7-10,0 0-5,0-5-4,0-4-3,0 1 0,0-6 0,-2 0-2,2 0-7,0-4-20,0 3-6,0-6 0,0 1-9,0-4-1,0-2-4,0-2 3,0 0-12,0 0-23,0 0-4,0 0-7,0 0-28,0-12-131</inkml:trace>
  <inkml:trace contextRef="#ctx0" brushRef="#br0" timeOffset="31232.54">1151 958 975,'0'0'91,"0"0"-90,0 0-1,0 0 0,0 0 0,31 118 63,-12-65-11,-1-5-6,-3-4-26,1-8-5,-5-9 0,-3-12 1,-5-7-7,-1-8-2,-2 0-1,1 0 7,12-2 5,4-26 8,5-8-10,5-8-13,-6-2-3,-6 5-21,-10 5-44,-5 4-75,0 6-144,-19 8-287</inkml:trace>
  <inkml:trace contextRef="#ctx0" brushRef="#br0" timeOffset="31428.96">884 848 666,'0'0'297,"0"0"-255,0 0 24,0 0-28,0 0-13,0 0 21,174-77-23,-107 58-15,-2 5-8,-10 10-40,-8 4-126,-9 1-165,-16 22-158</inkml:trace>
  <inkml:trace contextRef="#ctx0" brushRef="#br0" timeOffset="31625.47">906 1598 714,'0'0'292,"0"0"-291,0 0 9,0 0 61,129 29 10,-39-29-18,8-11-24,0-7-32,-7-2-7,-1-1-61,-12-2-295,-1-12-475</inkml:trace>
  <inkml:trace contextRef="#ctx0" brushRef="#br0" timeOffset="31932.89">2494 868 496,'0'0'288,"0"0"-190,0 0-44,0 0 14,0 0 23,40 150-42,-36-97-17,0-5-18,-4 0-9,3-6-5,-3-6-15,0-6-105,0-9-162,0-14-195</inkml:trace>
  <inkml:trace contextRef="#ctx0" brushRef="#br0" timeOffset="32096.64">2295 976 655,'0'0'227,"0"0"-208,0 0 33,0 0-38,118-125-10,-47 96-2,1 3-2,-9 12-75,-19 12-99,-22 2-238</inkml:trace>
  <inkml:trace contextRef="#ctx0" brushRef="#br0" timeOffset="32245">2384 1368 711,'0'0'66,"0"0"-52,0 0 19,0 0-10,148-14-23,-73-21-36,-1-5-193,-12-1-147</inkml:trace>
  <inkml:trace contextRef="#ctx0" brushRef="#br0" timeOffset="32566.65">2881 994 4,'0'0'1028,"0"0"-981,0 0-43,0 0-3,0 157 42,2-82 14,7 12-9,-4 9-15,-3 13-1,0 5-4,-2 5-13,0-1-6,3-11-3,4-20-4,8-23-1,-2-22 1,10-20 0,1-12-1,2-10-2,6-21-1,-7-21 0,-8-15 1,-12-7 1,-5 0 0,-5-12 0,-26-3-4,-2 10 0,0 8 2,1 20 1,10 10-1,5 7-2,5 0-33,12-8-56,0-7-184,29-11-288</inkml:trace>
  <inkml:trace contextRef="#ctx0" brushRef="#br0" timeOffset="32929.33">3813 1153 1041,'0'0'59,"0"0"-50,0 0 24,-6 132 25,-3-70 8,7 3-31,-1-5-13,3-6-11,0-11-6,0-11-4,3-11 0,14-9 5,10-4-6,8-8-3,11 0-11,2-15-49,-1-11-163,-17-6-360</inkml:trace>
  <inkml:trace contextRef="#ctx0" brushRef="#br0" timeOffset="33103.33">3986 1105 1032,'0'0'113,"0"0"-113,0 0-26,0 0 16,151-15-59,-93-4-124,-10-4-209</inkml:trace>
  <inkml:trace contextRef="#ctx0" brushRef="#br0" timeOffset="33272.87">4404 888 1198,'0'0'24,"0"0"-24,0 0 0,0 0 3,0 0 4,0 137-5,3-103-2,-3 2-32,0-2-86,4-10-162,-2-4-121</inkml:trace>
  <inkml:trace contextRef="#ctx0" brushRef="#br0" timeOffset="33455.1">4658 998 995,'0'0'35,"0"0"-28,160-43 27,-83 28-23,-4 1-8,-13 4-3,-17 6-82,-24 4-175,-19 0-102</inkml:trace>
  <inkml:trace contextRef="#ctx0" brushRef="#br0" timeOffset="33724.1">4673 986 610,'0'0'254,"0"0"-210,0 0 25,-52 153 0,52-86-14,0 11 2,0 6-10,0 1-16,0 4 5,4-1-10,-1-6 4,0-7-15,2-7 8,-1-9 2,3-2-3,0-9-10,4-7 1,3-9-12,5-5 2,8-11-1,6-10-2,12-6-6,11-15-39,13-30-60,0-15-306</inkml:trace>
  <inkml:trace contextRef="#ctx0" brushRef="#br0" timeOffset="34062.71">5650 1201 908,'0'0'243,"0"0"-206,0 0-25,0 0-12,-2 106 22,2-45 12,0-6-9,7-1-19,-3-3-2,-1-7-4,1-3-52,-4-4-111,0-11-169,0-14-194</inkml:trace>
  <inkml:trace contextRef="#ctx0" brushRef="#br0" timeOffset="34219.55">5568 1310 846,'0'0'44,"0"0"-10,77-105 2,-15 67-27,8 2-3,-7 10-6,-7 9-4,-14 10-161,-18 7-115</inkml:trace>
  <inkml:trace contextRef="#ctx0" brushRef="#br0" timeOffset="34391.19">5634 1474 845,'0'0'60,"0"0"-20,0 0 6,0 0-20,0 0-1,123 52 0,-61-72-24,10-9-1,-5-7-205,-7-2-225</inkml:trace>
  <inkml:trace contextRef="#ctx0" brushRef="#br0" timeOffset="34579.05">6235 1097 1160,'0'0'28,"0"0"-9,0 0-2,-77 141-6,62-83 17,3-3 6,5-3-10,3-2-9,4-6-10,0-3-5,2-5-4,17-2-62,-2-4-125,-1-9-227</inkml:trace>
  <inkml:trace contextRef="#ctx0" brushRef="#br0" timeOffset="34898.21">6343 1601 994,'0'0'36,"0"0"1,82-131-1,-44 82-17,-9 4-2,-10 8 9,-14 8-9,-5 10-6,0 7-2,-14 4-9,-12 8-16,0 0-3,1 2-2,11 18 4,4 2-7,10 7-5,0-2 4,27 0 4,14-2 20,3 1 1,3-3 0,-5-3 22,-11-3 20,-8 2-19,-15-4-9,-8 2-2,0 7-5,-33 0-7,-14 4-40,-8-5-153,2-16-77,7-7-128</inkml:trace>
  <inkml:trace contextRef="#ctx0" brushRef="#br0" timeOffset="35104.53">6584 1194 734,'0'0'134,"0"0"-34,173 23 30,-113 17-51,-14 13-18,-15 5-21,-20 4-9,-11 2-13,-4 2-5,-27-4-5,-3-8-4,5-13-4,7-15-39,11-17-47,3-9-109,6-6-187</inkml:trace>
  <inkml:trace contextRef="#ctx0" brushRef="#br0" timeOffset="35424.91">6836 1041 973,'0'0'205,"0"0"-201,0 0-3,167-67-1,-95 58 4,-5 2-4,-3 7-1,-4 11 1,-8 25-5,-4 15 5,-4 22 0,-7 11 8,-8 16 17,-7 13-5,-6-1 2,-10 0-7,-6-11 16,-2-12-11,-29-12 0,-13-18 14,-6-10-12,-6-17-4,-6-20-10,4-12-8,4 0-4,9-35-34,19-14-57,11-9-132,15-10-491</inkml:trace>
  <inkml:trace contextRef="#ctx0" brushRef="#br0" timeOffset="35584.77">7908 1438 1206,'0'0'53,"0"0"-50,179-62-3,-108 40 0,-11 5-102,-27 7-294</inkml:trace>
  <inkml:trace contextRef="#ctx0" brushRef="#br0" timeOffset="35724.92">7890 1678 930,'0'0'337,"0"0"-318,0 0-10,0 0-4,188-58-5,-111 26-30,-16-4-215</inkml:trace>
  <inkml:trace contextRef="#ctx0" brushRef="#br0" timeOffset="36123.32">8938 960 806,'0'0'145,"0"0"-90,0 0 46,0 0-40,0 0-39,0 0-13,-131 34 3,108 13-3,3 13 5,7 10 0,9 2 4,4 0-5,0-2-7,0-6-3,6 1-3,1-5-5,-5-7-59,-2-4-98,0-15-179,-23-13-140</inkml:trace>
  <inkml:trace contextRef="#ctx0" brushRef="#br0" timeOffset="36407.04">8496 1572 685,'0'0'93,"0"0"-50,0 0-24,118-128-15,-39 84-2,8-7-1,-3 3-1,-6 4 0,-13 4-17,-18 10-34,-22 3 14,-12 12 37,-11 3 46,-2 3 83,0 7-1,0 2-19,0 0-38,0 0-46,-11 24-24,-3 19 4,6 9 4,1 6 9,5 2-5,2 0-8,0 1-5,0-11-7,0-8-66,4-18-111,9-19-214</inkml:trace>
  <inkml:trace contextRef="#ctx0" brushRef="#br0" timeOffset="36627">9295 1185 1131,'0'0'82,"0"0"-80,0 0-2,0 0 0,0 134 24,0-72-1,0-2 4,0-5-11,9-8-4,3-6-9,7-15-2,3-9 1,3-14-2,8-3-8,-1 0-45,-1-17-71,-14-10-273</inkml:trace>
  <inkml:trace contextRef="#ctx0" brushRef="#br0" timeOffset="36760.85">9270 1421 1219,'0'0'3,"0"0"-3,0 0-66,132-72-53,-68 40-135,-12 0-218</inkml:trace>
  <inkml:trace contextRef="#ctx0" brushRef="#br0" timeOffset="36963.22">9638 1129 708,'0'0'290,"0"0"-246,0 0-31,0 0 38,136 90 24,-91-38-22,-10 4-15,-12 6-17,-21 5-2,-2-2-8,-31 0 4,-17-12-10,-4-7 3,2-12-8,5-15-26,12-13-47,13-6-107,11-15-289</inkml:trace>
  <inkml:trace contextRef="#ctx0" brushRef="#br0" timeOffset="37346.91">10664 1059 441,'0'0'690,"0"0"-644,0 0-46,0 0 0,0 0 10,0 150 38,0-88 2,0-3-26,0-9-11,4-7-9,9-6 1,1-12-5,-1-6-12,1-9-54,-6-6-91,-6-4-198,-2 0-182</inkml:trace>
  <inkml:trace contextRef="#ctx0" brushRef="#br0" timeOffset="38433.47">10610 1243 852,'0'0'195,"0"0"-169,0 0-26,0 0-1,125-72-12,-68 47-21,4 1 12,-12 1 16,-13 5 6,-14 3 1,-13 5 4,-9 5 11,0-2 33,0 2-1,-4 0-17,-8 5-15,-1 0-1,1 0-10,-1 17-3,1 13 0,2 13 2,5 10 7,5 3 0,0 2 1,0-2-7,5-5 2,2-10-7,-4-4 1,1-14 1,-4-4-2,0-11 2,0-6-1,2-2 2,-2 0 1,8-10-4,3-16 0,4-10-10,7-1 5,-1 3-2,2 10-10,-3 7 4,0 6 5,-4 9 7,-1 2-5,1 0 3,-5 4-6,-2 15 7,-4 7 1,-3 1 1,-1 4 0,-1-4 1,7-3-1,-2-7 2,-1-9-2,10-6 0,6-2 1,12-2-2,9-23-2,7-6-10,-2-6-14,-4-1 6,-11 0 16,-8 6 5,-14 4 3,-7 7 24,-2 9 21,0 7 4,0 5-18,-5 0-9,-10 0-14,-3 22-9,-7 8-2,4 8 7,0 2-5,6 0 3,10-4-4,3-1 0,2-7 0,0-6-1,9-8-1,13-9 1,3-5 1,1 0 4,8 0-2,-1-7 2,2-13 0,2-2 3,-4-5 3,-2-3-4,-4 2-1,-5 3 0,-4 3-4,-9 9 4,-5 8-4,-4 5 3,0 0-2,0 0-3,0 0-6,0 13 2,0 7 4,0-4 0,0 0 0,0-4 0,0-9 0,0-2 0,0-1-4,0 0 2,0-1 1,0-20 1,14-1-6,11-5 2,4 3-2,6 5 6,-1 11-1,-3 8-5,-2 0 0,-2 20 4,-5 11 1,-4 8 1,-8 10 4,-10 3-2,0-5 2,0-1-1,-4-9 3,-2-16 8,3-6 1,3-13-3,0-2-3,38 0-2,24-20 11,23-12-6,7-8-12,-8-2-12,-19-1-84,-32-5-329</inkml:trace>
  <inkml:trace contextRef="#ctx0" brushRef="#br0" timeOffset="39131.4">2077 2821 860,'0'0'223,"0"0"-213,0 0 3,-4 110 27,-3-56 9,2-1-8,5-7 3,0-6-24,0-10-2,0-4-5,12-6-9,7-6 2,6-2 0,1-8-5,10-4-1,3 0-12,2 0-49,-5-20-97,-11-6-197</inkml:trace>
  <inkml:trace contextRef="#ctx0" brushRef="#br0" timeOffset="39279.67">2277 2907 1048,'0'0'30,"0"0"-30,0 0-10,118-50-34,-58 26-117,-5 1-91,-11 0-189</inkml:trace>
  <inkml:trace contextRef="#ctx0" brushRef="#br0" timeOffset="39422.41">2634 2691 828,'0'0'206,"0"0"-164,0 0-20,0 0-13,0 0 14,0 116-4,4-81-17,1 0-2,-2 0-39,-1-3-131,-2-6-219</inkml:trace>
  <inkml:trace contextRef="#ctx0" brushRef="#br0" timeOffset="39671.31">2866 2849 903,'0'0'132,"0"0"-126,186-39 31,-83 18 27,0-1-20,-5 4-9,-20 2-23,-28 8-9,-22 4-3,-24 4-15,-4 0-29,-8 0 21,-26 12-16,-6 2-89,-2 0-19,3-4 38,0 0-62,-4-4-56</inkml:trace>
  <inkml:trace contextRef="#ctx0" brushRef="#br0" timeOffset="39998.85">3012 2845 345,'0'0'427,"0"0"-328,0 0 13,0 0-15,-34 147-29,34-89-6,0 8 0,0 6-17,4 6-9,5 5-11,1 0 0,0 10-3,-1 7-7,-5 0-3,-4 0-1,0-4-4,0-13-1,-12-6 0,1-12-2,5-6-2,2-9 0,4-12-2,0-6 1,1-8 0,22-5 0,9 1-1,7-8 9,15-7 0,4-5-5,2 0 1,-6 0-1,-10 0-4,-8-5-45,-9-2-47,-9-5-130,-14-8-461</inkml:trace>
  <inkml:trace contextRef="#ctx0" brushRef="#br0" timeOffset="41771.42">3555 3254 529,'0'0'177,"0"0"-35,0 0-37,0 0-57,0 0-27,0 0 2,36 19 22,1-10 15,7 0-11,6-6 6,-3-3-17,-9 0-10,-5 0-16,-13 0-7,-5 0-1,-6 0-4,-1 0-27,-4 0-73,2 0-167,3 0-208</inkml:trace>
  <inkml:trace contextRef="#ctx0" brushRef="#br0" timeOffset="42316.89">4424 3088 672,'0'0'211,"0"0"-184,0 0 53,0 0-16,0 0-53,0 0-4,-97 37 12,63-3 11,-2 7-20,6 5-4,10 2 1,10-5-5,10-8 0,0-9-1,9-10-1,17-12-12,8-4 4,3-5 8,6-26 1,-3-4-1,-9-7-10,-8-3-5,-10 2 9,-9-3 5,-4-1 2,0-3 2,-2 6-2,-9 3 14,-1 11 11,7 12 7,2 7-6,1 7 3,2 4-1,-3 0-8,3 0-20,0 12-1,0 22-6,0 12 6,13 8 17,3 4-2,1 0-1,0-2-11,3-4-2,-4-10 0,4-8 1,2-11-1,2-11 0,10-10-1,10-2 0,10 0-2,-1-11-26,-6 2-48,-14-1-140,-22 5-182</inkml:trace>
  <inkml:trace contextRef="#ctx0" brushRef="#br0" timeOffset="42603.26">3981 3805 941,'0'0'28,"0"0"-25,0 0 46,183 12 29,-83-12-4,16-1-17,8-17-22,3-9-3,-2-1-6,-12 2 1,-23 2-4,-27 11-17,-28 6-6,-21 5 0,-14 2-23,0 0-24,-27 10-23,-24 17-124,-10 0-240</inkml:trace>
  <inkml:trace contextRef="#ctx0" brushRef="#br0" timeOffset="43119.07">4393 4189 294,'0'0'563,"0"0"-522,-121 36 35,88-14 5,-5 4-58,3 8-14,4 1 0,6 0-4,11-3-2,10-6-1,4-5 5,0-10-3,14-7-1,15-4-2,8-5 1,7-24 2,4-8-3,-9-2-1,-7 1 1,-10-1-1,-12-4 0,-4-1 4,-6 0-4,0 1 2,0 9 12,-3 10 17,-3 9 20,-1 8-9,3 2-2,2 5-11,2 0-5,0 0-11,0 0-11,0 0-2,0 3-1,0 21 1,2 11 10,11 2 10,-1 7 0,-3 1 0,1 1-6,0 2-4,-4 0-7,-2-5 2,1-4-5,-3-5 0,0-3-5,-1-5-42,4-2-39,1-2-96,-2-4-179,-2-9-147</inkml:trace>
  <inkml:trace contextRef="#ctx0" brushRef="#br0" timeOffset="43457">4567 4532 396,'0'0'473,"0"0"-406,0 0 27,101-137-21,-55 84-37,-2-2-13,-6 1-1,-13 12-7,-14 10-7,-11 12-2,0 10 11,-9 5-1,-13 5-12,-3 0-4,3 0-12,7 10 5,3 2-2,10 5 1,2 0-10,0 3 3,14 3 2,12 1 9,8 2 2,1 2 2,-1 1 0,-7-4 8,-13-1 5,-7 2 7,-7-1 1,-7 1-4,-26 1-6,-4-3-10,-6-2-1,5-9-55,9-12-78,9-1-220</inkml:trace>
  <inkml:trace contextRef="#ctx0" brushRef="#br0" timeOffset="43825.51">5296 3154 635,'0'0'463,"0"0"-373,0 0-48,0 0-25,0 0-12,0 0 16,15 144 8,-8-87-10,-2-3-14,-1-4-1,0 0 1,-2-4-5,0-2-44,-2-5-42,0-10-109,0-11-177,-2-10-213</inkml:trace>
  <inkml:trace contextRef="#ctx0" brushRef="#br0" timeOffset="43990.89">5261 3242 413,'0'0'596,"0"0"-587,0 0-5,120-103 11,-49 74-12,2 6 1,-10 5-4,-19 15-80,-19 3-204,-20 6-87</inkml:trace>
  <inkml:trace contextRef="#ctx0" brushRef="#br0" timeOffset="44165.39">5333 3441 663,'0'0'238,"0"0"-213,0 0 24,0 0-16,0 0-14,0 0-6,108 79 0,-47-88-13,9-21-10,-10-2-164,-10 0-209</inkml:trace>
  <inkml:trace contextRef="#ctx0" brushRef="#br0" timeOffset="44394.9">5821 3139 1087,'0'0'70,"0"0"-54,0 0 11,0 0-16,-60 111 8,49-55 29,4-3-12,1 1-12,6-5-6,0-4-12,0 1-5,3-4-2,14-8-12,5-4-70,5-9-112,0-13-165,-1-8-173</inkml:trace>
  <inkml:trace contextRef="#ctx0" brushRef="#br0" timeOffset="44725.46">6014 3635 827,'0'0'225,"0"0"-171,0 0 3,30-101-29,-10 62-20,3 0 0,-3 6-1,-5 6 1,-6 8-6,-6 6 3,-3 5-5,0 4-5,-5 4-27,-12 0-17,-4 0-6,8 12 14,6 3 15,7-3-4,0 6-26,18 3 18,15-2 19,3 5 19,7 0 6,-5 0 38,-7 1 25,-9 0 8,-9-4-22,-8 0-20,-5 4-11,0 3-7,-29 2-17,-9-1-2,-4-5-102,-1-9-104,7-13-104</inkml:trace>
  <inkml:trace contextRef="#ctx0" brushRef="#br0" timeOffset="44967.39">6292 3182 931,'0'0'129,"0"0"-111,123 30 85,-69 6-38,-8 7-13,-8 0-14,-15 2-10,-10-1-13,-13-2-9,0 2 1,-16-4-2,-11-8-5,2-4-4,4-10-36,0-7-48,5-11-76,-3 0-161,0-25-266</inkml:trace>
  <inkml:trace contextRef="#ctx0" brushRef="#br0" timeOffset="45325.19">6486 2871 1021,'0'0'133,"0"0"-130,145-36 6,-60 22 3,6 0 0,-2 3-5,-5 4-2,-16 7-1,-18 0-2,-18 0 6,-12 28 2,-12 18 10,-3 22 16,-5 19-2,0 17 4,3 12-9,9 10-11,9 17-1,7 3-3,4 3-8,-4-7 6,-17-15-3,-11-18-2,-21-8 10,-41-19 4,-19-15-9,-7-17 2,-7-19-4,1-18-10,6-13-22,8-7-52,13-36-81,14-22-614</inkml:trace>
  <inkml:trace contextRef="#ctx0" brushRef="#br0" timeOffset="56456.78">7676 3275 831,'0'0'132,"0"0"-111,0 0 49,0 0 2,0 0-36,0 0-11,0 0-2,0 0-4,-2 5-10,8-5-5,14 2 4,12 0 3,9 1-3,5-3 8,8 0-4,4 0 3,-2 0-2,-6 0-1,-7-7-2,-14 2-8,-9 5 0,-11-2 2,-2 2-4,-7 0 0,0 0-16,0 0-33,0 0-66,-5 2-135,-15 10-151</inkml:trace>
  <inkml:trace contextRef="#ctx0" brushRef="#br0" timeOffset="56712.11">7799 3511 616,'0'0'137,"0"0"-45,0 0 27,0 0-15,149 0-20,-102 0-31,5-6-8,-7-2-12,-6-1-17,-15 4-9,-7 3-4,-13 2-3,-4 0-37,0 0-73,0 0-173,0 4-352</inkml:trace>
  <inkml:trace contextRef="#ctx0" brushRef="#br0" timeOffset="57589.62">9045 2877 580,'0'0'239,"0"0"-148,0 0-5,0 0-6,0 0-36,0 0-27,-11-4-1,11 4-2,-2 6-6,0 24 6,-3 19 7,1 14 33,-4 14-17,2 5-18,-1 2-3,1-3-6,2-12-4,4-4-1,0-13-2,0-3 1,0-12-1,13-13 0,5-10 0,3-7 0,6-7-2,11 0 5,5 0-3,-1-21-3,-8-3-3,-6 2-24,-7 4-30,-13 1-42,-8 3-93,0 5-141,-19-5-316</inkml:trace>
  <inkml:trace contextRef="#ctx0" brushRef="#br0" timeOffset="57778.9">8903 3392 918,'0'0'153,"0"0"-138,0 0-2,0 0 7,0 0 12,180-76 3,-120 56-25,-9 6-10,-14 0-48,-8 0-158,-6-2-135</inkml:trace>
  <inkml:trace contextRef="#ctx0" brushRef="#br0" timeOffset="58309.27">10088 2958 573,'0'0'204,"0"0"-141,0 0 65,0 0-28,0 0-37,0 0-10,-16-87-26,-10 81-13,-6 3-8,1 3 2,-3 0 4,4 0-5,-2 13 2,6 10 2,2 5-5,1 5-5,7 10 9,5 7-7,7 2 5,4 6-4,0-3 2,0 6-1,0-2-5,4-1 2,3-4 1,2-3-2,-3-2 2,-1-6-3,0-2-1,-3-7-3,0-8-17,-2-3-19,0-9-36,0-5-79,0 1-100,-15-3-44</inkml:trace>
  <inkml:trace contextRef="#ctx0" brushRef="#br0" timeOffset="58469.44">9589 3629 449,'0'0'311,"0"0"-243,0 0 16,0 0-10,0 0-45,101-124-18,-43 95-8,6-2-2,7-4-1,2-4-11,1-6-118,-9 1-148</inkml:trace>
  <inkml:trace contextRef="#ctx0" brushRef="#br0" timeOffset="58738.97">10301 3038 915,'0'0'135,"0"0"-115,0 0 30,0 0 15,0 0-37,0 0-19,-52 42-5,31 17 5,-2 16 14,0 5 19,7-3-10,9-7-4,5-9-13,2-6-11,0-8-2,16-10-1,6-8-1,-2-14-27,1-7-49,0-8-97,-2-5-188,-6-26-220</inkml:trace>
  <inkml:trace contextRef="#ctx0" brushRef="#br0" timeOffset="58985.32">10510 3084 958,'0'0'132,"0"0"-121,0 0 11,0 0 35,0 133-4,0-68-20,0-2-1,0-5-19,0-5 5,0-4-9,4-11-1,7-6-4,6-15-2,2-5 3,5-12-5,7 0-6,1-19-31,1-11-44,-12-2-126,-11 2-238</inkml:trace>
  <inkml:trace contextRef="#ctx0" brushRef="#br0" timeOffset="59142.16">10440 3367 917,'0'0'124,"0"0"-124,0 0 0,139-75 0,-68 46-8,-7-2-83,-16 5-170</inkml:trace>
  <inkml:trace contextRef="#ctx0" brushRef="#br0" timeOffset="59403">10835 3006 786,'0'0'100,"0"0"-88,140 42 61,-77 4 24,-5 10-20,-11 8 3,-19 6-24,-20 1-34,-8 1 11,-36 3 0,-20 0 2,-8-2-8,-8-10-5,9-10-10,12-14 0,13-16-11,19-9-1,7-10-15,10-4-47,2-4-71,0-28-401</inkml:trace>
  <inkml:trace contextRef="#ctx0" brushRef="#br0" timeOffset="69587.29">980 5370 643,'0'0'135,"0"0"-91,0 0 23,0 0-30,0 0-21,0 0 21,0 114 59,0-57-28,0 2-15,0 0-15,0-1-3,0-5-12,0-6-5,0-10-9,0-8 9,0-9-5,0-7-6,7-6-3,13-1 3,7-1 2,4-5 1,5 0-5,-2 0 2,-2-11-7,-4-3-3,-2-2-43,-12-2-51,-1-3-113,-13 0-185</inkml:trace>
  <inkml:trace contextRef="#ctx0" brushRef="#br0" timeOffset="69804.09">1175 5506 381,'0'0'191,"0"0"-139,0 0 53,0 0-1,128-53-41,-96 42-42,-4-1-21,-3 3-57,-9 4-96,-5-5-122</inkml:trace>
  <inkml:trace contextRef="#ctx0" brushRef="#br0" timeOffset="70036.9">1570 5216 274,'0'0'671,"0"0"-587,0 0-33,0 0-20,0 0-25,0 0 14,19 84 21,-15-50-5,-2 0-16,-1 0-10,-1-2-2,0 1-6,0-4-2,0 0-1,0-6-63,0-2-67,0-12-173,3-9-152</inkml:trace>
  <inkml:trace contextRef="#ctx0" brushRef="#br0" timeOffset="70300.24">1861 5286 964,'0'0'42,"0"0"-33,0 0 50,162-32-16,-95 21 5,0 3-25,-5 1-13,-6-1-2,-9 1-6,-12 2-1,-10 3-1,-12 2-35,-13 0-79,0 0-98,-15 0-34,-23 2-168</inkml:trace>
  <inkml:trace contextRef="#ctx0" brushRef="#br0" timeOffset="70667.05">1858 5336 859,'0'0'100,"0"0"-38,0 0 12,0 0-57,0 0-13,0 0 3,-13 131 27,13-57 25,0 17-3,0 15-8,0 15-7,0 12-8,0 3-19,0-3-7,0 1 0,0-21 2,0-12 4,0-13-3,0-14 1,0-11-2,0-15-3,0-21-3,0-6-1,2-7-1,16-2 0,5 6 0,7-4-1,8 0 1,0-5 0,2-6-2,-1-1-10,-6-2-43,2 0-45,-1-12-175,-7-25-601</inkml:trace>
  <inkml:trace contextRef="#ctx0" brushRef="#br0" timeOffset="71491.17">3261 5704 714,'0'0'176,"0"0"-133,0 0 46,0 0-53,0 0-30,0 0 3,-143 11-6,114 19-3,4 6 0,3 6 7,10 0-7,8-4 4,4-7-3,0-6-1,4-6 0,18-14-5,8-5 5,3-4 4,3-26-4,-1-6-1,-3-6-9,-8-4-1,-5-2 7,-7-5-1,-2 0-4,-8-1 8,-2-1 1,0 6 2,0 3 1,0 7 10,0 13-1,0 7 7,-2 14 9,2 5-2,0 0-10,0 0-16,0 4-3,0 26-7,0 14 10,0 11 1,9 7 3,1-4 3,4 2 2,-1-4 4,-4-2-9,5-6 5,-8-8-6,3-9-1,-4-7-2,-3-7-16,3-4-53,-5-6-69,2-7-133,-2 0-88</inkml:trace>
  <inkml:trace contextRef="#ctx0" brushRef="#br0" timeOffset="72090.65">3738 5247 623,'0'0'144,"0"0"-132,0 0 35,0 0-5,0 0-26,0 0-4,-105 90-7,84-78 0,3-5 1,8-7 13,-4 0 21,8 0-3,-1-16-16,5-2-9,2-2-11,0 0 1,0 4-1,15-1-2,6 1 2,3 7-1,0 2 0,7 7 0,-4 0-1,1 0-3,-4 11-1,-6 10 4,-5 12-5,-8 2 6,-5 4 3,0 5 9,-5 0 2,-20 0-1,-8-2-2,-1-6-2,1-6-5,4-9 1,9-11-3,11-6 2,3-4 2,6 0 3,0 0 2,0-9-11,0 2 0,0-2 0,15 7 2,9 2-2,8 0 0,5 0 5,4 11 7,3-4 10,3-5 14,0-2 9,4 0-8,-9 0-2,-6-14-8,-9 0-15,-11 1-5,-12 1-2,-4-2-5,0 3-27,0 10-63,-4 1-125,-20 1-290</inkml:trace>
  <inkml:trace contextRef="#ctx0" brushRef="#br0" timeOffset="72412.48">2899 6266 865,'0'0'116,"0"0"-114,129 2 24,-28-2 60,17 0-11,14-16-8,5-7-17,2-3-21,-16-3-4,-21 3-10,-30 3-9,-35 9-4,-19 11-2,-18 3-14,0 0-41,-34 8-67,-16 21-233,-13 4-178</inkml:trace>
  <inkml:trace contextRef="#ctx0" brushRef="#br0" timeOffset="72923.2">3307 6793 305,'0'0'657,"0"0"-637,0 0-8,-125 7 44,94 8-32,-5 7-13,3 6 2,2 7-9,2-1 1,8-1-1,9 4-3,5-9 1,7-3-1,0-10 1,4-5-2,21-8 0,2-2 5,8-7 4,1-25 2,-3-11-1,-2-6-4,-11-4-1,-6-5-1,-10 0-1,-4-2 1,0 6 2,0 3 5,0 13 13,-2 14 7,-2 8-11,1 9-1,3 7 0,0 0-12,0 0-7,0 25-9,0 5 9,0 12 1,7-2 8,-1 0-2,4 1 3,-2 0-2,-1 0-5,3 0-1,-7 0-2,5-1-16,-4-8-83,-2-9-116,0-9-349</inkml:trace>
  <inkml:trace contextRef="#ctx0" brushRef="#br0" timeOffset="73329.2">3454 6924 1004,'0'0'33,"0"0"-30,105-150 42,-63 105-11,-6 5-10,-11 10-14,-15 10-9,-10 6 7,0 4-6,-8 4 9,-19 6-11,-4 0-6,-1 0-3,2 8 0,12 6 5,4 2 0,5 2 0,9 1 0,0 0-3,9 2 2,18-2 1,0 5 4,0-3 0,2 1 2,-2 2 9,-6 0 12,-7 6-16,-7 3 0,-7-4 9,0 0-14,-6-4 6,-11-7-5,-2-3-3,3-6-8,0-9-43,5 0-50,2-6-123,3-30-59,6-8-244</inkml:trace>
  <inkml:trace contextRef="#ctx0" brushRef="#br0" timeOffset="73996.88">3945 6345 429,'0'0'362,"0"0"-335,0 0-27,0 0 0,0 0 2,0 0 17,5 5 25,-5 3 9,0-3-10,-8-1-5,0-3-15,-1-1-9,5 0-4,-6 0 0,6 0-4,2 0-2,-3-5 0,5-4-2,0 0-1,0 0-1,0 1-1,0-1 1,13 0 0,0-1-1,3 5 1,0-2-2,-1 3 2,-3 4 0,1 0 0,-6 0-2,2 7 2,-2 6 0,-3 7 1,0 2 3,-4 4 6,0 5 3,0 1 1,-15 2-7,-1-3-1,1-2 0,-3-7 0,-2-8-3,6-6-2,1-3 3,2-5-4,4 0 7,7 0-6,0 0-2,0-12 0,0 5-1,15 1-1,6 4 2,3 2-1,8 0 2,2 0 4,10 0 4,4 0 16,6 0 26,-4 0-3,-8-14-12,-7 2-7,-12-2-6,-10 3-3,-7-1-2,-6 0-3,0-3-7,0-4-7,0 4-19,-6-3-45,1-5-84,5-7-238</inkml:trace>
  <inkml:trace contextRef="#ctx0" brushRef="#br0" timeOffset="74672.78">4575 5591 874,'0'0'184,"0"0"-171,0 0 2,0 0-4,0 162 19,0-98 15,0 0-9,0-6-19,0-7-12,0-5-4,0-7 0,0-3-1,0-5-58,0-7-59,0-8-144,0-12-128</inkml:trace>
  <inkml:trace contextRef="#ctx0" brushRef="#br0" timeOffset="74844.41">4567 5659 392,'0'0'450,"0"0"-417,0 0-29,100-131 47,-40 102-28,0 6-19,-8 11-3,-15 12-1,-12 0-133,-18 15-42,-7 12-98</inkml:trace>
  <inkml:trace contextRef="#ctx0" brushRef="#br0" timeOffset="75009.42">4548 5946 748,'0'0'198,"0"0"-176,0 0 35,0 0-38,0 0 6,0 0 4,135 12-14,-75-35-15,0 1-59,-7-2-140,-10-4-111</inkml:trace>
  <inkml:trace contextRef="#ctx0" brushRef="#br0" timeOffset="75213.09">5100 5528 874,'0'0'205,"0"0"-165,0 0 1,0 0-9,-78 138 11,55-73 7,10-3-15,9-6-15,4-5-12,0-5-3,6-4-5,14-6 0,0-3-25,2-4-58,1-9-101,-1-10-193</inkml:trace>
  <inkml:trace contextRef="#ctx0" brushRef="#br0" timeOffset="75556.75">5277 6014 618,'0'0'281,"0"0"-229,0 0 25,41-128-12,-19 84-26,-4 3-13,-3 5-6,-7 9-8,-8 8 0,0 7-5,-5 5 1,-20 6-3,-1 1-5,1 0-10,10 4 1,5 5 3,10 5-9,0-2-5,5 5 9,24 1 8,2 0 2,10 0 0,1-2 1,-5 1 2,-3-2-1,-10 3 16,-10 2 0,-9-2-9,-5 4-1,0 1 4,-9 2-1,-22-1 1,-5 1-11,2-9-43,3-7-57,4-9-104,7 0-107</inkml:trace>
  <inkml:trace contextRef="#ctx0" brushRef="#br0" timeOffset="75805.01">5578 5479 990,'0'0'71,"0"0"-47,119 13 63,-79 20-39,-2 13-16,-11 1-4,-6 3-4,-6 4-6,-13-3 7,-2-3-8,0-4 4,-19-6-9,0-7-7,0-7-5,7-7-1,-2-7-33,5-7-41,-2-3-63,0 0-160,-2-29-194</inkml:trace>
  <inkml:trace contextRef="#ctx0" brushRef="#br0" timeOffset="76201.18">5835 5182 777,'0'0'204,"0"0"-191,0 0-1,149-44 37,-77 31-20,3-3-4,-3 6-5,-5 6-13,-18 4 6,-16 0 1,-11 9 3,-8 20-2,-3 20 20,-5 18 10,2 20-3,-4 15-5,4 12-13,7 11-6,4 14-4,4 3-3,1-1-2,-5-4-1,-4-5 0,-13-15 12,-2-15-4,-11-12-5,-30-22-1,-5-8 2,-10-13 7,-4-17-3,0-14-12,2-16 1,6-3-5,8-31 0,11-7-31,12-8-27,21-7-23,0-4-70,33-17-278</inkml:trace>
  <inkml:trace contextRef="#ctx0" brushRef="#br0" timeOffset="76421.17">7184 5642 1174,'0'0'82,"0"0"-74,118-32 1,-49 14 5,0 2-13,-9 2-1,-17 0-121,-23 7-332</inkml:trace>
  <inkml:trace contextRef="#ctx0" brushRef="#br0" timeOffset="76577.07">7181 5886 57,'0'0'1042,"0"0"-996,0 0-11,0 0 22,188 14-30,-108-40-20,-11-9-7,-15-1-165,-21-9-539</inkml:trace>
  <inkml:trace contextRef="#ctx0" brushRef="#br0" timeOffset="77092.53">8477 5196 997,'0'0'108,"0"0"-63,0 0-13,0 0-17,9 102 31,1-30 12,0 8 1,-6 2-26,-4 8 3,0-1-9,0-4-5,0-4-9,0-21-6,0-14-6,0-15 4,23-16-4,8-6 2,7-9-3,8-4 4,-1-21-4,-4-3-37,-9 0-43,-16 2-75,-16-1-267,0-2-272</inkml:trace>
  <inkml:trace contextRef="#ctx0" brushRef="#br0" timeOffset="77254.1">8421 5689 896,'0'0'125,"0"0"-113,123-67 19,-59 37-12,1 4-15,-14 2-4,-17 0-165,-19 2-307</inkml:trace>
  <inkml:trace contextRef="#ctx0" brushRef="#br0" timeOffset="77927.02">8893 4942 755,'0'0'156,"0"0"-137,0 0 42,0 0-38,0 0-15,0 0 10,3 31 6,-30-13-10,3-6-7,3-4-4,6-6 2,1-2-2,1 0 3,6 0-5,2-5 1,5-10-2,0-3-1,3 0-7,13-4 1,6 1 7,-2 2 1,4 1 2,5 4 0,-2 6 12,0 3 1,-4 5-3,-6 0-1,1 0-6,-5 17-3,-1 5-2,1 2 3,-9 4-2,-2-2 3,-2 2 3,0 4-1,0 0 0,-6 1-4,-9 0 3,-6-1-2,3-5-4,3-8 2,3-6-1,1-9-1,3 0 0,-4-4-2,1 0-9,0 0 3,7-4-1,4 1 3,0 2-3,0 1-6,0 0-5,22 0 14,7 0 1,8 0 5,9 0 0,5 0 5,0 0 9,-2-13 21,-9-1 2,-9 0 0,-6-2-8,-9 0-8,-5 0 2,-5 0-6,-6 2-7,2 2-3,-2 5-7,0 0-2,0 5-29,0 2-56,0 0-110,-2 20-320</inkml:trace>
  <inkml:trace contextRef="#ctx0" brushRef="#br0" timeOffset="78108.89">9399 5709 195,'0'0'941,"0"0"-924,0 0-13,0 0-4,0 0-120,0 0-198,0-55-276</inkml:trace>
  <inkml:trace contextRef="#ctx0" brushRef="#br0" timeOffset="78427.75">10030 5179 1043,'0'0'27,"0"0"23,0 0 23,0 0-44,0 0-9,0 0-12,-81-62-4,41 88 2,0 10 7,5 9 3,9 6 2,5 8-2,13-1-7,6 3-6,2-1-1,0-7 1,8 3 0,5-5-3,1-2 0,-7-1-1,-7-1-8,0-5-42,0-6-56,-10-6-118,-7-8-171</inkml:trace>
  <inkml:trace contextRef="#ctx0" brushRef="#br0" timeOffset="78772.58">9653 5799 609,'0'0'193,"0"0"-67,0 0-28,0 0-49,0 0-25,172-121-8,-98 89-12,2-1 0,-1-7-2,-1 1-2,-14 1 0,-14 4-23,-13 0-35,-16 4 17,-8 0 21,-9 4 20,0 4 14,0 7 22,0 10 30,0 5 4,0 0-3,-7 25-40,-6 22-6,-3 11 20,1 6 0,5 1-16,4 0-7,2-2-9,4-7-4,0-8-4,0-11-2,0-8-5,0-11-33,0-7-48,0-11-73,10 0-138,6-17-94</inkml:trace>
  <inkml:trace contextRef="#ctx0" brushRef="#br0" timeOffset="79008.34">10500 5316 835,'0'0'145,"0"0"-42,0 0-44,0 0-7,21 122 7,-19-54-13,-2 4-10,0 0-1,2-3-9,4-6-10,5-10-6,8-19-5,5-14 2,7-16-3,5-4 0,7-12-4,-10-15-8,-8-4-42,-12 7-46,-13 0-94,0 2-213</inkml:trace>
  <inkml:trace contextRef="#ctx0" brushRef="#br0" timeOffset="79150.99">10448 5606 808,'0'0'183,"0"0"-161,0 0 2,0 0-5,164-93-19,-108 66-25,-8-1-141,-7-4-179</inkml:trace>
  <inkml:trace contextRef="#ctx0" brushRef="#br0" timeOffset="79320.23">10895 5284 334,'0'0'321,"0"0"-219,114 23 67,-58 19-45,2 15-35,-10 9 11,-13 8-26,-20 9-18,-15 7-10,-21 2-11,-27 2-28,-12-11-3,-3-19-4,12-19-23,4-24-72,-1-21-328</inkml:trace>
  <inkml:trace contextRef="#ctx0" brushRef="#br0" timeOffset="98146.49">848 8245 343,'0'0'223,"0"0"-130,0 0 57,0 0-16,0 0-38,0 0-9,0 0-18,0 0-18,-11-7-19,11 7-13,-4 18-12,2 17 0,-5 16 8,-2 5-1,4-1 4,1-6-7,4-5 2,0-10-4,0-6-4,0-8-1,18-6 0,6-6-2,3-6 1,2-2-3,1 0 2,2 0-2,-4-12-25,-4-1-35,-4-6-37,-9 0-92,-6-6-163,-5-3-168</inkml:trace>
  <inkml:trace contextRef="#ctx0" brushRef="#br0" timeOffset="98327.97">980 8175 1118,'0'0'26,"0"0"-14,0 0 5,0 0-8,121-58-9,-75 45-36,-9 2-210,-10-4-204</inkml:trace>
  <inkml:trace contextRef="#ctx0" brushRef="#br0" timeOffset="98512.59">1416 7939 1154,'0'0'67,"0"0"-40,0 0 8,0 0-26,0 0-8,0 0 8,0 78-5,0-48-3,0 1-2,0 1-44,0-6-78,5-5-122,7-8-141</inkml:trace>
  <inkml:trace contextRef="#ctx0" brushRef="#br0" timeOffset="98724.44">1700 8081 1013,'0'0'206,"0"0"-200,0 0-3,125-32 11,-49 6 3,1 2-9,-3 6-8,-17 6-2,-14 5-94,-20 7-104,-21 0-159</inkml:trace>
  <inkml:trace contextRef="#ctx0" brushRef="#br0" timeOffset="99052.63">1670 8124 905,'0'0'216,"0"0"-203,0 0 1,-19 128 21,19-40 11,13 22 15,3 16-25,-1 13-11,-3 6-8,-6-3-5,-3-4-6,-3-8 2,0-14-1,0-13 4,-9-17-2,-1-18 5,10-20 0,0-16-10,0-8-2,23-8-1,14-5 2,22-6-3,17-5 3,10 0-1,5 0-2,-10-2-4,-12-6-67,-13-5-105,-18-8-440</inkml:trace>
  <inkml:trace contextRef="#ctx0" brushRef="#br0" timeOffset="99788.77">3030 8215 795,'0'0'94,"0"0"-36,0 0 27,0 0-61,-138 14-16,108 17-4,0 9 2,4 2-5,7 2 0,11-4-1,6-6 0,2-9-1,0-8-2,18-5 3,4-10 0,0-2 2,5 0 2,-2-24-4,-5-6 0,4-10 0,-7 0 2,-3-6-2,-5-2 0,-2 0 4,-3 2-4,1 1 0,-1 7 2,-2 8-2,0 10 2,-2 8 0,0 6 1,0 6 16,0 0 7,0 0-8,0 0-12,0 14-6,5 22-6,2 10 6,2 10 24,1 1 8,2 1-5,-3 0-5,-1-4-9,2-4-4,-1-8-5,-5-8-3,3-6-1,-4-6-1,3-5-59,5-8-101,-2-9-152,2 0-93</inkml:trace>
  <inkml:trace contextRef="#ctx0" brushRef="#br0" timeOffset="100229.83">3285 7900 971,'0'0'74,"0"0"-55,0 0 31,0 0-20,142-78-12,-115 78-3,-7 0-9,-10 17-6,-10 9-1,0 6 1,-1 3 7,-24 0-3,0-3 1,0-6-1,4-8-2,11-6 0,2-6-2,6-3 0,2-3 1,0 0 1,0 0-2,5 0 0,21 0 0,10-7 4,11 1-3,-4 4 1,-5 2 7,-12 0 5,-13 0 7,-8 4-3,-5 14 1,-15 6 23,-28 8-7,-6 2-15,-6-4-16,7-4-4,8-3 0,5-7 0,7-7-19,11 1-51,8 4-128,7 3-214,0 9-148</inkml:trace>
  <inkml:trace contextRef="#ctx0" brushRef="#br0" timeOffset="100518.83">2656 8865 1072,'0'0'13,"0"0"0,125 0 6,-27-10 46,14-10 1,6-1-10,-2-6-12,-10-4-11,-14-1-3,-18 6-21,-27 10-8,-19 9-1,-26 7-27,-2 1-65,-44 30-127,-18 9-274</inkml:trace>
  <inkml:trace contextRef="#ctx0" brushRef="#br0" timeOffset="100973.24">2835 9332 1064,'0'0'22,"0"0"-11,0 0 20,0 0-22,-139 70-9,113-33 5,10-4-3,8-2-1,8-7-2,0-7-3,2-4 3,25-11-7,4-2-1,9-10 9,-3-21 7,-3-6-7,-8-5 0,-10-7-11,-7-5 6,-7-6 5,-2-1 2,0 14-2,0 12 13,0 17 31,0 13 15,0 5 0,0 0-32,0 0-23,0 23-2,0 13-2,0 10 15,0 7-1,1-5 0,11-1-7,0-8-4,1-1-3,3-4 0,-3-2-40,2-7-90,-3 1-147,-6-5-67</inkml:trace>
  <inkml:trace contextRef="#ctx0" brushRef="#br0" timeOffset="101332.83">3138 9745 740,'0'0'201,"0"0"-135,85-138 18,-45 78-40,-3-4-19,-4 2 2,-13 9-9,-12 9-8,-8 16-1,0 10 4,-13 10-3,-10 8-10,-2 0-4,-2 6-10,4 11-6,0 9 11,9-6 3,10 4 0,4-2-1,4-1-8,30-2-8,11-4 13,4 0 7,3-5 3,-6 1 3,-15-1-3,-11 3 0,-13-4 0,-7 6 6,0 5 8,-14 1-2,-11 5-11,0-1-1,2-7-31,3-4-50,-3-10-136,8-4-46,1 0-247</inkml:trace>
  <inkml:trace contextRef="#ctx0" brushRef="#br0" timeOffset="101730.55">3657 8941 1162,'0'0'27,"0"0"-7,121-46 11,-88 46-16,-13 0-15,-11 26-2,-9 10 1,0 2 2,-18 3 4,-8-9-4,1-6 3,7-9-2,5-6 1,6-5-3,4-3 0,3-3 2,0 0-4,0 0-1,27 0 3,7-5 4,4-2 5,0 6 1,-7 1 1,-11 0-1,-12 8-7,-8 11 6,0 5-2,-1 5 12,-24 1 0,-10-2-6,-5-2-3,3-1-8,-2-10-2,3-3-1,5-7-48,8-5-111,17-17-313</inkml:trace>
  <inkml:trace contextRef="#ctx0" brushRef="#br0" timeOffset="102108.4">4335 8131 1103,'0'0'138,"0"0"-118,0 0 13,0 0-14,0 0-19,-13 129 15,13-60 7,0 6-11,5-5-9,0-6-2,-2-1-5,-3-12-44,0-3-78,0-9-154,-11-20-199</inkml:trace>
  <inkml:trace contextRef="#ctx0" brushRef="#br0" timeOffset="102264.99">4218 8263 892,'0'0'140,"0"0"-112,99-150 50,-34 108-33,-1 8-30,-3 17-14,-10 14-1,-13 3-83,-16 8-171,-15 18-199</inkml:trace>
  <inkml:trace contextRef="#ctx0" brushRef="#br0" timeOffset="102430.92">4301 8478 211,'0'0'747,"0"0"-723,0 0 20,0 0-19,0 0-18,0 0 1,72 33 5,-9-58-13,1-11-50,-4 0-271,-9-4-198</inkml:trace>
  <inkml:trace contextRef="#ctx0" brushRef="#br0" timeOffset="102622.92">4818 8124 1025,'0'0'111,"0"0"-80,0 0 28,-104 125-30,84-67 4,5 3-4,4 1-13,10-6-9,1-2-5,0-2-2,4-4-11,14-3-57,5-6-60,2-12-95,0-15-99,2-12 25</inkml:trace>
  <inkml:trace contextRef="#ctx0" brushRef="#br0" timeOffset="102938.65">4897 8719 184,'0'0'246,"0"0"-69,0 0-21,93-118-23,-64 74-44,2-2-35,-4-5-14,-4 7-8,-6 10-4,-15 10-7,-2 3-8,0 9 14,-10 7-23,-11 5-4,1 0-2,-4 8 2,6 13-3,7 4 0,11 1 0,0 1-2,7 4 1,19-3 1,8 0 3,1-4 1,1-2 5,-7 2 17,-10-4 1,-9 4-5,-8 0-4,-2 0-3,0 0-4,-19 0-3,-11-4-5,1-6-27,4-5-52,1-9-90,4 0-120,2-20-110</inkml:trace>
  <inkml:trace contextRef="#ctx0" brushRef="#br0" timeOffset="103150.04">5306 8194 836,'0'0'128,"0"0"-97,0 0 95,143 29-55,-116 11-31,-6 11-1,-17 3-7,0 2-14,-4-4-8,0-6-4,-14-10-2,-3-10-4,3-6 0,1-6-47,-1-5-90,-5-9-174,-4 0-233</inkml:trace>
  <inkml:trace contextRef="#ctx0" brushRef="#br0" timeOffset="103530.34">5436 8011 1048,'0'0'142,"0"0"-133,154-61-3,-68 39 10,11 2-8,-3 7 0,-13 3-7,-17 10-1,-22 0 0,-20 0-5,-15 23 5,-7 18 2,0 18 0,0 16 28,0 15 6,0 23-6,1 13-4,20 12-9,3 10-7,-2 1 8,-8-3-1,-14-6-4,0-7 4,-34-21 1,-14-16 2,-15-19 4,-1-18 5,-6-20-9,3-20-8,1-14-5,5-5 1,6-5-8,10-18-2,15-7-49,27-10-54,6-12-53,40-9-298</inkml:trace>
  <inkml:trace contextRef="#ctx0" brushRef="#br0" timeOffset="103794.35">6885 8420 1020,'0'0'123,"0"0"-115,0 0 3,136-22 5,-85 12-16,-2 0-15,-18 6-136,-20 2-284</inkml:trace>
  <inkml:trace contextRef="#ctx0" brushRef="#br0" timeOffset="103987.84">6805 8777 1021,'0'0'53,"0"0"26,169-14 0,-102-6-50,-10 3-20,-13 10-9,-25 3-115,-19 1-409</inkml:trace>
  <inkml:trace contextRef="#ctx0" brushRef="#br0" timeOffset="104772.98">7791 8307 238,'0'0'101,"0"0"-25,0 0 71,0 0-30,0 0-1,0 0 11,0 0-25,-59 18-22,59-11-39,14-3-21,21 4 10,14-5 15,9-1-6,14-2-9,0 0 2,3-2 1,-8-13 0,-17 1-15,-13-1-9,-18 8-9,-9 2 0,-10 5-3,0 0-49,0 0-40,-8 0-130,-2 0-332</inkml:trace>
  <inkml:trace contextRef="#ctx0" brushRef="#br0" timeOffset="105146.43">8577 7945 907,'0'0'108,"0"0"-55,0 0 50,0 0-64,0 0-28,0 0-5,11 86 15,-2-22 4,-7 6 11,1 5-9,-1 3-5,-2-1-8,0-4-7,4-15-1,5-14-1,5-11-1,3-18-1,12-9 0,4-6 1,10-4 0,-1-20-4,-4-3-3,-9 3-25,-7-5-37,-13 1-56,-9 2-99,-4-3-112,-30 10-87</inkml:trace>
  <inkml:trace contextRef="#ctx0" brushRef="#br0" timeOffset="105291.36">8523 8374 560,'0'0'182,"0"0"-55,0 0-23,0 0-61,0 0-4,135-78-15,-91 52-24,-1-1-4,-8-1-146,-13 2-213</inkml:trace>
  <inkml:trace contextRef="#ctx0" brushRef="#br0" timeOffset="105702.93">8878 7582 917,'0'0'84,"0"0"-31,143-80 59,-90 70-71,-8 8-20,-16 2-1,-16 12-16,-13 18-2,0 5 0,-25 4 5,-4-3-3,-4-7-3,7-6 1,3-5-1,11-6 1,6-4-2,6-4 0,0 0-2,8 5 0,17-2 2,4 5 0,5 1 0,-3 2 1,-6-1 1,-12-2-1,-9 2 3,-4-1-1,-4 5 14,-25 1 14,-13 6-9,-9-4-16,-1 0-6,3-7 1,9-7-3,15-2-28,16-5-95,9 0-151,16-21-283</inkml:trace>
  <inkml:trace contextRef="#ctx0" brushRef="#br0" timeOffset="106114.16">9979 7882 853,'0'0'120,"0"0"-42,0 0 33,0 0-63,0 0-15,0 0 7,-138-49-8,109 74-6,2 7 1,5 9 0,7 9-8,7 6-3,8 2-4,0 0-8,0-3 3,18-3-7,-2-6 1,-5-3-1,-4 0 0,-7-2-29,0 2-30,0-8-24,-7 0-95,-13-9-119,-3-9-51</inkml:trace>
  <inkml:trace contextRef="#ctx0" brushRef="#br0" timeOffset="106421.92">9634 8574 80,'0'0'356,"0"0"-169,0 0-26,-54-128 25,54 100-90,9 0-31,30-2-36,18 2-6,12-8-14,5 0-4,10-3 3,-6 1-8,-11 4 0,-11 4 0,-16 1-1,-13 8-12,-12-1 7,-10 6 6,0 5 3,-5 6 19,0 5 33,0 0-4,0 0-13,-6 20-20,-11 14-8,-6 10 16,6 6 0,5-2-8,4 4-8,6 3-6,2-4-4,0 0 0,0-9-20,6-12-51,7-14-52,5-13-165,1-3-190</inkml:trace>
  <inkml:trace contextRef="#ctx0" brushRef="#br0" timeOffset="106663.97">10448 7997 1016,'0'0'110,"0"0"-34,0 0-51,0 0 7,0 130 12,-7-66-14,-3-2-5,0 8-12,3-1-4,4-8-4,3-12-3,0-19 0,16-14-2,13-16 1,9 0 0,5-17-1,-1-15-37,-9 3-58,-13-1-183,-17 6-410</inkml:trace>
  <inkml:trace contextRef="#ctx0" brushRef="#br0" timeOffset="106822.48">10391 8365 984,'0'0'61,"0"0"-60,115-76 0,-55 48-1,-5 2-55,-17 2-206,-18 4-210</inkml:trace>
  <inkml:trace contextRef="#ctx0" brushRef="#br0" timeOffset="107029.92">10708 8008 629,'0'0'164,"0"0"-67,0 0 22,154 21-44,-109 21-7,-12 9-8,-18 2-10,-15 5-16,0 9 8,-33 5-2,-18 2-5,-7-4-22,-2-8-7,6-12-4,7-7-4,11-14-41,5-7-55,4-9-196,0-12-509</inkml:trace>
  <inkml:trace contextRef="#ctx0" brushRef="#br0" timeOffset="159976.82">16838 10839 871,'0'0'103,"0"0"-71,0 0 18,0 0-16,0 0-11,0 109 8,0-60-7,0-2-16,0-1-3,0 0-3,0 3 0,0-1-2,-9 0-67,-9 1-83,-3-10-143,-6-8-45</inkml:trace>
  <inkml:trace contextRef="#ctx0" brushRef="#br0" timeOffset="160257.44">16514 10994 801,'0'0'24,"0"0"-18,126-102 133,-48 90-62,10 12-35,-2 6 1,-15 29-11,-18 11-19,-19 8-3,-18 6-4,-16 4 11,-2 0 10,-33 2 0,-7-6-2,-7-7-7,-2-5-7,2-8-2,3-8-8,3-4 0,5-9-1,9-8-3,4-9-26,12-2-55,13 0-49,0-20-153,7-11-204</inkml:trace>
  <inkml:trace contextRef="#ctx0" brushRef="#br0" timeOffset="160431.24">17116 11273 818,'0'0'76,"0"0"-12,0 0 68,12 108-69,-12-71-45,0 3-8,0-1-10,0-2-18,0-7-111,0-8-125,0-14-59</inkml:trace>
  <inkml:trace contextRef="#ctx0" brushRef="#br0" timeOffset="160972.5">17253 11267 879,'0'0'218,"0"0"-199,0 0-18,0 0 11,0 0-3,0 0 9,27 70-2,-23-53-13,-4-6 6,0-4 0,0-6-3,0 2 2,0-3-7,0 0 2,0 0 2,0 0 0,0 0 1,0 0-1,0 0 1,0 0-6,0 0-43,0-4-109,0-3-142,0-3-100</inkml:trace>
  <inkml:trace contextRef="#ctx0" brushRef="#br0" timeOffset="161161.95">17253 11267 101</inkml:trace>
  <inkml:trace contextRef="#ctx0" brushRef="#br0" timeOffset="161339.04">17253 11267 101,'44'12'692,"-36"5"-671,2 10-2,8 11 58,0 8-21,0-2-7,-1 2 0,-1-9-20,-3-11-10,-4-4-2,1-14 2,-6-4 3,2-4 5,5-14 21,5-23 2,2-16-30,-2-5-16,-2 2 0,-8 5-4,0 11-19,-3 12-39,-3 11-105,0 8-213</inkml:trace>
  <inkml:trace contextRef="#ctx0" brushRef="#br0" timeOffset="161533.22">17703 11261 960,'0'0'69,"0"0"-68,0 0 33,-7 131 0,7-87-27,0-4-6,0 1-1,4-10-7,-1-4-80,2-10-112,-5-11-67</inkml:trace>
  <inkml:trace contextRef="#ctx0" brushRef="#br0" timeOffset="161690.08">17679 11017 1091,'0'0'13,"0"0"-10,0 0-3,0 0-115,0 0-154,0 0-131</inkml:trace>
  <inkml:trace contextRef="#ctx0" brushRef="#br0" timeOffset="162066.11">17900 11497 816,'0'0'188,"0"0"-174,0 0 12,0 0 14,78-121-29,-59 77-1,-5 1 12,-10 5-12,-4 8 1,0 9 6,0 3-9,-2 7-1,-11 3-6,1 6-2,-1 2-15,2 0-14,0 10-14,4 13 8,7 9 0,0-1 3,16 1-13,19 0 4,6-2 29,-1-3 13,-7-1 5,-11-3 12,-9 1 22,-8 3-4,-5-3-10,0 0-9,-13-2-2,-10-4-12,2-6-2,0-12-91,3 0-103,9-23-128</inkml:trace>
  <inkml:trace contextRef="#ctx0" brushRef="#br0" timeOffset="162254.87">18314 11233 792,'0'0'151,"0"0"-146,0 0 73,0 0-2,27 102-47,-23-64-7,-4-1-12,0-5 1,0-3-11,0-10-11,0-3-82,0-11-98,0-5-94,0 0-183</inkml:trace>
  <inkml:trace contextRef="#ctx0" brushRef="#br0" timeOffset="162538.09">18542 11272 797,'0'0'111,"0"0"-102,0 0 68,0 0-46,24 120-19,-18-89-7,-2-6-3,8-8 0,1-6 0,5-11 2,3 0-4,-2-5 1,2-24 4,-6-1-2,-1-9 2,-8 1 0,-6 3 13,0 2 5,0 12 2,-13 6-5,-7 10-17,-9 5-3,-1 0-2,2 7-69,3 11-45,10-2-168,2-6-130</inkml:trace>
  <inkml:trace contextRef="#ctx0" brushRef="#br0" timeOffset="162928.61">18871 11253 903,'0'0'101,"0"0"-89,0 0 78,20 137-49,-13-100-25,-5-2-4,0-9-3,-2-10-6,0-12 0,2-4 4,3 0 3,4-18 10,6-21-4,8-12-11,4-3-5,4 8 0,2 7-1,1 11-1,-5 16 2,-5 10 0,-4 2-3,-4 12 2,-5 20 1,-7 12 7,-4 7 4,0 3 2,0-1 2,-2-4-5,2-13-2,0-11 10,0-11-11,9-14-4,18 0-1,9-14 2,-1-18 4,-6-3-8,-8 3-32,-10 0-46,-11-2-118,-5-7-258</inkml:trace>
  <inkml:trace contextRef="#ctx0" brushRef="#br0" timeOffset="163063.31">18401 10976 1053,'0'0'0,"0"0"-100,0 0 86,0 0-330</inkml:trace>
  <inkml:trace contextRef="#ctx0" brushRef="#br0" timeOffset="163207.43">17408 10930 1123,'0'0'0,"0"0"-82,0 0-11,0 0-175</inkml:trace>
  <inkml:trace contextRef="#ctx0" brushRef="#br0" timeOffset="163752.47">19587 10930 794,'0'0'200,"0"0"-177,0 0-22,0 0 56,17 109 11,-12-52-12,-2 0-30,-1-7-10,-2-4-12,0-10 6,0-14-8,0-8-1,0-7-1,0-7 2,0 0 2,2-10 3,17-16-7,8-3-5,5 5 5,-1 11-3,-4 13 3,-5 0-5,-7 5 2,-3 19 3,-10 2 0,-2 3 3,0-2 9,-18-4-4,-7-5-3,-1-4-3,-5-6-2,-1-4-3,6-4-37,6 0-42,11-14-59,9-12-100,0-6-88</inkml:trace>
  <inkml:trace contextRef="#ctx0" brushRef="#br0" timeOffset="164149.44">19961 11145 529,'0'0'63,"0"0"15,0 0 80,0 102-80,0-65-22,0-6-17,7-7-24,9-8-4,3-6 1,8-7 14,1-3-4,4-4 5,-3-21-10,-2-7 6,-2 0-5,-3 4-4,-7 7 5,-3 12 6,-7 6-9,-3 3-9,4 9-7,3 28-2,5 18 2,1 16 14,-6 14 0,0 16 1,-9 9-3,0 1-2,-25-15 2,-17-16 0,-9-20 5,-3-18 5,4-13-1,2-21-4,6-8 8,6 0-12,5-26-5,11-9-8,11-11-4,9-14-8,0-4-37,16-2-40,15 6-113,7 7-247</inkml:trace>
  <inkml:trace contextRef="#ctx0" brushRef="#br0" timeOffset="164451.78">20777 11061 1079,'0'0'69,"0"0"-55,0 0 15,11 128 4,-9-60-5,-1 7 5,-1-6-7,0-8-8,7-13-5,1-10 12,9-14-17,8-12 0,6-10-5,8-2 0,1-10-3,-6-18-13,-4-3-50,-15-1-81,-15-5-238,0 1-324</inkml:trace>
  <inkml:trace contextRef="#ctx0" brushRef="#br0" timeOffset="164587.43">20755 11310 1003,'0'0'112,"0"0"-108,145-81 23,-70 53-23,-3 4-4,-20 6-152,-31 4-412</inkml:trace>
  <inkml:trace contextRef="#ctx0" brushRef="#br0" timeOffset="165157.44">16874 12380 548,'0'0'166,"0"0"-77,0 0 92,0 0-60,0 0-75,0 0-27,7 32-1,-5 9 11,0 0-8,-2-2-17,0-6-4,0 2-2,2-7-81,-2-3-106,0-6-105,0-7-113</inkml:trace>
  <inkml:trace contextRef="#ctx0" brushRef="#br0" timeOffset="165349.44">16732 12471 585,'0'0'105,"0"0"-94,0 0 68,0 0 24,0 0-90,89-115-9,-47 91-4,1-3-1,-2 8-1,-7 3-70,-9 10-46,-10 6-58,-11 2-59</inkml:trace>
  <inkml:trace contextRef="#ctx0" brushRef="#br0" timeOffset="165510.37">16738 12821 566,'0'0'107,"0"0"-96,0 0 38,0 0 60,0 0-57,165-22-36,-114 2-16,-11 0-84,-9-1-60,-13-2-109</inkml:trace>
  <inkml:trace contextRef="#ctx0" brushRef="#br0" timeOffset="165845.42">17124 12516 630,'0'0'96,"0"0"23,0 0 5,0 0-100,0 0 33,9 157 26,-3-79-38,-2 13-14,3 4-6,0 11-11,-6 5-4,5 1-8,-3-7 2,2-17-2,7-27-4,3-22 0,3-18-1,4-19-12,3-2 12,-1-13 3,-4-22 0,-8-10 0,-12-9 0,0-12-4,-21-6 1,-16 1 3,-5 4-1,-3 14 2,5 17-1,11 9 0,8 13 0,15 9-2,6-5-50,0 0-104,31-12-187,12-9-76</inkml:trace>
  <inkml:trace contextRef="#ctx0" brushRef="#br0" timeOffset="166168.44">17826 12529 697,'0'0'441,"0"0"-441,0 0 11,0 0-11,0 0 22,14 148 5,-11-94-8,-3-1 4,0-5-9,0-15 0,0-7-7,0-16 3,2-2-6,15-5-2,7-3 3,14 0-3,6-8-2,3-10-38,-5-4-104,-8-5-157,-10-5-200</inkml:trace>
  <inkml:trace contextRef="#ctx0" brushRef="#br0" timeOffset="166341.41">18209 12475 997,'0'0'43,"0"0"-32,147-59-11,-61 40 9,2 2-9,-7 9-2,-19 4-114,-20 0-163,-21 0-114</inkml:trace>
  <inkml:trace contextRef="#ctx0" brushRef="#br0" timeOffset="166625.9">18271 12501 635,'0'0'187,"0"0"-174,0 0 70,-30 150 20,30-89-41,9 4-1,-3 8-2,-6 0-16,0 1-9,0 1-7,-6-5-5,-4-4-10,4-9-1,3-11 0,3-16 0,0-11-7,19-8-2,16-11 2,17 0-2,10-13-2,9-16-21,0-12-65,-1-5-107,-13-5-273</inkml:trace>
  <inkml:trace contextRef="#ctx0" brushRef="#br0" timeOffset="167016.04">19170 12485 949,'0'0'95,"0"0"-74,0 0 105,0 0-74,0 0-34,-114-53-2,89 78-7,4 12-6,5 12 6,5 4-2,9 2 7,2 6-14,0-6 0,4 6 0,7-1 0,3-11-18,-10 2-42,-4-10-74,0-12-110,0-7-15,-25-12-60</inkml:trace>
  <inkml:trace contextRef="#ctx0" brushRef="#br0" timeOffset="167291.22">18774 12964 486,'0'0'123,"0"0"-2,0 0-11,59-110-85,8 75-9,12 0 0,7-3-14,1 1-1,-13 8 0,-16 3-1,-21 6 6,-16 5-2,-12 1 21,-7 5 54,-2 4 23,0 5-12,0 0-13,0 0-49,-7 5-15,-7 20-9,-3 9 0,3 8 0,5 2-1,7 2-2,2 2-1,0 0-3,0-6-42,19-13-104,2-9-131,0-18-88</inkml:trace>
  <inkml:trace contextRef="#ctx0" brushRef="#br0" timeOffset="167519.19">19564 12581 1070,'0'0'70,"0"0"-68,0 0 46,-10 114-17,4-51-4,4 0-5,2-1-5,0-6-2,0-10-4,10-9-10,7-16 2,6-9-3,6-12-2,2 0-9,4-7-37,-6-15-85,-6-4-104,-17-6-212</inkml:trace>
  <inkml:trace contextRef="#ctx0" brushRef="#br0" timeOffset="167653.43">19488 12901 796,'0'0'232,"0"0"-226,0 0-2,0 0-8,124-64-1,-67 36-130,-6 0-164</inkml:trace>
  <inkml:trace contextRef="#ctx0" brushRef="#br0" timeOffset="167848.03">19812 12587 638,'0'0'111,"0"0"-43,0 0 69,0 0-72,0 0 16,149 16 5,-118 14-35,-4 5-29,-12 2-1,-10 4-17,-5 0 2,0 2-6,-13-4 0,-10-4-47,2-9-79,2-15-102,-3-11-74</inkml:trace>
  <inkml:trace contextRef="#ctx0" brushRef="#br0" timeOffset="168170.42">19805 12479 659,'0'0'293,"0"0"-285,153-82-8,-74 57 21,5 4-15,-3 9-1,-12 7 6,-18 5-11,-15 3 0,-11 23 2,-10 15 9,-1 12 43,-4 12-3,-5 9 12,-1 3-22,-1-1-1,-3-2-8,0-9-3,-5-9 5,-21-8-5,-10-11-2,-6-4-11,0-8-12,1-11-1,1-11-3,5-3-10,5-15-35,8-19-37,9-17-165,13-9-425</inkml:trace>
  <inkml:trace contextRef="#ctx0" brushRef="#br0" timeOffset="168321.05">20827 12548 1107,'0'0'46,"0"0"-43,160-61 8,-112 53-11,-10 5-30,-10 3-127,-20 0-258</inkml:trace>
  <inkml:trace contextRef="#ctx0" brushRef="#br0" timeOffset="168469.41">20775 12805 1053,'0'0'79,"0"0"-40,0 0 10,0 0-23,120 2-6,-59-18-20,-4-3-24,-10-14-147,-12-9-252</inkml:trace>
  <inkml:trace contextRef="#ctx0" brushRef="#br0" timeOffset="168787.35">21647 12368 826,'0'0'158,"0"0"-117,0 0 41,0 0-27,0 0 12,8 148-15,-1-89-31,2-3-10,0 0-11,0-8 0,0-6-13,-3-5-52,-1-16-99,-3-14-182,-2-7-104</inkml:trace>
  <inkml:trace contextRef="#ctx0" brushRef="#br0" timeOffset="168937.39">21642 12414 896,'0'0'88,"0"0"-87,127-104 33,-58 67-7,7 8-22,-9 11-5,-18 14-79,-23 4-186,-23 8-71</inkml:trace>
  <inkml:trace contextRef="#ctx0" brushRef="#br0" timeOffset="169093.33">21653 12627 899,'0'0'131,"0"0"-123,0 0 19,0 0-16,121-22 2,-48-2-13,1-5-82,-12-1-231,-9-3-139</inkml:trace>
  <inkml:trace contextRef="#ctx0" brushRef="#br0" timeOffset="169279.76">22200 12247 966,'0'0'63,"0"0"-48,-88 104 90,64-49-35,2 1-1,10 0-23,8 1-20,4-10-20,0-4-4,4-5-2,17-8-11,0-5-59,0-6-128,-1-9-122,-3-4-53</inkml:trace>
  <inkml:trace contextRef="#ctx0" brushRef="#br0" timeOffset="169632.46">22297 12751 726,'0'0'55,"0"0"46,0 0 34,74-102-86,-45 62-8,-3 0-4,-5 1-11,-13 10-9,-5 4-4,-3 11 1,0 7-14,-10 2-2,-5 5-16,-2 0-5,3 0-17,3 10 12,7 2-15,4 5 7,0-3-6,0 1-21,20 2 19,13-4 37,9 0 7,8 1 1,-4 0 35,-7 0 46,-18 0-31,-11 2-3,-10 0-5,0 3-6,-14 4-5,-17 5-18,-5-1-6,-2 0-8,5-7-50,2-6-42,6-7-88,7-7-114,7-5-200</inkml:trace>
  <inkml:trace contextRef="#ctx0" brushRef="#br0" timeOffset="169873.93">22749 12228 827,'0'0'190,"0"0"-186,0 0 51,146-7 24,-108 48-32,-5 11 17,-10 10-26,-10 8-8,-13-3-12,0-1 0,-13-4-7,-16-8-3,-5-8-7,1-12-2,6-10-1,7-12-23,9-12-46,9 0-85,2-15-77,0-26-250</inkml:trace>
  <inkml:trace contextRef="#ctx0" brushRef="#br0" timeOffset="170083.46">23563 12163 1003,'0'0'135,"0"0"-128,0 0 41,0 109 10,0-61-36,0-2-10,5-2-5,-1-1-5,1-9-4,-5-3-32,0-2-73,0-7-143,-15-7-90,-6-10-198</inkml:trace>
  <inkml:trace contextRef="#ctx0" brushRef="#br0" timeOffset="171110.45">23429 12332 505,'0'0'398,"0"0"-388,0 0 8,0 0 25,150-110-30,-88 88-9,-4 2-4,-4 2 2,-16 6-5,-16 0 6,-13 5 0,-8 2 3,-1-4 9,0 7 30,0 1 9,-5-1-23,-4 2 2,-5 0-8,2 0-10,2 17-6,0 17 4,7 11-1,0 5 3,3 2-3,0 2-4,0-4-6,0-4 2,5-7-1,-4-13-3,2-10 1,-3-9 0,2-7-1,-2 0 2,10-1 7,1-25-6,9-10-3,5-8 0,-2 9-8,0 9 4,-5 10-3,-3 12 2,1 4 4,-3 0-2,-1 0 1,-3 18 0,-1 6-1,-6 3 3,1-1-8,-1-2 6,4-4-9,2-6-9,3-6-3,5-8-10,5 0 16,10 0 15,1-22 2,4-2 5,-7-8-5,-5 1 2,-4-1 0,-9 6 0,-6 6 1,-5 11 5,0 2 6,0 5 13,-7 2-9,-6 0-12,-5 4-3,3 18-1,-2 2 3,9 5 3,1 0-2,5 0 1,2-2-7,0-3 1,2-6-1,16-3 1,4-7 0,5-5 0,2-3 5,4 0-2,-4-7-1,-2-13 9,-4-7-7,-4-5 7,4-1-9,-7-1 0,-3 11 3,-9 11-5,-2 8 10,-2 4 0,0 0-11,0 0-2,0 18 0,0 5 2,0-2 0,-2-7 2,2-3-2,0-8 0,0-3 0,0 0-1,0 0 1,9-16 2,15-10-2,10 0-1,-5 2 1,-2 10-6,-3 11 6,-5 3-1,-5 7-3,-4 25 4,1 10 3,-7 2-1,1 0 5,-1-9-1,8-12 5,3-8 4,10-13 7,8-2 5,7-6 2,5-22-11,-5-4-10,-11 2-7,-13 3-1,-16 10-45,-8 6-79,-42 7-429</inkml:trace>
  <inkml:trace contextRef="#ctx0" brushRef="#br0" timeOffset="171949.55">15808 13936 182,'0'0'482,"0"0"-377,0 0 29,0 0-23,0 0-64,0 0-22,10 94 60,-6-21-14,-2 1-24,-2-4-11,4-6-7,0-16-10,1-10-1,2-13-6,0-11-2,2-4-5,3-6-4,7-4 3,3 0-4,5 0-5,2 0-40,2-14-47,2-9-121,-3-13-249</inkml:trace>
  <inkml:trace contextRef="#ctx0" brushRef="#br0" timeOffset="172139.62">16161 14026 918,'0'0'14,"0"0"-7,182-24 60,-100 11-13,1 0-1,-9 5-33,-14 7-20,-17 1-78,-10 0-143,-17 0-54,-16 0-177</inkml:trace>
  <inkml:trace contextRef="#ctx0" brushRef="#br0" timeOffset="172460.38">16156 14096 739,'0'0'116,"0"0"-108,0 0 80,-20 129-13,29-65 13,9 16 1,-5 13-23,-1 11-29,-4 4-4,-8 8-12,0 3 0,0-11-2,0-10-2,-6-13 1,-1-15-6,2-8 4,5-6-2,0-8-7,0-11 7,20-11-9,9-9-2,7-11-1,11-6 0,8 0-1,4-2-1,-2-18-24,3 0-53,3-2-41,-2-14-275</inkml:trace>
  <inkml:trace contextRef="#ctx0" brushRef="#br0" timeOffset="188433.26">17284 14159 614,'0'0'158,"0"0"-93,0 0 90,0 0-51,0 0-43,0 0 8,0 0-28,0 0-13,9-88-22,-30 78 23,-3-1-8,0 8-2,-5 1-5,1 2-1,0 0-6,1 16-2,5 16-5,7 6 1,6 8 0,9 2 1,0 2 0,0 3 0,9-4-2,1-3 3,2 2-3,-2-3 0,-1-3-3,-1-4-17,-6-1-23,-2 6-30,0 3-89,-2-2-166,-10-3-152</inkml:trace>
  <inkml:trace contextRef="#ctx0" brushRef="#br0" timeOffset="188585.1">16863 14618 748,'0'0'0,"0"0"7,133-96-7,-44 57 0,7 6-29,-7-2-62,-17 8-156</inkml:trace>
  <inkml:trace contextRef="#ctx0" brushRef="#br0" timeOffset="188826.31">17587 14163 866,'0'0'119,"0"0"-70,0 0 51,0 0-48,0 0-28,-62 126 13,45-64-1,7-4-9,-1-1-10,4-7-7,5-8-3,2 0-3,0-6-3,0-4-1,0-9-27,16-14-40,-2-9-121,9-2-111,2-28-113</inkml:trace>
  <inkml:trace contextRef="#ctx0" brushRef="#br0" timeOffset="189058.23">17828 14166 804,'0'0'197,"0"0"-124,0 0-16,0 0 23,0 118-19,-2-59-24,-5-2-4,2-9-11,5-2-4,0-11-8,0-6-2,2-7-8,21-10 0,4-6 0,6-6-3,3 0-31,-5-4-29,-7-8-87,-14-4-126,-10 2-201</inkml:trace>
  <inkml:trace contextRef="#ctx0" brushRef="#br0" timeOffset="189208.13">17783 14512 159,'0'0'598,"0"0"-534,0 0 86,0 0-134,0 0-16,110-112-127,-66 81-191</inkml:trace>
  <inkml:trace contextRef="#ctx0" brushRef="#br0" timeOffset="189385.88">18125 14129 583,'0'0'392,"0"0"-295,0 0 2,122 4-9,-71 26-34,1 7-4,-10 2-10,-12 6-15,-13 3-18,-17 2-4,0 4-4,-34-5 1,-11 2-2,-1 0-29,1-14-39,3 1-63,4-14-191,5-7-274</inkml:trace>
  <inkml:trace contextRef="#ctx0" brushRef="#br0" timeOffset="189677.69">17112 15013 722,'0'0'88,"0"0"-47,0 0 105,176 16-77,-53-16-21,22 0 4,18-18 6,15-5-10,-2-3 1,-5 3-1,-21-3-18,-32 4-13,-31 1-2,-38 12-10,-23 3-3,-20 2-4,-6 4-10,-14 0-35,-29 0-97,-10 0-184,-7 21-186</inkml:trace>
  <inkml:trace contextRef="#ctx0" brushRef="#br0" timeOffset="190038.24">17799 15205 857,'0'0'114,"0"0"16,0 0-24,0 0-79,0 0 9,0 0 10,38 65-3,-32-15-19,-1 4 12,-5 8-22,0 1-2,-3-5-8,-5-8 0,3-10-4,3-14 0,2-8 0,0-9-3,21-6 2,8-3-7,13 0-8,-5-3-9,-1-6-13,-9-2-36,-13 4-115,-14-3-129,0-2-175</inkml:trace>
  <inkml:trace contextRef="#ctx0" brushRef="#br0" timeOffset="190183.62">17672 15526 921,'0'0'104,"0"0"-81,0 0 13,144-60-30,-57 35-6,-2-1-66,-6-6-259</inkml:trace>
  <inkml:trace contextRef="#ctx0" brushRef="#br0" timeOffset="190683.81">18856 14343 844,'0'0'56,"0"0"-29,0 0 39,0 0-9,142-50-43,-86 50-8,-2 0 5,-7 0-7,-5 0-2,-13 0 1,-12 0-3,-7 18 3,-8 13 0,-2 13 16,0 16 9,0 23 7,-14 21-9,7 21 2,5 14 0,2 1-11,0-5-4,19-9 1,0-16-8,-5-14 2,-8-17 3,-6-11 9,-4-14 0,-31-6 0,-13-8-2,-5-8-2,-8-14-12,5-6 2,4-12-4,7 0 5,7-22-7,13-18-24,16-12-24,9-12-116,14-20-265</inkml:trace>
  <inkml:trace contextRef="#ctx0" brushRef="#br0" timeOffset="190910.33">19674 14696 1015,'0'0'33,"0"0"-29,162-82 56,-93 55-29,-8 10-31,-21 9-81,-20 4-169,-20 4-191</inkml:trace>
  <inkml:trace contextRef="#ctx0" brushRef="#br0" timeOffset="191065.37">19681 14950 960,'0'0'161,"0"0"-107,0 0 37,0 0-63,135-27-19,-70 5-9,-8 8-16,-18-8-219,-10-4-455</inkml:trace>
  <inkml:trace contextRef="#ctx0" brushRef="#br0" timeOffset="191605.89">21024 14171 848,'0'0'74,"0"0"-45,0 0 104,0 0-55,0 0-50,0 0-10,-60-98-4,8 98 5,0 0 6,-4 18-3,3 13 8,13 20-11,4 15-9,11 20-1,11 14-3,14 16 3,0 17-1,3 0 0,17-1 1,0-14 0,-5-10-4,-3-11 5,-7-17-5,-5-14 7,0-20-1,-5-13 7,-13-12-8,-5-7-2,2-10-2,-8-4 3,-6 0-8,4 0-1,5-14-3,6 6-30,6 4-29,10 4-41,2 0-269,2 7-323</inkml:trace>
  <inkml:trace contextRef="#ctx0" brushRef="#br0" timeOffset="192072.32">20639 16240 679,'0'0'410,"0"0"-335,0 0-5,0 0-13,87-107-37,-52 58 4,-2-1-2,-4-3-1,-6 8 0,-7 4 6,-6 11-11,-7 13-10,-3-2-6,0 11 0,0 3-6,-6 5-7,-5 0-2,-3 0-13,2 0 12,11 20-10,1-1 9,0 5 0,20 3 2,16-6-1,4 6 10,-1-1 6,-1 2 4,-10-2-4,-7-4 0,-12 0 3,-9 2-3,0-2 9,-6-4 0,-15 5-6,-2-16 3,0 0-6,3-7 0,7 0-48,1-11-145,8-29-453</inkml:trace>
  <inkml:trace contextRef="#ctx0" brushRef="#br0" timeOffset="192677.95">21533 13641 645,'0'0'122,"0"0"10,0 0-58,0 0-51,0 0 10,0 0 17,-12 92-7,-9-53-13,-8-3-9,-3-2-10,-3-2-7,-2-2-1,3-10-1,6-5-1,9-13-1,5-2-1,7 0-2,7-7-3,0-13-8,2-2 5,19 6 5,4 4-1,0 8 4,4 4 1,3 0-1,2 0 1,4 11 0,-1-6 3,-3-1 2,1-4 6,-6 0 3,-6-4 1,-5-12 13,-7-7-2,-9 0 8,-2-7-6,-5-2-7,-19-2-14,-1 2 1,8 9-5,1 10-3,7 13-9,3 0-96,3 18-371</inkml:trace>
  <inkml:trace contextRef="#ctx0" brushRef="#br0" timeOffset="193078.29">21374 14640 1008,'0'0'132,"0"0"-61,0 0 0,0 0-55,0 136 19,0-71-14,-1-5-5,1-4-7,-3-5-5,3-4-4,-5-5 0,1-6-28,-3-4-43,-1-11-127,0-12-189,3-9-226</inkml:trace>
  <inkml:trace contextRef="#ctx0" brushRef="#br0" timeOffset="193243.39">21363 14696 685,'0'0'30,"0"0"-15,156-92 106,-90 75-84,-12 5-37,-15 3 0,-17 9-100,-16 0-89,-6 0-110</inkml:trace>
  <inkml:trace contextRef="#ctx0" brushRef="#br0" timeOffset="193427.13">21305 14933 581,'0'0'120,"0"0"-13,0 0 49,0 0-113,0 0 0,0 0 11,45 70-16,4-76-13,0-6-5,0-4-20,-7 6-5,-10 4-129,-8-2-232,-4-4-228</inkml:trace>
  <inkml:trace contextRef="#ctx0" brushRef="#br0" timeOffset="193647.58">21805 14592 763,'0'0'267,"0"0"-167,0 0 11,0 0-83,0 0-10,-52 134 21,34-76-7,5 1-4,5-1 3,3-9-8,5 4-13,0-9-10,0-4-1,0 0-3,2-4-48,9-9-57,-2-9-234,5-13-249</inkml:trace>
  <inkml:trace contextRef="#ctx0" brushRef="#br0" timeOffset="194035.35">21861 15170 912,'0'0'101,"0"0"-19,0 0 0,60-115-66,-18 73-9,-4-4 14,-7 6-7,-9 0 9,-15 6-1,-7 10-9,0 6-3,0 0-8,-17 9-2,-4 8-3,1 1 1,3 0-5,5 14-2,3 1-1,9 2 0,0 5-6,0-4 2,16 1 8,13 4 5,8-1 1,4 0 3,-1-2-3,-2-2 3,-7-3 1,-9 2 6,-8-2 5,-10-4 0,-4 4-7,0 2 4,-13 5-6,-14-2-2,-6-4-4,-3 2-9,0-5-50,0-3-63,8-10-102,5 0-131</inkml:trace>
  <inkml:trace contextRef="#ctx0" brushRef="#br0" timeOffset="194285.51">22295 14575 907,'0'0'184,"0"0"-153,131 7 99,-73 31-72,-6 14-29,-10 2 0,-9 8-10,-12 1-11,-15-10 2,-6-4-5,-4-5 0,-23-1-5,-6-8 4,-1-5-8,7-8 4,10-8-36,8-5-42,9-9-74,0 0-92,6-9-76</inkml:trace>
  <inkml:trace contextRef="#ctx0" brushRef="#br0" timeOffset="194747.21">23087 14793 974,'0'0'72,"0"0"56,0 0-52,0 0-60,0 0-9,-123 72 4,96-38-5,7 3-2,2-2 2,12 2-5,3-14-1,3-5 3,0-1-3,25-14 1,6-3 0,7 0 2,0-8-2,-7-16-1,-4-2-9,-4-12 3,-13-8 3,-3-12 3,-7-23 2,0-3-2,0 2 1,-7 8 0,-3 23 1,-3 20 17,7 20 19,0 11 4,-4 0-16,2 33-19,-1 15 2,3 12 11,6 2-2,0 6 2,0-11 4,2-1-5,11-7-9,-3-7-3,0 1-5,-3-5-2,-4-2-5,0-5-44,-3-4-30,2-7-42,6 0-153,2-6-174,3-5-1</inkml:trace>
  <inkml:trace contextRef="#ctx0" brushRef="#br0" timeOffset="195117.31">23216 15212 404,'0'0'206,"0"0"-43,0 0-9,0 0-86,0 0-18,134-107-5,-105 80 3,-2-4-13,-4-8 0,-4 0-7,-8 6-4,-11 1-16,0 7-1,0 11 0,-17 0-7,0 6 2,0 6-2,1 2 0,3 0-2,3 12-1,10 10 3,0 4-1,10 0 0,19-3-1,9-2 2,6 1 3,7-2-2,-1 4 5,-4 0 2,-15 2 6,-8 0 7,-17 2 0,-6-1 16,-6 5 2,-36 0 6,-12 2-25,-6 2-9,0-13-7,6 0-4,7-5-9,11-1-46,9-8-88,10-6-400</inkml:trace>
  <inkml:trace contextRef="#ctx0" brushRef="#br0" timeOffset="200297.14">322 11454 529,'0'0'57,"0"0"21,0 0 35,0 0-8,0 0 2,0 0-9,0 0-11,19-68-17,-19 68-20,0 0-18,0 0-14,4 7-13,3 30-1,8 15 2,-2 14 6,-2 4-3,0-4-7,1-3 1,2-13-1,-1-10 0,-3-12 0,0-14-1,-4-6 2,-3-8-2,1 0 6,2-2 5,8-23 17,6-16-12,2-7-8,-1-6-8,-4-1-1,-5 6-3,-6 4-3,-2 11-7,-4 6-18,0 7-20,0 10-33,0 1-120,-4 0-169,-9-5-136</inkml:trace>
  <inkml:trace contextRef="#ctx0" brushRef="#br0" timeOffset="200561.44">329 11226 693,'0'0'157,"0"0"-67,0 0 1,0 0-23,0 0-3,0 0 10,120-63-32,-67 42-15,6 1-9,-7 3-9,-12 2-3,-5 8-7,-15 2 0,-5 5-14,-5 0-48,-10 3-88,0 19-77,0 4-112</inkml:trace>
  <inkml:trace contextRef="#ctx0" brushRef="#br0" timeOffset="200838.28">173 12201 941,'0'0'6,"0"0"30,0 0 77,118 31-16,-51-31-25,11 0-23,0-6-8,-2-12-10,-9-4-16,-14 6-9,-17 1-6,-18 7 0,-11 7-30,-7-2-32,0 3-55,-12-2-140,-14-3-353</inkml:trace>
  <inkml:trace contextRef="#ctx0" brushRef="#br0" timeOffset="202745.92">1811 11472 848,'0'0'116,"0"0"6,0 0-27,0 0-63,0 0-28,0 0 1,0 0 10,-17 118 0,17-82-2,0 5-9,0-10-1,0 1 0,0 1-3,0-3-35,0-2-75,0-3-62,-5-8-92,-4-11-29</inkml:trace>
  <inkml:trace contextRef="#ctx0" brushRef="#br0" timeOffset="202925.68">1642 11510 809,'0'0'120,"0"0"-20,0 0-33,67-124-37,-5 88 1,5 5-4,0 5-7,-9 10-20,-18 12-1,-11 4-62,-18 2-72,-8 24-113,-3 10-70</inkml:trace>
  <inkml:trace contextRef="#ctx0" brushRef="#br0" timeOffset="203081.19">1674 11973 738,'0'0'56,"0"0"24,0 0-11,0 0-52,0 0 25,0 0-4,166 23-24,-89-36-14,-9-1-217,-14-5-166</inkml:trace>
  <inkml:trace contextRef="#ctx0" brushRef="#br0" timeOffset="203433.5">2159 11659 848,'0'0'116,"0"0"-43,0 0-46,0 0-13,-16 130 25,16-47 12,7 21-17,-5 20 5,-2 18-17,0 11-12,-6-1-4,-1-16-5,1-22 0,6-28-1,0-21 3,4-28-3,18-16 0,4-18-1,7-3 1,-2-19 0,-5-15 5,-8-13 8,-16-8-5,-2-10-1,-22-5-5,-25 2-2,-6 6 0,-6 11 1,8 10 0,5 8 8,12 5-4,19 1 0,15-10-5,20-7-8,35-5-79,16 5-71,4 5-183</inkml:trace>
  <inkml:trace contextRef="#ctx0" brushRef="#br0" timeOffset="203793.67">2704 11849 4,'0'0'993,"0"0"-961,0 0 56,0 0-50,0 0-19,0 0-10,0 38 29,0 8 1,0 10-9,0 1-9,0-2-9,0-5 0,0-10-9,0-10-1,2-13-1,3-5 1,9-4-1,7-2 3,4-4-1,14-2-2,2 0-1,3 0 0,-7-4-49,-5-2-58,-14 0-118,-11-4-178</inkml:trace>
  <inkml:trace contextRef="#ctx0" brushRef="#br0" timeOffset="203989.31">2859 11725 1146,'0'0'5,"0"0"-5,0 0-16,0 0 4,145-71-21,-98 64-122,-14-2-130,-12 1-94</inkml:trace>
  <inkml:trace contextRef="#ctx0" brushRef="#br0" timeOffset="204160.06">3205 11536 878,'0'0'169,"0"0"-87,0 0-8,0 0-63,0 0-11,0 0-1,0 42 1,0-6 4,0 0-4,0 4-13,0 3-91,0-3-128,0-8-168</inkml:trace>
  <inkml:trace contextRef="#ctx0" brushRef="#br0" timeOffset="204388.67">3443 11582 945,'0'0'23,"0"0"-13,196-82 27,-101 56-17,0 2-9,-22 6-7,-19 2-4,-21 10-8,-15 3-43,-13 1-29,-5 2-4,0 0-59,-10 9 19,-9 3-58,-4-1 17</inkml:trace>
  <inkml:trace contextRef="#ctx0" brushRef="#br0" timeOffset="204678.12">3519 11624 458,'0'0'156,"0"0"-61,0 0 46,-35 123-28,34-72-32,-5 14 1,-1 5-37,-2 7 4,0 2-15,0 4-8,0-5-10,2-6-5,7-9 2,0-9 1,0-10-1,0-11-2,0-6-3,10-8-3,9-2 1,9-9-3,9-2 1,16-6 3,12 0-7,9-2-32,-2-20-127,-2-9-377</inkml:trace>
  <inkml:trace contextRef="#ctx0" brushRef="#br0" timeOffset="205039.22">4339 11694 964,'0'0'82,"0"0"-11,0 0-31,0 0-17,-32 129 9,31-71-6,1 0-17,0 2-2,0-2-5,0-1-1,0-3-1,0-8-17,0-2-60,0-9-103,-9-10-125,-9-13-30</inkml:trace>
  <inkml:trace contextRef="#ctx0" brushRef="#br0" timeOffset="205212.24">4150 11941 778,'0'0'95,"0"0"-62,105-134 38,-11 90-33,10 3-22,-9 15-10,-15 14-6,-25 12-16,-24 0-160,-22 14-35,-9 10-74,-14 8-64</inkml:trace>
  <inkml:trace contextRef="#ctx0" brushRef="#br0" timeOffset="205380.13">4384 12023 307,'0'0'163,"0"0"-25,-118 77 8,102-65-11,9-7-41,7-5-37,4 0-19,36 0-14,19-2 23,14-13-24,6-3-23,-6 2 0,-6 1-153,-18-1-204,-11-2-169</inkml:trace>
  <inkml:trace contextRef="#ctx0" brushRef="#br0" timeOffset="205578.31">4845 11768 990,'0'0'95,"0"0"-57,0 0 19,0 0-22,0 0-10,-122 143 16,111-89-16,3-2-6,8 0-11,0 1-7,0-3 2,8-1-3,11-4-30,2-6-72,-4-5-119,3-13-148</inkml:trace>
  <inkml:trace contextRef="#ctx0" brushRef="#br0" timeOffset="205937.77">4939 12337 787,'0'0'175,"0"0"-98,0 0 9,56-129-46,-14 79-31,-2-7 3,0 7 5,-11 4 4,-11 10-9,-9 10-4,-7 6 1,-2 4-4,0 7-5,-4 9-6,-14 0 4,0 0-8,2 15 1,6 7-8,5 2 8,5 5 2,0-4 6,11 1-3,14 1 0,-1-6 4,6 0 4,-7-1 8,0-5 5,-7 2 3,-5 0-2,-9 2-9,-2 1-6,0 4 2,-23 2-2,-8-2-3,-4-2-29,-1-8-37,2-3-71,6-11-122,5 0-115</inkml:trace>
  <inkml:trace contextRef="#ctx0" brushRef="#br0" timeOffset="206159.4">5340 11712 967,'0'0'42,"134"-2"15,-54 35 38,-8 18-40,-24 10-27,-20 7-10,-19 2-9,-9-4-1,-16-2-3,-24-1 8,-5-14-6,5-8-2,7-12-5,14-16-30,8-13-100,6 0-103,4-22-190</inkml:trace>
  <inkml:trace contextRef="#ctx0" brushRef="#br0" timeOffset="206515.36">5610 11576 117,'0'0'978,"0"0"-976,136-59 23,-44 44 8,5 10-19,-5 2-14,-14 3 3,-15 10-2,-17 16-1,-15 16 0,-13 12 4,-7 13 15,-7 7 0,-1 2 7,0 4 0,3 2-2,5 2-6,2-5-4,1-9 2,-8-12 2,-6-10 8,0-7-5,-9-8-2,-22-7-1,-12-6-6,-5-4-7,-8-11-1,2-5-1,5 0-3,9-21-10,9-13-42,12-10-41,15-5-164,4-4-360</inkml:trace>
  <inkml:trace contextRef="#ctx0" brushRef="#br0" timeOffset="206700.26">6798 11969 1174,'0'0'33,"0"0"-33,125-44 12,-64 32-10,-7 4-2,-11 4-98,-16 4-157,-25 0-155</inkml:trace>
  <inkml:trace contextRef="#ctx0" brushRef="#br0" timeOffset="206862.03">6812 12191 707,'0'0'205,"0"0"-98,0 0-20,0 0-31,0 0-25,125-7-4,-70-5-16,-11 2-11,-8-1-111,-14-9-297</inkml:trace>
  <inkml:trace contextRef="#ctx0" brushRef="#br0" timeOffset="207318.1">7572 11575 940,'0'0'27,"0"0"63,0 0-20,0 0-30,-45-110 0,13 110-9,1 0-13,-6 9-3,3 23-2,0 14 1,12 12 0,14 5-4,3 8-9,5-6 8,3-2-4,12 0 0,2-7-5,-5 1 4,-3 0-4,-9-4-15,0-5-29,0-2-97,-7-8-140,-10-12-90</inkml:trace>
  <inkml:trace contextRef="#ctx0" brushRef="#br0" timeOffset="207469.41">7126 12162 911,'0'0'48,"0"0"9,0 0-26,153-137-25,-61 100-6,1 0-13,-8 1-60,-13-2-195,-13 0-150</inkml:trace>
  <inkml:trace contextRef="#ctx0" brushRef="#br0" timeOffset="207672.21">7923 11543 869,'0'0'159,"0"0"-70,0 0-18,0 0-27,-95 129-5,77-62-7,2-1-6,8-4-12,1 1-8,5 3-4,2-7 0,0-4-2,0-14-34,17-12-72,6-15-93,1-14-153,3-8-184</inkml:trace>
  <inkml:trace contextRef="#ctx0" brushRef="#br0" timeOffset="207897.5">8080 11686 422,'0'0'487,"0"0"-358,0 0-53,0 0-41,0 0 28,15 143 4,-13-81-37,-2 0-5,5 0-7,2-6 1,4-5-8,7-11-9,2-15 0,7-6-2,-1-11-1,8-8-14,-6 0-26,-3 0-85,-12-8-148,-13-14-242</inkml:trace>
  <inkml:trace contextRef="#ctx0" brushRef="#br0" timeOffset="208060.38">7997 11964 1017,'0'0'39,"0"0"-37,0 0-3,127-67 1,-48 47-110,-13 3-141,-12-6-119</inkml:trace>
  <inkml:trace contextRef="#ctx0" brushRef="#br0" timeOffset="208257.25">8433 11614 758,'0'0'124,"0"0"0,0 0-45,117 26-25,-63 24-5,-5 7-2,-11 7-5,-14 0-17,-19 2-8,-5-2-6,-18 0-4,-26-4-2,-10-7-4,0-11 3,6-12-3,11-8-1,13-12-46,10-8-113,14-2-198,0-30-281</inkml:trace>
  <inkml:trace contextRef="#ctx0" brushRef="#br0" timeOffset="208631.11">9346 11569 960,'0'0'71,"0"0"5,0 0-44,0 0-2,-5 113 7,5-69-22,0-2-3,0 2-9,0-5-1,2-1-2,-2 0-47,0 0-97,-4-4-169,-9-10-46</inkml:trace>
  <inkml:trace contextRef="#ctx0" brushRef="#br0" timeOffset="209717.36">9190 11819 636,'0'0'44,"0"0"64,0 0 6,58-102-95,0 79-11,9 1-2,7-6-5,-1-1 3,-7 0 1,-10 3-2,-13 9-1,-20 3 0,-6 3-1,-14-1 4,-3-2 6,0 2 12,-3 3-8,-15 0-6,1 7 9,1 2 5,3 0 6,0 4-8,3 22-11,0 14 5,7 8 7,0 7 1,3-2-9,0 1-1,0-3-5,0-5-7,0-4 5,0-8-4,0-8 2,0-10-3,0-7 1,0-8-2,0-1 1,5 0 6,8-12 7,5-14-9,6-3-4,-1 3-1,-1 5 0,-1 7-6,-4 3 3,3 10-8,0 1 9,0 0 0,-2 8 0,-3 10 0,-4 3 3,-3 2-1,-6 0 0,0-2-2,-2-3 2,4-6-5,0-5-6,6-4 3,3-3 0,10 0 8,4-10 3,6-12-3,0-4 4,-4-4-4,-2-4 0,-10-2-4,-3 2 4,-9 5 5,-5 8-4,0 9 4,0 5-2,0 7 7,-14 0-5,-4 17-5,2 9 0,1 6 2,8 0 3,3 3-3,4-2 2,0-1-2,2-6-2,14-8 0,2 1 1,6-11 2,-2-7 2,5-1-3,2 0 1,2-1 0,1-16 0,-1 0-2,-4-10 2,-3 1 0,-4-4 0,-4 2 0,-5 10 0,-5 8 1,-3 8 5,-3 2 1,0 0-6,0 0-4,0 4-2,0 11 1,0 2 2,0-7 0,0-5-1,0-5 0,0 0 0,0 0 1,9 0 4,13-17-5,7-5 4,3 1-4,-8 7-2,0 5-1,-4 9 1,-4 0 1,-3 8-4,0 21 5,1 12 0,-5 5 4,-3-2 2,-3-5 0,-3-13 2,2-11-1,0-6 5,12-8 5,13-1 3,23-6 16,22-20-1,13-8-27,1 0-8,-10-2-5,-25 4-61,-28-7-140,-23-4-599</inkml:trace>
  <inkml:trace contextRef="#ctx0" brushRef="#br0" timeOffset="210616.95">1159 13888 370,'0'0'196,"0"0"-33,0 0 54,0 0-81,0 0-54,0 0-47,13 16-19,-13 35 47,0 7-23,-9 2-18,-1-2-2,2-4-3,6-6-14,2-11 2,0-6-4,0-11 2,2-4 2,18-8-4,5-6-1,8-2 0,7 0-1,0 0-8,1-10-46,-4-6-65,-6-8-136,-10-6-282</inkml:trace>
  <inkml:trace contextRef="#ctx0" brushRef="#br0" timeOffset="210780.47">1386 13936 796,'0'0'297,"0"0"-293,0 0-1,0 0 9,126-64-12,-62 50-81,-7 4-209,-16-6-86</inkml:trace>
  <inkml:trace contextRef="#ctx0" brushRef="#br0" timeOffset="210948.09">1776 13740 883,'0'0'111,"0"0"-29,0 0-25,0 0-27,0 0-5,0 0-7,-34 124-11,34-90-7,0 0 0,0 2-26,0-2-80,3-10-158,12-5-134</inkml:trace>
  <inkml:trace contextRef="#ctx0" brushRef="#br0" timeOffset="211151.18">2050 13890 1056,'0'0'44,"0"0"-32,139-36 40,-62 19 0,7-2-25,-2 3-9,-14 4-10,-18 6-8,-15 1-10,-17 5-43,-12 0-40,-6 0-128,0 0-48,-15 0-35</inkml:trace>
  <inkml:trace contextRef="#ctx0" brushRef="#br0" timeOffset="211466.43">2073 13874 482,'0'0'423,"0"0"-377,0 0 45,-115 142-11,107-87-32,8 11 7,0 9-12,0 10-4,0 6-15,0 11-2,0 8-3,-10 4 0,-5 2-6,1-9-8,1-15 0,0-12-3,4-7 4,7-11-4,2-15 9,0-1-5,14-14 1,7-9-1,6-6-6,9-4 6,10-9-6,9-4 0,7 0-21,7 0-65,0-2-162,3-22-500</inkml:trace>
  <inkml:trace contextRef="#ctx0" brushRef="#br0" timeOffset="212140.08">3709 13864 830,'0'0'102,"0"0"30,0 0-43,0 0-40,0 0-6,-124-102-8,94 96-11,-4 6-13,-4 0 1,-6 0-1,-3 20 6,3 9-8,3 14 1,3 7-2,9 10-1,10 7-1,5 9-6,12 3 4,2 11-4,0 9 2,8 8-1,12 9-1,-1 0 2,-4-3-2,-1-7 2,-8-22-2,-6-8 0,0-22 1,-2-9-1,-18-13 5,-2-14 8,0-7 12,-7-8-2,-11-3-7,0 0-1,1-17-7,1-4-2,10 0-6,7 3 0,13 8 0,8 6-40,0 4-41,8 0-125,15 0-304</inkml:trace>
  <inkml:trace contextRef="#ctx0" brushRef="#br0" timeOffset="212644.22">3066 15973 532,'0'0'428,"0"0"-382,0 0 27,0 0-12,0 0-50,0 0 25,83-82 20,-42 30-22,-2-4-14,-1 0 1,-7 8-6,-10 11-4,-15 14-9,-6 7 1,0 6-3,0 1 0,-9 5 0,-11 4-1,-5 0-13,6 0 1,0 4 5,9 13-4,5 2-3,5 3 2,0 5 3,13-5 3,14 4 7,7-2 0,-1 2-2,-2 4 2,-2-2 0,-6 2 0,-10 2 0,-5-6 2,-4-3 9,-4 0 0,0-4-4,-17-3 2,-6-2-6,2-10-1,-3-3-2,-1-1-31,4-10-81,11-36-173,5-20-330</inkml:trace>
  <inkml:trace contextRef="#ctx0" brushRef="#br0" timeOffset="213280.19">4185 13600 819,'0'0'52,"0"0"-48,0 0-4,0 0 4,0 0-4,0 0 43,-24 132 6,0-90 2,-5 0 7,-2-4-13,-5-4-21,-3-6-15,6-3 2,4-11-9,2-7 7,10-2-7,1-5 1,5 0 6,7-5-1,2-11-3,2 0-5,0 4-9,4 0 7,14 10 2,6 2 1,5 0 0,2 0 1,10 0 2,-1 5-4,8-2 3,-1-1 0,3-2 3,-8 0 3,-7-2 6,-6-14 4,-11-2 13,-7-2 11,-4-1-5,-7-6-12,0-4-9,0-4-3,-15 0-11,-1 8-3,3 7-2,6 12-3,5 8-33,2 0-78,0 5-353</inkml:trace>
  <inkml:trace contextRef="#ctx0" brushRef="#br0" timeOffset="213679.16">4317 14430 836,'0'0'260,"0"0"-182,0 0-21,0 0-27,0 0-25,0 0 24,0 148 10,0-81-3,0 2-19,0-4-8,0-5-4,0-7-2,0-9-3,0-13-7,0-7-40,2-7-48,-2-14-126,0-3-139,0 0-86</inkml:trace>
  <inkml:trace contextRef="#ctx0" brushRef="#br0" timeOffset="213868.17">4237 14552 853,'0'0'114,"0"0"-64,0 0 37,0 0-69,127-98-9,-59 76 10,-7 3-3,-8 7-10,-12 6-6,-15 6-4,-6 0-60,-6 0-62,-9 14-157,-5-1-72</inkml:trace>
  <inkml:trace contextRef="#ctx0" brushRef="#br0" timeOffset="214039.47">4216 14772 779,'0'0'157,"0"0"-110,0 0 58,0 0-60,0 0-34,0 0 5,61 49 6,8-49-20,-2-5-2,-2-4-8,-10-8-179,-13-1-179</inkml:trace>
  <inkml:trace contextRef="#ctx0" brushRef="#br0" timeOffset="214248.16">4768 14504 1034,'0'0'112,"0"0"-58,0 0-3,0 0-27,-108 120 5,88-60 4,8-4-6,5 1-15,4-3-2,3-6-10,0-2-2,5-3-4,14-6-56,6-11-108,2-11-207,0-12-310</inkml:trace>
  <inkml:trace contextRef="#ctx0" brushRef="#br0" timeOffset="214599.91">4905 15020 1006,'0'0'50,"0"0"41,63-104-36,-22 53-37,0 1-8,-7 1 11,-14 9-7,-14 8-5,-6 10 5,0 8-3,-10 1-11,-8 13-6,-7 0 0,2 0-7,2 13-3,5 3 8,7 8-3,9 4-6,0 0 8,2 2 0,30-2 4,5-1 5,3 3 1,-1-8 4,-8 3 10,-12 0 3,-6 1-2,-5-2-7,-8 0-2,0 4-2,-13-2-2,-16-2-3,-5-4-32,-2-8-45,2-4-70,1-8-126,8 0-47</inkml:trace>
  <inkml:trace contextRef="#ctx0" brushRef="#br0" timeOffset="-214647.55">5358 14485 1126,'0'0'84,"0"0"-75,0 0 28,162 61 2,-114-11-19,-14 10-4,-22 6-1,-12-5 2,0 2-9,-32-8 5,-9-6-1,-1-6-9,-1-9 3,14-10-6,7-9-28,6-10-52,10-5-81,1 0-162,5-10-157</inkml:trace>
  <inkml:trace contextRef="#ctx0" brushRef="#br0" timeOffset="-214176.74">6207 14628 206,'0'0'927,"0"0"-893,0 0 13,0 0 17,0 0-53,-145 5-3,99 34 0,-1 9 2,2 4 2,7 1-7,11-9 3,14-4-5,9-12-3,4-8 0,0-6-3,6-6 3,15-8-4,13 0-3,9-12 7,9-18 7,-3-8-7,-5-4-4,-11-13-5,-6-10 4,-8-14 3,-13-4 2,-4 2 0,-2 17 0,0 13 2,0 22 9,-2 11 15,-4 7 15,1 11 0,0 0-18,1 24-17,-1 19-1,3 5 9,2-2 2,0 6-2,2-6-4,7 7-9,-1-2 0,-4 4-1,0-6-23,1 2-49,1-3-41,4-2-186,0-10-278</inkml:trace>
  <inkml:trace contextRef="#ctx0" brushRef="#br0" timeOffset="-213786.7">6401 15061 1034,'0'0'122,"0"0"-83,70-116 6,-22 62-22,2 0-14,-8 0 1,-11 8-3,-15 13 21,-12 9-12,-4 12 4,0 0-20,0 6-1,-18 6-5,-4 0-7,2 0-6,2 8 3,9 13-2,7 0 0,2 5-4,0-3 16,20-6 5,7 5 1,1 1 1,4-5 4,0 4 27,-3-3 1,-6 3-7,-7-3-3,-7-1-5,-9 3-7,0-9 6,-6 11-7,-21 0-3,-9-4-7,-1 1 0,0-10-29,4-1-33,6-6-44,7-3-109,4 0-185</inkml:trace>
  <inkml:trace contextRef="#ctx0" brushRef="#br0" timeOffset="-213298.4">6793 13971 1221,'0'0'19,"0"0"9,0 0 13,170-79-30,-95 70-6,4 6 1,-4-1-3,2 0-1,-13 4-1,-10-1 1,-17 1 2,-12 0 3,-12 0-6,-11 0 1,-2 0 5,0 0 6,0 0-4,0 0-1,0 5-3,-8 25-3,-3 19 4,-3 12 2,5 16 1,6 15 2,3 12-1,0 16 3,0 17 1,12 3-1,-3 3 3,-6-5 1,-3-18-7,-29-13 6,-26-10-4,-15-14 0,-6-16 6,-3-18-4,8-15-6,5-11-5,3-9 1,5-9-4,7-5-13,9 0-49,4-18-44,7-23-146</inkml:trace>
  <inkml:trace contextRef="#ctx0" brushRef="#br0" timeOffset="-205675.32">7987 14485 957,'0'0'115,"0"0"-85,0 0 35,0 0-23,0 0-21,0 0 12,160-55 13,-93 33-12,-9 2-6,-16 6-12,-11 2-9,-9 5-7,-3 7 0,-9 0-4,-3 0-43,-3 0-49,-4 0-95,0 7-150,-2 0-74</inkml:trace>
  <inkml:trace contextRef="#ctx0" brushRef="#br0" timeOffset="-205449.7">8060 14708 752,'0'0'181,"0"0"-147,0 0 9,0 0 17,0 0-13,0 0 1,109 0-4,-64 0-14,4-10-13,-3-6-9,1 2-8,-5 2-38,-2 1-155,-5-1-185</inkml:trace>
  <inkml:trace contextRef="#ctx0" brushRef="#br0" timeOffset="-204859.75">10057 13904 407,'0'0'114,"0"0"-21,0 0 48,0 0-19,0 0-24,0 0-18,5-90-17,-24 76-38,0 5 12,-6 4-15,-2 5-5,-2 0-3,-5 0-8,6 14-1,-1 11 1,4 1 6,6 9-3,0 8 0,9 4 5,-1 3 2,11 4-3,0 0 7,0-1-6,0-1-3,11-7-2,-3-1-6,-1-7 0,-3-1-3,-2-5 0,-2-5-2,0-4 2,0 0-22,0-2-18,-6 1-45,-7 0-74,-5-7-54,-3 0-39,2-12-39,-1-2-8</inkml:trace>
  <inkml:trace contextRef="#ctx0" brushRef="#br0" timeOffset="-204692.63">9605 14543 222,'0'0'99,"0"0"-1,0 0 23,0 0-5,0 0-7,-71-104-1,77 87-29,21-4-35,9-3-13,9-6-5,10 2-7,10-7-17,10 0-1,-1 3-1,-1 0-37,-8 1-122,-10 6-111,-8-3-76</inkml:trace>
  <inkml:trace contextRef="#ctx0" brushRef="#br0" timeOffset="-204475.81">10334 13922 662,'0'0'194,"0"0"-19,0 0-41,0 0-75,0 0-40,0 0-2,-65 93 3,43-39 7,-1 2-3,8-1-3,3 0-3,5-3-13,7 0-3,0-5-2,0-8-4,0-5-20,7-10-43,6-10-85,7-7-78,3-7-61,2-2-121</inkml:trace>
  <inkml:trace contextRef="#ctx0" brushRef="#br0" timeOffset="-204206.92">10501 13992 767,'0'0'161,"0"0"-7,0 0-34,0 0-77,0 0-29,0 0 1,30 41 21,-30 13-2,0 8-9,0 1-5,0 4-7,0-7-5,-4-4-2,4-12-4,0-7 1,0-16-3,18-6 0,9-10-1,2-5 1,11 0-1,-2 0-13,-7 0-29,-6-5-31,-15-7-86,-10-5-187,0-2-211</inkml:trace>
  <inkml:trace contextRef="#ctx0" brushRef="#br0" timeOffset="-204030.9">10456 14377 854,'0'0'113,"0"0"-21,0 0-26,0 0-64,131-93-4,-59 67-34,-3-6-64,-9 6-102,-16 3-162</inkml:trace>
  <inkml:trace contextRef="#ctx0" brushRef="#br0" timeOffset="-203822.67">10938 13950 898,'0'0'122,"0"0"-63,0 0-4,127 17 1,-68 18-7,1 6 0,-5 7-14,-13-2-8,-15 2-2,-17-2-14,-10 7-4,-8-5-3,-28 3-1,-14 2-3,0-9 0,-3 2-27,3-6-50,3 1-66,1-10-129,-4-11-164</inkml:trace>
  <inkml:trace contextRef="#ctx0" brushRef="#br0" timeOffset="-203508.83">9732 14936 871,'0'0'107,"0"0"-89,151 9 31,-25-4 21,29-2-37,12-3 9,14 0 14,4 0-11,-7-12 1,-7-6-2,-19-4-20,-27 2-9,-34 8-4,-35 0-10,-31 8-1,-25 2-15,0 2-15,-40 0-9,-18 0-103,-14 7-103,-6 12-65,7 8-310</inkml:trace>
  <inkml:trace contextRef="#ctx0" brushRef="#br0" timeOffset="-203148.59">10535 15244 915,'0'0'151,"0"0"-99,0 0 34,0 0-60,0 0-22,0 0 0,7 98 19,-4-36 1,-3 7-6,0-2 4,0 0-3,-4-5-8,-2-8-5,0-10-3,4-14-1,2-11-1,0-10 0,0-9-1,18 0-2,11 0 2,5-9 0,3-5-19,-1-7-23,-5 7-52,-6-4-74,-13 0-175</inkml:trace>
  <inkml:trace contextRef="#ctx0" brushRef="#br0" timeOffset="-202961.91">10431 15579 847,'0'0'240,"0"0"-193,0 0-31,159-111 15,-41 73-31,9 3-24,-2 0-128,-18-5-432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4:48:42.2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1562 1368 685,'0'0'196,"0"0"-129,0 0 61,0 0-55,0 0-34,0 0-16,0 0-6,2 63 15,4-17 13,-3 7-12,-3 3-2,0 2-10,0-2-12,-3-4 0,-1-10-2,0-10 3,2-11-9,2-8 2,0-2-3,6-5 0,17 0 1,5-5 7,4 1 0,1 1-5,1-1-3,-1 0-15,2 0-39,-2-2-23,4 0-75,-6-6-171,-9-16-110</inkml:trace>
  <inkml:trace contextRef="#ctx0" brushRef="#br0" timeOffset="167.69">1856 1389 852,'0'0'105,"0"0"-89,0 0 8,0 0 6,0 0-5,167-52-25,-111 38-11,-10 1-290,-12-1-200</inkml:trace>
  <inkml:trace contextRef="#ctx0" brushRef="#br0" timeOffset="345.53">2337 1160 1106,'0'0'34,"0"0"-34,0 0-3,0 0-3,0 0 6,0 0 5,10 133-1,-8-95-4,-1-4-98,-1 1-101,3-12-112</inkml:trace>
  <inkml:trace contextRef="#ctx0" brushRef="#br0" timeOffset="534.87">2554 1287 907,'0'0'152,"0"0"-152,146-70 37,-61 47-4,5-3-13,-6 9-3,-15 5-17,-19 6-1,-23 6-112,-25 0-110,-2 3-77,-36 9 10</inkml:trace>
  <inkml:trace contextRef="#ctx0" brushRef="#br0" timeOffset="818.46">2634 1247 407,'0'0'153,"0"0"-46,0 0 23,0 0-31,-98 129-36,85-57 0,3 26 5,2 24-1,1 23-3,5 21-22,-2 10-20,-2 5-1,2-4-6,-2-19 13,0-16-8,6-20-2,0-23-3,0-17 2,0-18-11,16-15 6,3-12-8,3-12 5,5-11-7,10-6-1,12-8-1,9 0 0,8-11-20,2-16-47,-1-8-176,-14-17-633</inkml:trace>
  <inkml:trace contextRef="#ctx0" brushRef="#br0" timeOffset="1409.48">4313 1273 726,'0'0'152,"0"0"-123,0 0 69,0 0-23,0 0-33,0 0-15,-16-100-6,-14 82-6,-2 4-1,-4 6 13,-5 6-5,6 2 1,-5 10-11,0 29-5,-1 19-7,2 17 4,5 17-1,10 14-2,11 10-1,13 9 5,0 12-4,19 8-1,14 2 2,6 0 6,-6-11-2,-6-13-3,-12-21 1,-13-20 5,-2-23 3,-6-21 8,-22-17 13,-6-10 3,-13-11-10,-2 0-5,-3-15-16,8-8 1,13 3-6,15 9-15,8 3-17,8 8-56,12 0-122,15 0-408</inkml:trace>
  <inkml:trace contextRef="#ctx0" brushRef="#br0" timeOffset="1852.36">3764 3757 1032,'0'0'107,"0"0"-101,0 0-2,56-126 3,-16 68 0,0-1-7,-4 10 10,-9 9-1,-11 10-1,-12 14 1,-4 1 0,0 7-5,-12 7-1,-9 1-3,-4 0-5,0 12-10,3 8-7,11 2 14,9 1-6,2 8-2,13 1 0,24-2-4,11 0 10,1-5 5,-7-1 5,-10 1 0,-8-4 9,-16 5 12,-8-4 10,0 0 16,0 0-11,-20-2-24,-1 0-12,-6-9-9,2-11-149,10-4-277</inkml:trace>
  <inkml:trace contextRef="#ctx0" brushRef="#br0" timeOffset="2580.7">4762 918 417,'0'0'389,"0"0"-375,0 0 47,0 0-36,0 0-25,0 0-7,0-8-4,0 10 11,0 16 14,-13 7 29,-11 4 3,-7 7-10,-7-1-15,-2-3-4,2-4-8,4-10 1,8-8-3,8-8 3,2-2-2,5 0 8,5-6-9,6-4-7,0 0 0,0 1-16,6 4 7,19 1 7,10 4-5,7 0 2,10 0 5,6-6 1,4-2 1,-1-5-1,-13-2 3,-12-2-2,-12 2-2,-12-2 9,-12 0 8,0-4 6,0 1 9,-12-2-5,-3 6-14,-3 2-1,3 4-5,1 6-7,3 4-49,0 0-203,6-2-435</inkml:trace>
  <inkml:trace contextRef="#ctx0" brushRef="#br0" timeOffset="3129.01">5859 1402 1104,'0'0'48,"0"0"-7,0 0 30,0 0-53,0 0-18,-127-53-2,92 53 2,-12 27 2,-6 13 0,-3 18 2,2 14-1,12 18-3,7 17 0,12 19 0,14 19 0,9 12 1,0 3 0,13-7 1,16-15-2,0-13 2,-2-15-2,-12-18 0,-15-18 1,0-16 2,-31-14 15,-13-13 7,-11-13 7,0-12-17,5-6-5,0 0 3,11-9-13,10-6-2,15 1-13,14-3-46,4 8-70,28 3-296</inkml:trace>
  <inkml:trace contextRef="#ctx0" brushRef="#br0" timeOffset="3585.59">5269 4028 806,'0'0'146,"0"0"-140,0 0 32,0 0 23,0 0-16,156-160-13,-111 88-8,-13-3 11,-6 13-8,-13 15-3,-12 20-14,-1 13-5,0 6-3,-5 8-4,-18 0-3,0 12-16,2 14 3,5 0 3,14 4 5,2 6-14,6-4 10,27 5-1,10-7 5,5-5 3,2 0 7,-8-4 1,-11-4 1,-13-1-2,-9-3 3,-9 2 2,0 2 7,-11 2 3,-11 0-8,-5-2-7,0-7-74,6-10-101,4 0-165</inkml:trace>
  <inkml:trace contextRef="#ctx0" brushRef="#br0" timeOffset="4162.46">6435 909 853,'0'0'96,"0"0"-96,0 0 0,0 0 0,0 0 2,-60 139 0,33-99 3,-9-4-1,-4-3 8,0-10 0,1-9 3,8-3-9,12-10 12,7-1-6,8 0 1,4 0 5,0 0-18,7-3-14,19-3 10,13 3 2,1 3-1,5 0 3,5 0 3,0 0-1,-4 0 2,-5-11 6,-12 1 14,-13-4 17,-7-4-14,-9-2 25,0-6 8,0-3-43,-17 2-13,-3 3 6,5 5-10,3 9-18,6 7-80,4-1-222</inkml:trace>
  <inkml:trace contextRef="#ctx0" brushRef="#br0" timeOffset="4562.42">6259 2155 945,'0'0'53,"0"0"-35,0 0-16,0 0-1,9 141 47,-5-74 2,-4 2-18,0-5-24,0-4-4,0-3-4,0-7-38,0-12-119,0-16-108,0-16-137</inkml:trace>
  <inkml:trace contextRef="#ctx0" brushRef="#br0" timeOffset="4720.01">6230 2185 900,'0'0'37,"0"0"-2,138-142 3,-71 108-24,4 10-14,-13 12-2,-11 12-100,-18 0-134,-18 26-169</inkml:trace>
  <inkml:trace contextRef="#ctx0" brushRef="#br0" timeOffset="4878.41">6278 2484 729,'0'0'68,"0"0"21,0 0-35,0 0-51,0 0-3,0 0 13,145 0 12,-76-22-25,1-5-193,-16 1-246</inkml:trace>
  <inkml:trace contextRef="#ctx0" brushRef="#br0" timeOffset="5078.57">6785 2239 1113,'0'0'76,"0"0"-36,0 0-17,0 0-16,0 0-3,-92 124 0,82-78 3,0 1-4,10 3 0,0-1-2,0-2-1,10 4-22,9-7-67,4-1-122,-7-8-120,-3-9-269</inkml:trace>
  <inkml:trace contextRef="#ctx0" brushRef="#br0" timeOffset="5407.51">6903 2738 760,'0'0'105,"0"0"-68,60-106 46,-31 62-58,2 0 5,-6 6-15,-15 8-6,-7 9-2,-3 8-2,-3 6-5,-21 4-5,-3 3-29,4 0-8,0 0 5,9 10 14,10 6 8,4 5-39,0 2 16,20 1 11,14-2 24,3 1 1,6-4 2,-2 4 5,-2-4 25,-8 2 9,-13-1-6,-7-2-15,-10 2-2,-1 2 1,-5 0-7,-24 2-10,-9-7-42,-5-8-102,1-9-165</inkml:trace>
  <inkml:trace contextRef="#ctx0" brushRef="#br0" timeOffset="5619.04">7289 2239 795,'0'0'99,"0"0"-60,129 57 76,-85-7-74,-8 4-23,-14 2 2,-12 1-11,-10 3-5,0 1 6,-23-3-10,-2-7-54,1-17-70,9-15-44,12-16-83,3-3-118</inkml:trace>
  <inkml:trace contextRef="#ctx0" brushRef="#br0" timeOffset="6052.24">8191 2310 866,'0'0'228,"0"0"-215,0 0 37,0 0-41,0 0-9,0 0-1,-140 116 1,115-75 0,5-2 0,11-4-2,9-5 1,0-11-9,0-3-4,25-12-2,5-4-4,9-1 14,-1-25 5,-1-11-16,-8-1 0,-10-3-3,-11-12 20,-8-7 14,0-10 11,-8-13 18,-8 9-3,3 14 1,0 20 13,5 24-1,4 12-4,2 4-15,2 14-34,0 30-18,0 17 18,0 9 3,2 2 3,12-9 5,1-2-2,-1-7-9,-6 2-1,1 2-5,-7 4-45,-2 1-99,0-10-165,0-7-248</inkml:trace>
  <inkml:trace contextRef="#ctx0" brushRef="#br0" timeOffset="6390.1">8452 2784 618,'0'0'344,"0"0"-301,69-121 47,-33 68-40,0 2-17,-10 2 1,-8 6-10,-14 14-8,-4 7 4,0 4 0,-7 8-18,-10 4-2,-6 6-3,3 0-4,-1 0-9,9 7-1,5 13-1,7-3-11,0 5-6,5 4 13,22 4 13,6 0 6,5 0 3,-2 1 2,-7-7 0,-9 0 10,-8-3 4,-9 0-6,-3 3-1,-3 0-3,-25 4 2,-8 4-8,0-2-112,6-8-132,9-13-120</inkml:trace>
  <inkml:trace contextRef="#ctx0" brushRef="#br0" timeOffset="6855.68">9518 2409 650,'0'0'526,"0"0"-512,0 0 21,0 0-26,0 0-7,-136 58 0,102-24-2,2-1 1,7-3-1,4 1 1,13-7-1,8-9-5,0-3-5,4-5-5,21-7-8,6 0 3,4-14 5,-1-15-3,-3-3 15,-6-5-29,-8-3 32,-7-6 1,-4-15 14,-4-5 1,0-6 24,-2 4-18,0 15 15,0 22 4,0 16-2,0 11 2,0 4-9,0 0-26,0 22-6,0 21-4,0 13 4,0 6 14,0-4-8,0-4-2,2 1-2,9-4-2,0 4-18,1 3-48,-5 3-114,2-2-182</inkml:trace>
  <inkml:trace contextRef="#ctx0" brushRef="#br0" timeOffset="7209.26">9839 2823 959,'0'0'158,"0"0"-128,70-163 32,-36 93-34,0 5-13,-7 10-12,-11 15 11,-12 12-12,-4 12 1,0 6 8,-15 8-11,-9 2 0,-7 0-21,5 18-5,7 6 10,11 2-4,8-1-25,3 4 15,26-2-16,15-2 19,9-4 24,3-2 3,-3 2 5,-8-1-1,-16-1 33,-12 4 2,-17 3 9,0 3-4,-23 12-1,-31 1-19,-11 3-17,-3-1-7,2-8-62,11-14-194,10-16-263</inkml:trace>
  <inkml:trace contextRef="#ctx0" brushRef="#br0" timeOffset="7701.29">8249 1423 376,'0'0'374,"0"0"-337,116 23 108,-54 27-45,9 23-23,8 22-8,2 19 5,-8 25-12,-7 13-20,-12 17-8,-23 11-15,-22 4 1,-9-5 1,-24-9-7,-21-13 7,-2-23-1,-4-21 14,1-26-13,7-18-3,5-21-8,9-18-6,9-14-4,1-14-35,4-2-44,-12-18-55,-15-25-344</inkml:trace>
  <inkml:trace contextRef="#ctx0" brushRef="#br0" timeOffset="8242.57">5100 1405 499,'0'0'250,"0"0"-115,0 0-1,0 0-31,0 0-29,0 0-36,-85 71-19,23 34-4,-10 52-8,-4 46 9,8 22 14,12 1 5,22-19-11,25-37-6,9-30-7,22-28 6,20-20-1,5-17-9,7-15-3,-1-10-4,3-11-16,8-13-57,6-20-124,3-8-586</inkml:trace>
  <inkml:trace contextRef="#ctx0" brushRef="#br0" timeOffset="8865.58">10228 1421 907,'0'0'112,"0"0"-109,0 0 8,0 0 22,128 41 7,-63-38-4,4-1-16,-3-2-8,-1 3-2,-9 1-3,-9 2 0,-16 8-2,-12 10-5,-10 15 0,-9 24 10,0 23 25,-15 24 2,-4 25-15,2 15-6,11 13 3,6 5-5,0 2-4,19 1 3,8-5 6,-4-11-15,-12-12 1,-11-20 2,-20-15 1,-36-19 1,-17-15 4,-12-17-6,3-24-2,3-19 1,8-14-6,15-26-15,21-33-42,16-25-92,19-27-505</inkml:trace>
  <inkml:trace contextRef="#ctx0" brushRef="#br0" timeOffset="9144.48">11831 2011 1100,'0'0'63,"0"0"-57,0 0 8,164-46-6,-96 34-8,-7 6-121,-17 1-172,-20 4-320</inkml:trace>
  <inkml:trace contextRef="#ctx0" brushRef="#br0" timeOffset="9291.5">11883 2310 963,'0'0'133,"0"0"-76,0 0-30,0 0-17,151-5 12,-53-11-22,-2-3-10,-11-7-304,-21-17-565</inkml:trace>
  <inkml:trace contextRef="#ctx0" brushRef="#br0" timeOffset="9742.1">13989 1298 711,'0'0'128,"0"0"-87,0 0 72,0 0-47,0 0-26,-62-104-4,33 101-6,-5 3-25,1 3 2,0 29 4,1 15-3,6 10 4,5 13-3,10 6 7,9 3 1,2-2-10,0-1 3,5-4-10,3-3 0,-6-5 0,-2-1-50,0-2-68,0-1-127,-21-9-23,-8-11-106</inkml:trace>
  <inkml:trace contextRef="#ctx0" brushRef="#br0" timeOffset="10057.69">13465 1947 617,'0'0'143,"0"0"-59,0 0-16,141-123-53,-49 81 9,10-6-16,-2 2-8,-7 2-7,-14 6-5,-25 6-122,-21 1 16,-17 4 118,-12 0 21,-4 3 45,0 7 65,-5 4-24,-6 5-22,0 8-19,-3 0-16,-1 14-30,-3 22-17,-2 13 3,5 6 5,6 8-1,2-1-2,7 2-2,0-3-4,0-8-2,0-2-9,1-10-77,16-10-108,1-17-166,1-14-186</inkml:trace>
  <inkml:trace contextRef="#ctx0" brushRef="#br0" timeOffset="10292.89">14444 1435 974,'0'0'138,"0"0"-115,0 0-23,0 0 5,0 115-5,2-38 31,-2 6-5,0-2 1,0-1-11,0-10 5,5-9-11,11-17-6,17-15-4,6-21-1,9-8-14,1-14-31,-3-21-96,-14-8-185,-16-4-326</inkml:trace>
  <inkml:trace contextRef="#ctx0" brushRef="#br0" timeOffset="10418.87">14381 1766 900,'0'0'45,"0"0"6,0 0-51,123-49-9,-53 20-135,-10 0-181</inkml:trace>
  <inkml:trace contextRef="#ctx0" brushRef="#br0" timeOffset="10598.25">14852 1449 635,'0'0'174,"0"0"-65,0 0-9,136 27-54,-80 11 7,-1 10-4,-10 6-6,-14 3-16,-17 3-9,-14 5-10,-21 0-8,-27 2-50,-10 0-127,-5-11-147,3-10-133</inkml:trace>
  <inkml:trace contextRef="#ctx0" brushRef="#br0" timeOffset="10851.08">13777 2460 791,'0'0'324,"0"0"-324,0 0 3,197 4 26,-52-4-6,26-4 10,18-14-4,21-10-2,6-6 30,-4 2-18,-15-2-21,-46 8-6,-51 9-10,-46 10-2,-42 4-12,-16 3-45,-56 3-49,-33 17-318</inkml:trace>
  <inkml:trace contextRef="#ctx0" brushRef="#br0" timeOffset="11139.56">14622 2757 1039,'0'0'15,"0"0"16,-2 170 47,2-81-33,0 8-1,0 4-14,0-10-11,0-12-3,0-16-4,0-22 6,0-12-8,16-17-4,10-12-5,15 0 2,3-12 1,1-17-4,-9 3-40,-16-6-75,-19 2-126,-1-1-222</inkml:trace>
  <inkml:trace contextRef="#ctx0" brushRef="#br0" timeOffset="11290.07">14435 3222 1004,'0'0'21,"0"0"6,199-70-19,-111 38-8,1-1-52,-14-4-185,-24 1-175</inkml:trace>
  <inkml:trace contextRef="#ctx0" brushRef="#br0" timeOffset="11866.07">15190 2653 630,'0'0'317,"0"0"-317,0 0 10,0 0-3,0 0-5,0 0-1,-57 92 0,39-87 2,5-5-2,1 0 6,3 0 1,5-12 1,4-3-9,0-3-5,0 2-8,4 0-11,14 0-22,3 2 24,1 0 9,4 2 13,-1 5 6,0 6 1,0 1-2,-4 0 2,-1 5 0,-3 15-7,-4 9 0,-3 0 0,-4 5 4,-2 4-1,-4 3 6,0-1 0,-12 0 11,-13-6-17,0-4 6,0-5-9,0-10 4,7-8 0,4-6-2,8-1-3,4 0 1,2-9-9,0 1-6,13 0 5,14 3 10,11 5 21,7 0 8,10 0-8,8-4 22,5-3 23,2-5 24,-10-2-12,-9 0-32,-17-2 2,-14 1-23,-11-1 9,-9-2-22,0-2-11,0-2-1,0 2-65,-14-6-70,-3-2-330</inkml:trace>
  <inkml:trace contextRef="#ctx0" brushRef="#br0" timeOffset="13208">3574 4109 495,'0'0'404,"0"0"-341,0 0 14,0 0 2,0 0-50,0 0-23,-31 0-5,21 23 6,-2 13-2,3 7 1,7 7 3,2 2-7,0-4 5,0-4-3,2-8-2,20-10-1,10-10 0,3-7-1,13-9 0,-2-3 0,4-23 1,3-3 12,-6-5-10,2 5-3,-5 3 6,-1 4-5,1 6-1,5 5 0,0 4-2,5 5 1,-4 2-1,0 0 2,-1 14 2,-2 10-2,-1 5-3,-6 0 3,-6 4 6,-5-3 0,-7-2-2,-6-3 5,-9-4-7,-3-5 1,-2-6 4,-2-6-2,0-4-1,0 0 3,5 0 5,-1-2 3,8-18-5,10-6-7,9-1 3,7 5-5,8 6 2,6 9-1,8 2-4,9 5 4,7 0-2,4 5 1,5 2 3,-7-3 1,-3-4 18,-8 0-6,-17-4 20,-17-8 4,-15 0-12,-14-1-6,-4 1 28,0-9-25,0-1-20,0-2-6,0-1-23,9-1-51,36-6-57,13-1-308</inkml:trace>
  <inkml:trace contextRef="#ctx0" brushRef="#br0" timeOffset="-206684.03">1316 6084 964,'0'0'115,"0"0"-34,0 0-2,0 0-57,0 0-14,-4 107 4,-5 4 16,-4 36-8,4 29-8,0 14-6,4 9-5,5-10 2,0-29-2,0-26-2,21-29 2,7-27-2,6-22 1,8-18-3,2-22-3,9-16 5,-1-8-6,-4-32-1,-17-16-7,-22-12-3,-9-9 11,-25-9-2,-33 0-11,-13 8 6,-10 11-2,6 18 1,8 13 15,18 10 5,15 3 2,16-1-5,16-2-2,2-12-20,16-6-32,24-14-27,12-2 31,1-1 11,5 2 31,-7 6 4,-4 7 3,-9 8-1,-11 10 2,-14 4 4,-6 8 4,-7 4 16,0 4 11,0 1 11,0 5-20,-10 2-20,4 0-8,-5 0-1,-1 25-3,-1 9-3,5 10 6,3 3 0,5 2-1,0-1-3,10-10-21,16-9-10,5-12 5,5-10 18,-3-7 6,2-4-12,-3-27 4,-5-9-12,-3 0 24,-9 6 3,-5 8 1,-8 13 14,-2 10 16,0 3 11,0 0-42,0 3-20,0 18 16,-12 1 4,6-4 0,2-6-9,1-12-2,3 0 7,0-4-2,0-24 3,18-8-54,2-1 31,3 11 26,-1 13 4,-5 9 13,6 4-17,0 0 0,-2 22-1,0 8 1,-5 7-2,-10 7-10,-6 2-19,0 2-39,-16-2-62,1-17-71,5-14-77</inkml:trace>
  <inkml:trace contextRef="#ctx0" brushRef="#br0" timeOffset="-206302.82">2364 6559 706,'0'0'256,"0"0"-255,0 0 31,0 0-11,-125 126-11,105-71-9,9-6 1,9-4-4,2-14-7,6-10-29,23-12 3,7-9 19,2-15 12,0-21-6,-2-10-8,-10-9-5,-13-3 21,-5-10 2,-8-8 8,0 4 34,0 7 10,0 26 30,-4 16 20,-2 17-13,2 6-36,2 5-53,-3 35-6,3 18 6,-1 16 6,3 2 0,0-3-3,0-4-3,12-4-4,-2-5-47,-10-10-84,0-8-103,-22-20-196</inkml:trace>
  <inkml:trace contextRef="#ctx0" brushRef="#br0" timeOffset="-206166">1958 6110 983,'0'0'0,"0"0"-32,0 0-449</inkml:trace>
  <inkml:trace contextRef="#ctx0" brushRef="#br0" timeOffset="-205798.11">3599 6354 808,'0'0'158,"0"0"-120,0 0 23,-5 127 32,-8-69-41,0 0-14,7-5-22,1 0 0,5-11-10,0-9-2,0-9-2,17-9-1,10-4-1,11-5 0,8-6-5,7 0-45,-3 0-82,-4-9-179,-15-9-385</inkml:trace>
  <inkml:trace contextRef="#ctx0" brushRef="#br0" timeOffset="-205647.2">3900 6382 1099,'0'0'16,"0"0"-16,0 0-9,143-54-1,-61 36-88,-8-1-247</inkml:trace>
  <inkml:trace contextRef="#ctx0" brushRef="#br0" timeOffset="-205475.8">4453 6078 1166,'0'0'40,"0"0"-21,0 0-15,0 0 4,0 110-3,6-66-3,0-1-2,-3 6-44,4-3-152,0-7-145,-1-16-246</inkml:trace>
  <inkml:trace contextRef="#ctx0" brushRef="#br0" timeOffset="-205280.32">4879 6191 936,'0'0'151,"0"0"-144,192-53 36,-99 37-14,-3 5-23,-6 8-6,-17 3-12,-20 0-79,-23 0-175,-24 3-35,-8 8 3</inkml:trace>
  <inkml:trace contextRef="#ctx0" brushRef="#br0" timeOffset="-204957.96">4821 6256 839,'0'0'118,"0"0"-77,-27 116 39,27-43-15,0 16-6,5 26-13,4 27-19,-3 17-4,-4 19-7,-2-3-4,0-8-7,-13-12 2,-7-16 1,-1-15 5,6-18-2,1-13-1,8-17-3,4-16 0,2-8-4,0-9-2,16-12-1,12-6 1,12-11 0,11-12 0,7-2-1,8-9-19,0-21-59,-6-6-175,-3-2-616</inkml:trace>
  <inkml:trace contextRef="#ctx0" brushRef="#br0" timeOffset="-204306.39">6457 6573 905,'0'0'90,"0"0"-48,74-120 35,-23 59-43,7-7-14,2-6-7,-9 8-4,-17 10-6,-16 18 2,-18 14 3,0 11 6,-20 8-14,-16 5-13,-7 2 12,1 22-2,9 3-1,8 2 1,12 0-11,13 0-5,0-1 4,33 0 4,18-4 5,9-4 6,3-1 1,-7-2 5,-21 1-4,-12 3 7,-15-2 11,-8 8 8,0 3-6,-26 0 4,-11 8-15,0-6-8,2 0-3,1-4-24,5-6-49,5-7-75,2-4-97,8-11-211</inkml:trace>
  <inkml:trace contextRef="#ctx0" brushRef="#br0" timeOffset="-203976.18">5728 7054 229,'0'0'752,"0"0"-750,147 5 25,2-5 66,52-5-27,47-17-8,45-4-8,44-6 5,34-2-8,6-2-23,-6 2-8,-27 8 2,-50 7 15,-56 8-13,-61 4-16,-63 3-4,-59 3-9,-39-3-59,-23 2-11,-62 2 23,-38-3-148,-44-1-230</inkml:trace>
  <inkml:trace contextRef="#ctx0" brushRef="#br0" timeOffset="-203474.29">6546 7708 401,'0'0'481,"0"0"-415,0 0 11,0 0-8,89-104-23,-44 56-15,0-5-4,-13 5-11,-12 2-1,-10 11-8,-10 3-3,0 11-4,-21 8-1,-10 13-17,0 0 0,0 11-10,4 15-5,10 3-2,8 0-5,9 1 2,0 2 12,28-4 0,15-1 12,9-6 14,-4 3 3,-5-2 0,-17 5-2,-10-1 3,-12 0 6,-4 2 7,-4 2-11,-23-2 11,-5-5-2,6-5-15,4-9-1,9-7-48,6-2-93,7 0-68,0-18-266</inkml:trace>
  <inkml:trace contextRef="#ctx0" brushRef="#br0" timeOffset="-203233.27">7309 7452 877,'0'0'314,"0"0"-295,0 0-14,0 0-3,0 0-2,0 112 11,0-66-4,0 1-1,0-1-1,0-3-3,4-5 1,-2-6-3,2-4-10,-1-4-71,-1-4-82,-2-5-98,0-7-62</inkml:trace>
  <inkml:trace contextRef="#ctx0" brushRef="#br0" timeOffset="-203053.61">7115 7746 997,'0'0'108,"0"0"-88,0 0-12,0 0-7,172-76 3,-86 46-4,0 1-2,-5 1-70,-16 5-209,-11-1-187</inkml:trace>
  <inkml:trace contextRef="#ctx0" brushRef="#br0" timeOffset="-202462.84">7908 7485 788,'0'0'143,"0"0"-113,0 0-7,0 0-14,0 0-5,0 0 6,-80 75-7,58-74-3,-1-1-2,3 0 2,5-11-2,1-10-9,8-1-15,6 3 19,0-4-9,2 2-8,18 4-6,5 1 8,0 5 21,0 8 0,1 3 1,0 0-3,-2 0 1,-4 0 2,0 12 0,-1 4 2,-4 3 5,-3 2 3,-4 7-1,-3 3 13,-5 1 7,0 2-7,-13 4-3,-14 0-5,-10 4 3,0-1-13,-8-4 3,4-3-2,6-5-3,10-11-2,8-8 2,9-10 2,3 0 4,5 0 8,0-7-14,13-14 4,14-4-6,6 3 5,-1 6 10,-3 8 14,-2 5 3,-8 3-26,-1 0 0,0 18-2,-3 1 2,2 2-2,-4-1 2,-1-1-2,2-5 0,2-1-2,2-8-2,2-2 5,4-3-5,3 0-5,-3-8-40,-3-14-171,-8-9-182</inkml:trace>
  <inkml:trace contextRef="#ctx0" brushRef="#br0" timeOffset="-202167.08">8180 7337 1021,'0'0'47,"0"0"-29,113-6 15,-53 28 2,4 18 14,-8 12-25,-15 13-3,-14 11-7,-16 8-5,-11 7 4,-4-3 9,-23-6 6,-8-7-3,1-16 2,-1-11-8,8-12-10,4-12-1,6-12-7,5-6-1,1-3-7,5-3-23,-1-3-20,7-25-57,0-16-116,0-17-235</inkml:trace>
  <inkml:trace contextRef="#ctx0" brushRef="#br0" timeOffset="-201554.43">8913 7146 786,'0'0'120,"0"0"-117,0 0 5,0 0 0,0 0-5,0 0-3,-51 78 0,40-75-8,2-3 8,0 0 0,-2-5 9,7-10 1,-1-3-6,5-3-4,0-1 2,5 3-4,11 0 2,8 6 0,-2 0 4,5 5-2,1 3 6,4 5-2,-5 0 3,-8 1 3,0 19-10,-3 3 2,-8 5 1,3 4 5,-9 2 2,-2 2 8,0 2 0,-10-3 2,-15 0-15,-4-3 4,-5 0-4,3-6-6,9-6 0,2-10 0,6-7-1,8-3-1,2 0-1,4 0 1,0-13-9,6 1 2,14 0 4,0 4 4,9 8-1,2 0 2,8 0 4,5 6 6,0 6 12,8-1 7,-3-8 6,5-3 21,-4 0-2,0-8 4,-6-12-11,-9-4-20,-9 1-14,-7-9-5,-6 6-9,-9-7-3,-4 3-51,-12 8-88,-28 3-295</inkml:trace>
  <inkml:trace contextRef="#ctx0" brushRef="#br0" timeOffset="-201104.2">6411 7265 439,'0'0'163,"0"0"-23,0 0 14,0 0-67,0 0-32,-119 48 3,82 20-15,0 21 6,8 11 1,8 7-18,9-2 2,10-5-11,2-10-11,4-15-1,29-18-10,8-14 0,8-15-2,9-14-33,6-14-101,8-16-234</inkml:trace>
  <inkml:trace contextRef="#ctx0" brushRef="#br0" timeOffset="-200362.73">9393 6258 617,'0'0'132,"0"0"-48,0 0 44,0 0-54,0 0-40,0 0-20,89-18 8,-11 12 1,13-2-11,10-2 4,10-3-4,1 6 1,-3 2-5,-11 5-6,-21 0 3,-21 0-4,-24 0 1,-19 0-2,-6 0 4,-7 0 17,0 0 29,0 5-15,0 13-18,0 22-13,0 25 6,-9 25 11,0 21-1,7 31-3,2 10-2,0 12-1,9 3 1,8-7-3,6-7-5,-5-7-3,-7-15 3,-11-16-3,0-12 0,-34-11 3,-21-13-1,-22-6 3,-9-10-5,-5-17-4,-4-16 2,12-19-2,11-11-5,19-3-21,14-21-21,22-5-74,13-5-253</inkml:trace>
  <inkml:trace contextRef="#ctx0" brushRef="#br0" timeOffset="-169139.85">3811 9835 635,'0'0'174,"0"0"-89,0 0 34,0 0-34,0 0-45,0 0-4,0 0-7,0 0-8,-13-17-6,11 17-8,2 15-1,0 16 0,0 11 4,-3 8 6,-6 5-3,-2 0-5,-3 1 3,-1-3-2,-4-9-7,7-7 2,0-11-3,8-9 1,4-7-2,0-5 0,0-5-4,18 0 4,22 0 1,12 0 3,6-7 0,0-7-4,-10 0-29,-1 0-43,-7-4-84,-9-5-169,-8-5-189</inkml:trace>
  <inkml:trace contextRef="#ctx0" brushRef="#br0" timeOffset="-168952.7">4123 9861 511,'0'0'478,"0"0"-457,0 0-19,132-72 23,-80 55-19,7 5-6,-8 1-26,-7 2-175,-5-5-181</inkml:trace>
  <inkml:trace contextRef="#ctx0" brushRef="#br0" timeOffset="-168750.81">4675 9575 1052,'0'0'39,"0"0"-23,0 0 9,0 0-10,0 0 7,0 0 8,0 128-10,0-91-17,0-2-3,0-3-3,4-4-51,2 2-105,0-5-106,1-8-127</inkml:trace>
  <inkml:trace contextRef="#ctx0" brushRef="#br0" timeOffset="-168479.12">4947 9701 1044,'0'0'60,"0"0"-52,113-33 6,-38 14 15,7-1-7,10 1-3,-3 6-7,-9 5-10,-13 6-2,-22 2-23,-19 0-30,-14 0-95,-12 8-93,-2 7-2,-27 2 55</inkml:trace>
  <inkml:trace contextRef="#ctx0" brushRef="#br0" timeOffset="-168082.06">5022 9738 648,'0'0'242,"0"0"-226,0 0 21,0 0 32,0 0-46,0 0-10,-81 118 22,77-38 9,4 20-4,0 16 13,0 11-14,0 9-8,-3 2-12,-1 5-12,-2-7-2,-6-10 3,1-11-5,0-15 2,2-16-2,4-9 5,5-17 0,0-11-2,0-10 0,14-7-2,12-4-1,13-1 5,11-4 2,11-3-1,6-6 3,-2-4-1,-2-7-7,-4-1-4,-8 0-25,-4-2-64,-11-21-154,-12-17-467</inkml:trace>
  <inkml:trace contextRef="#ctx0" brushRef="#br0" timeOffset="-167423.84">6453 10159 701,'0'0'241,"0"0"-224,0 0-2,0 0 23,91-148-16,-49 93-10,-2-3-2,-2 4 2,-13 8-5,-12 13-3,-13 11 4,0 10 4,-9 4 3,-18 8-8,-3 0-7,-2 0-3,1 3 2,4 14-25,10 3 2,9 3-22,8 6-40,4 2 50,37-1 28,8 1 8,7 1 7,-5-3 32,-9 0 9,-13 2-4,-10-3 14,-17-4-19,-2 4-14,0-4 4,-16 0-15,-6-2-9,-3-7-5,5-3-9,-3-7-119,6-5-110,6 0-189</inkml:trace>
  <inkml:trace contextRef="#ctx0" brushRef="#br0" timeOffset="-167205.96">7081 10056 893,'0'0'63,"0"0"-56,0 0 19,0 0 3,0 0-1,0 0 2,-3 6-6,-3-6-4,1 0 15,3 0-1,-2 0-7,4-7-8,0-2-19,0 1-1,2-4-80,27-3-143,7-4-242</inkml:trace>
  <inkml:trace contextRef="#ctx0" brushRef="#br0" timeOffset="-166868.16">8541 9689 525,'0'0'285,"0"0"-155,0 0-42,0 0 9,0 0-2,0 129-30,0-78-19,0 6-27,0-3-14,3-3-3,1 0-4,0-9-21,-3-6-47,-1-3-153,0-11-165,0-8-229</inkml:trace>
  <inkml:trace contextRef="#ctx0" brushRef="#br0" timeOffset="-166561.12">7913 10374 804,'0'0'92,"0"0"-92,0 0 60,0 0 18,187 51-6,-44-49-9,33-2-15,24 0-12,34 0 2,16 0-1,9 0-1,-3-2-21,-26-12-9,-30-2 6,-39 2 0,-45 2-7,-41 3-2,-35 2-3,-24 1-5,-14 4-14,-2 2-35,-27 0-33,-26 0-120,-24 12-297</inkml:trace>
  <inkml:trace contextRef="#ctx0" brushRef="#br0" timeOffset="-166089.67">8016 11215 758,'0'0'226,"0"0"-214,0 0 16,119-126 49,-72 74-42,1-4-14,-15 1-6,-14 6-10,-14 6 4,-5 14-5,0 4-4,-22 13-5,-5 8-2,0 4-4,1 0-9,3 24 7,10 7 0,9 8-5,4 3 10,10 1 3,27-3-1,14-6 5,-2-4 2,-5-2 4,-11-4-4,-14-4 7,-15-3-5,-4 2 2,-6-1 14,-19-2-13,-4 0-2,0-7-4,8-4-18,8-5-110,9 0-117,4-12-122</inkml:trace>
  <inkml:trace contextRef="#ctx0" brushRef="#br0" timeOffset="-165855.8">8710 10872 954,'0'0'139,"0"0"-123,0 0 4,0 0 27,0 0-6,16 132-3,-11-87-22,1-1-2,-4-1-12,0-2 1,-2-3-3,0-4-7,0-2-32,0-3-49,-4-7-102,0-8-30,-5-9-65,-5-5-176</inkml:trace>
  <inkml:trace contextRef="#ctx0" brushRef="#br0" timeOffset="-165689.9">8614 11226 772,'0'0'182,"0"0"-126,0 0-11,0 0-15,0 0-19,150-87-6,-83 61-5,5-2-4,0-2-78,-5 5-98,-11 3-47,-15 3-139</inkml:trace>
  <inkml:trace contextRef="#ctx0" brushRef="#br0" timeOffset="-165167.09">9346 10930 476,'0'0'110,"0"0"-50,0 0 50,0 0-19,0 0-19,0 0-23,-24 88-23,6-77-11,-1-5-7,0-4-1,1-2 1,5 0 0,-1 0-3,3-12 0,3-2-3,8-3-2,0 4-1,0-4-3,10 3-3,9-1 5,2 1 2,2 5 1,-1 3 0,-3 4 6,2 2-6,-1 0 2,2 2-1,-4 17 5,-2 4 2,-3 4 4,-4 1 1,-5 4 2,-4-3-2,0 6 6,-6-1 1,-21 4-10,-6-2-2,-3-5-6,1-8-2,3-9 5,8-5-5,4-4 0,8-5 0,6 0 1,6 0-2,0 0 5,0 0-4,4-4 0,15-6 5,2 4 0,6 6 10,4 0 1,0 0-7,1 0-7,-3 12-3,-7 0 0,-5 0-17,-3-3-38,-7 0-75,-2 0-131,-5-9-115</inkml:trace>
  <inkml:trace contextRef="#ctx0" brushRef="#br0" timeOffset="-164886.6">9524 10805 1020,'0'0'82,"0"0"-82,134-9 27,-60 20 17,-1 24-15,-9 9 1,-12 13-14,-19 4-10,-21 11-3,-12 7 5,-4 4 9,-33-3-6,-1-6 14,-3-8-21,0-13 3,4-4-2,7-13-5,5-14-2,6-10-40,3-12-58,5 0-122,2-32-136</inkml:trace>
  <inkml:trace contextRef="#ctx0" brushRef="#br0" timeOffset="-164311.05">10193 10684 906,'0'0'91,"0"0"-91,0 0-6,0 0 5,0 0 1,0 0 0,-22 58-17,10-53 2,0-5 15,-5 0 2,7-7 4,3-11-1,4-1-3,3-4-1,0 0-1,5 4 1,13 0-2,2 4 1,3 5 0,0 6 6,2 1-6,-2 3 5,-1 0 2,-5 19 2,2 6-1,-6 8 0,-4 3 7,-2 2-1,-7 0 7,0 0 0,-7-6-3,-15 0-6,-7-6-4,0-5-4,4-7-2,2-9 0,6-5 0,8 0-2,2 0 1,5-12-1,2 5 0,0 3-1,4 4 1,21 0 0,6 0 3,8 0 8,7 0 1,5 0 7,3 0 8,1-4 23,-1-13-10,-11-3-1,-8 0-10,-11 0-12,-14 2-7,-8 1-9,-2 5-1,-5 1-51,-30 7-77,-20 2-285</inkml:trace>
  <inkml:trace contextRef="#ctx0" brushRef="#br0" timeOffset="-163913.02">8092 10642 1007,'0'0'64,"0"0"-61,0 0 61,-146 32-16,104 29-35,4 22 9,4 21 3,8 6 0,11 1 0,15-8 4,0-17-7,17-11-7,21-14-12,7-7-2,10-10-1,3-12-25,6-20-100,0-12-260</inkml:trace>
  <inkml:trace contextRef="#ctx0" brushRef="#br0" timeOffset="-163140.5">10645 9639 324,'0'0'616,"0"0"-566,0 0-18,0 0 18,0 0 0,157 10 3,-64 2-1,8-5-16,-1-4-20,0-3-4,-7 2-6,-8-2-2,-18 0-3,-18 0 0,-22 0 0,-14 0 0,-5-5 0,-8 5 9,0-3 26,0 1-4,0-2-8,0 2-5,0 2-7,0 0-5,0 0 0,0 23-6,-13 12 1,-1 6-1,4 9 5,6 5-3,-3 14 4,7 7 1,0 4-1,0 15 3,0 6 1,0 14-3,0 7 4,3 1-3,3-5-4,0-4-3,4-7-2,-3-12 2,3-8-1,-2-7-1,-6-8 0,-2-4 2,0-3-1,-10-11-1,-19-4 4,-15-4 4,-12-9 2,-4-8-1,-4-4-5,-5-9 0,3-3 1,-3-1-5,3-5-1,14-5-12,12-2-34,20 0-41,20 0-68,0-22-385</inkml:trace>
  <inkml:trace contextRef="#ctx0" brushRef="#br0" timeOffset="-159707.22">12318 10055 675,'0'0'144,"0"0"-91,0 0 33,0 0-40,0 0-30,0 0 9,0 0 34,169-15 0,-109-1 4,-16 3-17,-8 6-18,-16 2-14,-9 3-3,-1-1-2,-6 3-7,-2 0-2,-2 0-3,2 0-33,-2 0-63,0 0-69,0 12-89,0 6-150</inkml:trace>
  <inkml:trace contextRef="#ctx0" brushRef="#br0" timeOffset="-159424.57">12335 10379 644,'0'0'100,"0"0"-69,0 0 80,0 0-8,0 0-33,179 16 1,-106-25-13,-6-5-15,-18 7-20,-16-1-16,-16 6-3,-10 0-3,-4 2-1,-3 0-26,0 0-69,0 0-153,0 0-154</inkml:trace>
  <inkml:trace contextRef="#ctx0" brushRef="#br0" timeOffset="-157015.67">13760 9564 443,'0'0'393,"0"0"-270,0 0-15,0 0-42,0 0-45,0 0-4,0 0 43,2 133-9,0-83-27,0-1-5,-2-1-10,0 0-3,0-1-6,0 4-2,0-5-26,0-4-68,0-12-98,0-16-130,0-14-70</inkml:trace>
  <inkml:trace contextRef="#ctx0" brushRef="#br0" timeOffset="-156634.99">13714 9677 468,'0'0'54,"0"0"31,0 0 41,117-62-70,-68 62-8,4 24 33,-6 14-25,-7 8-16,-11 5 2,-8 0-13,-13 0-20,-6-5-6,-2-8-1,0-8 1,-5-9 4,-7-6-5,-2-15 2,-1 0 4,1-22 1,6-29-9,8-10 0,0-12-2,6 6 2,21 9 1,2 15-1,2 14 2,2 12-2,3 11 7,5 6 1,-1 6 19,-3 28 10,-6 9-1,-10 1-11,-10 9-14,-6 3-10,-5 2-1,0 2-3,0 1-69,-14-6-50,-11-6-154,-4-15-99</inkml:trace>
  <inkml:trace contextRef="#ctx0" brushRef="#br0" timeOffset="-154518.89">12830 9842 455,'0'0'256,"0"0"-116,0 0-1,0 0-34,0 0-55,0 0-7,0 0-21,-46-23 0,15 34-8,-8 23 4,-5 21 9,-1 23 5,3 14-5,8 8 8,16-7-3,18-3-7,2-7-11,37-7-2,7-8-6,2-10-3,0-9 2,-3-13-4,-7-8 1,-7-8-2,-9-3 0,-4-2-15,0-1-54,4-6-54,2-8-294</inkml:trace>
  <inkml:trace contextRef="#ctx0" brushRef="#br0" timeOffset="-152637.12">14520 9832 450,'0'0'220,"0"0"-77,0 0-23,0 0-60,0 0-55,0 0 15,-10 66 20,6-25 7,0 2-18,4-3-7,0-5-8,0-2-8,2-10 0,16-12-6,5-3 1,8-8 0,1-4-1,9-23-3,-5-14-5,-7-5 2,-5-3 6,-11 0 1,-6 7 1,-4 10-1,-3 8 4,0 16 2,0 4 7,0 4 1,0 0-15,0 13-1,-8 15-1,0 11 4,3-1-2,5-2 1,0-4-1,0-6-3,17-1 3,6-12-3,11-7 3,6-6-3,4-5 2,4-24-6,-5-5-6,-3-7 1,-11-2-1,-10-6 11,-13-2 2,-3-6 2,-3 3-1,0 8-1,0 15 3,-3 12 6,-3 11 8,-3 8 0,-7 0-10,3 24-7,-5 22 0,5 12 0,7 6 2,6 3 5,0-3-1,13-6 0,18-8-6,6-14 0,4-14 4,1-10-4,-2-12 3,1 0-2,-6-22 0,1-12-1,-7-9-2,-4-1-7,-10-7 7,-8-5-2,-5-1 0,-2 1-1,0 5 2,0 10 3,0 7-1,-6 12 2,3 8-2,-2 7 2,1 7-2,0 0-2,-1 7-18,-4 15 20,2 9 1,1 4 1,2-3 4,1 3 0,1-1 7,2 4-7,0-1 1,0 6 2,0-3-4,0 2 0,0 0-3,9-6 5,4 0-6,1-6 1,2-6 0,3-3-1,-1-10 0,2-5 1,0-4-1,3-2-3,2-4-5,-2-20 2,2-12-1,0-4-4,-3-6 10,-5 2-1,-3 9 2,-7 10 0,-4 13 2,-3 5 5,0 5 2,0 2 0,0 0-9,0 14-7,0 18 7,0 5 0,0 3 0,0-1 2,0-8-2,12 0 0,8-12-1,3-6-1,3-10 2,4-3 0,-1-3 0,0-24 0,-3-11 0,-6-3 2,-4-3-1,-6 5-1,-5 9 3,0 10-1,-5 8 0,0 9 7,0 3 8,0 0-17,0 21-4,0 19 4,0 20 4,0 10 6,0 4-4,0 9 2,0-3-1,0 2-3,0-2-1,4-10 0,-1-6-3,-1-14-1,3-18 1,-3-11 1,0-13-1,0-8 0,0 0 0,-2-27 1,2-22-1,-2-22-10,0-17-4,5-16-3,4-8-8,6-3 10,10 15-3,6 21 18,3 26-1,1 19 1,6 19 0,1 13 2,-2 2 0,-5 9 3,-10 19 12,-11 10 2,-12 5 0,-2 6-1,-5-3-8,-19-4-2,-7-3-2,-4-9-1,0-4-5,-1-3 1,-1-2-1,3-9-46,3-2-38,-4-6-100,1-4-153,-2 0-180</inkml:trace>
  <inkml:trace contextRef="#ctx0" brushRef="#br0" timeOffset="-152477.62">15414 9944 748,'0'0'0,"0"0"-88,0 0 86,153-125-62,-90 97-151,-5 4-59</inkml:trace>
  <inkml:trace contextRef="#ctx0" brushRef="#br0" timeOffset="-152367.63">15839 9647 514,'0'0'145,"0"0"-29,0 0-7,0 0-69,0 0-40,0 0-35,10-44-188,7 44-80</inkml:trace>
  <inkml:trace contextRef="#ctx0" brushRef="#br0" timeOffset="-149885.17">16356 10263 750,'0'0'177,"0"0"-164,0 0 7,0 0 1,72-107-20,-45 52 4,-5-6 6,-2-7-11,-5 0 7,-2 4-3,-5 5 2,-6 9-1,-2 10 6,0 10-1,0 5 2,0 4-5,0 7 5,-7 3-3,1 4 0,2 5 2,-4-1-1,3 3-4,-3 0-2,2 0-4,-4 27 0,1 4 0,7 13 5,2-1-1,0 3 3,0 0 1,0 3 2,0-3-2,2 0-1,9-3-5,5-2 1,-3-12-2,6-4-1,3-15 1,7-8-1,2-2 4,5 0-4,-1-17 0,1-17-3,-5-7-2,-2-3 1,-9-2 4,-7 8 0,-5 3 2,-6 14 2,-2 6-1,0 10 6,0 2 10,0 3-8,0 0-11,-4 14-1,-10 16-4,1 5 4,6 1 1,7 0-2,0 0 1,5-6-3,10-11 1,5-6-1,5-9-7,1-4 6,3 0-1,2-17 3,-1-12-2,2-5 5,3-2-6,-2-1 6,0 4 1,3 3-1,-1 0 0,1 3 1,-7 9 4,-7 6 0,-12 8 4,-7 4-7,-3 0 4,0 0 10,0 0-5,-8 0 0,-17 0-11,-5 16 0,0 6 1,-1 6-1,1 9-1,7 2 0,5 7-1,7 1 0,11-1 1,0-4-3,2-12-19,19-8 7,8-14-9,5-8 16,4 0 0,2-12 9,2-20 0,-4-8 5,-2-1-3,0-5-2,-5 7 6,0 3-4,-4 7-1,-7 8 8,-4 9 0,0 3-1,-8 4-3,1 2-1,-7 3-4,0 0 0,-2 0-3,0 0-2,0 0 5,0 3 3,-8 11 2,-11 2-2,-2-2-1,-4 4-1,-6 4-1,-2 4 1,1 6-1,1 6 0,9 0 0,7-1-1,9-5 0,6-5-4,0-8-3,8-10-5,13-9 1,6 0 12,9-6 1,4-20 2,-2-6 0,-2-5-1,-12-2 0,-5-1 1,-8 3 3,-3 2-2,-4 9 6,-4 12 10,0 6-3,0 8 6,0 0-6,0 0-13,0 8-4,-2 16-2,-4 7 2,2 0-1,4 1 1,0-3-2,0-6 1,8-7 0,12-6-1,5-6 1,3-4 1,6 0-2,4-21-2,-1-6-1,-1-7-2,-5-4 7,-7-8-5,-5-8 1,-8-6 0,-4-10 1,-7-1-2,0 6 5,0 10 0,0 18 2,-3 13 6,-7 12-6,1 10 6,-7 2-6,3 14-2,-5 23-2,5 8 2,5 6 2,6 1 2,2 2 2,0-2-2,5 1-3,11-1-1,2-8 0,6-5 0,2-2 0,6-16 0,2-4 0,6-9-4,4-8 2,3 0-3,-3-22 1,-1-15 3,-7 2-1,-8-2 2,-9 5 0,-8 11 1,-11 6 2,0 8 5,0 3 7,0 4-9,-2 0-2,-12 14-4,3 14-4,4 4 3,5-2-2,2 3 3,0-6-2,0-3 2,15-6-4,6-12 0,3-6-6,4 0 9,5-18-2,-5-14 2,1-5 1,-5 0 1,0-4 0,-5 12 0,-8 8 5,-7 10 2,-1 7 6,-3 4 0,0 0-12,0 4-2,0 19-2,0 3 1,0 6 1,6-7 0,8-5 1,3-5-1,6-6-3,1-8 3,6-1-2,0 0 2,4-21 1,-1-9 0,-4-5-1,-4 2 0,-10-3 2,-7 0-1,-8 2 2,0 9 1,-8 9-3,-15 8-1,-4 4-3,-8 4 2,1 0-6,0 4-7,4 8-6,9 0 0,7 1-17,10-8-10,4 2-6,0 0 16,18-7 8,15 0-4,5 0 29,7 0 4,1 0 0,-4 0 3,-1 0 0,-8 0 9,-4 7 1,-8 10 11,-10 5 7,-5 6-14,-6 2 4,0 1-2,0-6-8,0-2-4,-4-7-2,2-9-3,-1-2 1,3-5-3,0 0 9,0-18 8,9-20-17,18-8-4,4 2 1,0 6 3,-2 9 0,-4 13 2,-3 6 2,-2 8 0,-2 2 0,-6 0-3,1 18 10,-7 13-3,-6 4 7,0 11-4,0 2 1,-2 3-3,-10 2-4,2-10 6,8-7-9,2-10 2,0-8-2,0-9 0,15-6-2,12-3 4,2 0 1,2-22-5,-4-4-13,-8-3-26,-10 0-19,-9 0-40,0 4-75,-10 4-104,-17 0-85</inkml:trace>
  <inkml:trace contextRef="#ctx0" brushRef="#br0" timeOffset="-149462.67">17853 9738 296,'0'0'570,"0"0"-542,0 0 47,0 0-25,0 0-50,0 0 0,131-58-72,-95 51-108,-10-5-67,-5-4-267</inkml:trace>
  <inkml:trace contextRef="#ctx0" brushRef="#br0" timeOffset="-149322.71">18298 9501 1017,'0'0'56,"0"0"-50,0 0 5,0 0-11,0 0-207,0 0-207</inkml:trace>
  <inkml:trace contextRef="#ctx0" brushRef="#br0" timeOffset="-149094.63">17050 9390 963,'0'0'57,"0"0"-52,0 0 25,0 0-30,0 0-5,0 0-184,-40-48-249</inkml:trace>
  <inkml:trace contextRef="#ctx0" brushRef="#br0" timeOffset="-148436.62">19774 9293 304,'0'0'262,"0"0"-225,0 0 37,0 0 73,54 106-35,-41-45-22,-5 8-9,-2-3-27,-4-2-21,-2-8-11,0-10-6,0-11-2,0-12-12,-2-9 4,2-10-5,0-4 1,0 0-1,0-5 5,6-21-5,16-11-1,5 3-6,4 4 5,-2 10-1,-2 10 1,2 3-1,0 7 1,-2 0 1,-3 12 0,-11 7-1,-8 5 4,-5 2 1,-3 6 2,-28-2 1,-10 1 1,-5-5-3,1-4-2,6-6-3,8-8-3,11-8-30,7 0-26,10-4-40,3-23-59,9-5-149,22-8-117</inkml:trace>
  <inkml:trace contextRef="#ctx0" brushRef="#br0" timeOffset="-148024.82">20242 9629 708,'0'0'4,"0"0"61,0 0 39,0 0-58,0 114-17,0-83-6,16-7-13,6-7 3,6-7-11,7-10 13,0 0-8,3-15 2,-5-14-2,-2-3-2,-6-2 7,-4 1 15,-8 4 1,-9 12 0,-2 10 18,-2 5 0,0 2-23,0 18-22,0 28-1,0 26 4,0 23 8,4 17 5,2 14 3,0 2 1,-4-3-3,-2-13-5,0-18-3,0-21-3,-16-27 14,-5-20-5,-4-18 12,-4-8-7,0-7-4,-5-26-11,3-17-1,3-13-5,9-7-4,13 3-28,6 0-27,2 10-19,27 3-132,11 4-287</inkml:trace>
  <inkml:trace contextRef="#ctx0" brushRef="#br0" timeOffset="-147618.81">21141 9965 1073,'0'0'42,"0"0"-35,82-123 29,-46 79-14,-5 2-10,-8 1 2,-15 8-7,-8 7-1,0 6-6,-7 6 0,-17 11-2,-1 3-3,5 0-22,8 0 7,9 0 12,3 0-6,0 14-9,6 9 23,17 1 1,8-1-1,2 3 0,9-2 4,-1-5-1,-5 0 4,-7-4 7,-14-2 3,-9 3 10,-6 3 1,0 8 2,-19-1-2,-8 6-15,-5-1-9,2-2-4,0 3-7,0-11-96,5-9-192,4-12-389</inkml:trace>
  <inkml:trace contextRef="#ctx0" brushRef="#br0" timeOffset="-146127.66">14901 11471 314,'0'0'114,"0"0"19,0 0-4,0 0 20,0 0-9,0 0-46,0-71-23,0 72-39,0 34-24,0 14 16,0 9 29,0 7-25,-3-2-6,3-9-4,0-8-9,0-10-5,0-12 1,5-4-2,9-8-1,1-3-1,1-4-2,4-1 5,1-4-4,5 0 0,-4 0-8,1 0-45,-2 0-40,0-4-68,-3-10-156,-7-2-111</inkml:trace>
  <inkml:trace contextRef="#ctx0" brushRef="#br0" timeOffset="-145900.45">15208 11346 809,'0'0'73,"0"0"-61,0 0 1,114-50 20,-73 46-33,-3 1-19,-5 3-126,-4 0-168</inkml:trace>
  <inkml:trace contextRef="#ctx0" brushRef="#br0" timeOffset="-145693.36">15748 11173 850,'0'0'29,"0"0"-17,0 0 4,0 0 5,0 127-10,0-92-9,3-5-2,0-2-28,3-5-104,-4-5-83,-2-6-106</inkml:trace>
  <inkml:trace contextRef="#ctx0" brushRef="#br0" timeOffset="-145465.82">15866 11255 796,'0'0'35,"0"0"-22,125-34 45,-53 22-17,7 0-11,-4 0-11,-13 4-15,-20 6-4,-17 2-51,-15 0-49,-10 10-33,0 8-83,-2-4-22</inkml:trace>
  <inkml:trace contextRef="#ctx0" brushRef="#br0" timeOffset="-145025.08">15955 11260 522,'0'0'40,"0"0"20,0 0 21,0 0-48,0 0 18,0 0 1,-60 104 17,57-46-15,2 12-4,1 7-8,0 8 3,0-2-19,0 3 4,0 4-2,0 5-4,-2-2-5,-9 2-11,-5-11 0,0-13-2,2-8 3,2-15 5,2-9-1,8-11-4,0-2 0,2-2 1,0-2 1,16 2 5,17-7-2,9-2-1,12-9-9,6-6 1,5 0-5,8-16-38,1-12-75,3-8-185,-3-10-339</inkml:trace>
  <inkml:trace contextRef="#ctx0" brushRef="#br0" timeOffset="-144424.7">16294 11905 529,'0'0'197,"0"0"-111,0 0 0,0 0-22,0 0-35,0 0 15,141-137-15,-97 79 2,-5-5-11,-14 2-3,-8 9-2,-17 15-1,0 16-6,-11 9-5,-13 10-3,3 2 0,-2 0-12,6 0 6,3 9-5,7 2 5,7 7-5,0 4 0,9 8 7,22 4 4,4 1 0,0 3 0,-3-4 1,1-2 4,-9-1-1,-9-2 1,-8-3 1,-7-4-5,0-4 9,-9-2-6,-11-4-3,0 0-1,2 1 0,5-8-60,5-1-33,4-4-73,4 0-62,0 0-72</inkml:trace>
  <inkml:trace contextRef="#ctx0" brushRef="#br0" timeOffset="-144235.13">16990 11712 950,'0'0'0,"0"0"-26,0 0-72,0 0-166,0 0-29</inkml:trace>
  <inkml:trace contextRef="#ctx0" brushRef="#br0" timeOffset="-143974.73">17207 11485 868,'0'0'13,"0"0"-4,0 116 54,3-61-32,4 1 11,0-1-8,2-8-19,-3-4-8,2-7-6,-7-6-1,-1-6-51,0-6-93,0-7-84,0-8-56</inkml:trace>
  <inkml:trace contextRef="#ctx0" brushRef="#br0" timeOffset="-143793.98">17201 11518 609,'0'0'175,"0"0"-165,0 0 18,123-108 2,-59 84-23,-1 2-6,-9 8-1,-17 3-17,-14 11-112,-17 0-59,-6 0-31</inkml:trace>
  <inkml:trace contextRef="#ctx0" brushRef="#br0" timeOffset="-143615.96">17206 11794 495,'0'0'170,"0"0"-112,0 0 46,0 0-24,0 0-9,0 0-52,136 3-8,-85-24-11,-6 3-25,-5 0-152,-10 0-61,-2-1-72</inkml:trace>
  <inkml:trace contextRef="#ctx0" brushRef="#br0" timeOffset="-143381.06">17700 11472 789,'0'0'154,"0"0"-46,0 0-5,0 0-83,0 0 14,-51 124 27,42-66-8,0-4-6,7-6-10,0-6-5,2-6-21,0-1-7,0-7-2,0-2-2,0 2-21,0-3-39,0 7-41,0-5-135,12-5-158,3-6 1</inkml:trace>
  <inkml:trace contextRef="#ctx0" brushRef="#br0" timeOffset="-143053.73">17748 12068 326,'0'0'209,"0"0"-62,0 0-3,0 0-41,132-138-34,-90 91-15,2-5-10,-6 4-1,-12 2-12,-16 12-7,-10 11-5,0 10-6,-18 10-13,-9 3 0,-2 0-1,2 7-7,5 8-5,8 4 7,11-2-18,3 0-2,0-2 14,24 2 9,9-1 3,9-2 0,0 4 5,-3 0 0,-8-2 8,-6 3 15,-10-6-13,-8 3-8,-7 1 0,0 4-1,-14-1-4,-15 2-2,-2-2-23,-4-4-70,-3-4-76,0-12-89,4 0-124</inkml:trace>
  <inkml:trace contextRef="#ctx0" brushRef="#br0" timeOffset="-142819.71">18252 11497 1019,'0'0'18,"0"0"12,164 37 66,-108 4-51,-14 5-10,-17 1-12,-13 3-9,-12-5-3,0-3-7,-14-7 3,-4-3-5,-2-9-2,2-5-2,3-6-59,-1-4-80,3-8-116,-3 0-167</inkml:trace>
  <inkml:trace contextRef="#ctx0" brushRef="#br0" timeOffset="-142436.67">18389 11253 1032,'0'0'7,"162"-39"-3,-56 19 7,4 6-5,-15 5 1,-19 9-3,-23 0 4,-21 4-2,-18 22-1,-14 11 28,0 10 24,0 10-13,-8 13-4,2 12-17,6 6-5,0 10-3,0 2 0,0 7-9,10 7 6,0 0 2,-8-1 3,-2-11-1,-4-14 1,-25-16-9,-12-12 16,-10-11-12,-2-15-3,-1-13-7,5-14 0,4-7-2,9 0-26,8-32-51,13-18-61,5-23-359</inkml:trace>
  <inkml:trace contextRef="#ctx0" brushRef="#br0" timeOffset="-142112.6">19471 11712 922,'0'0'84,"0"0"-29,0 0 42,166-76-65,-98 54-8,-1 2-16,-13 8-8,-15 10-48,-16 2-147,-19 0-140</inkml:trace>
  <inkml:trace contextRef="#ctx0" brushRef="#br0" timeOffset="-141949.22">19544 11930 452,'0'0'488,"0"0"-459,0 0 26,0 0 34,0 0-33,168-7-34,-89-7-22,-5 2-6,-13 0-220,-21-8-312</inkml:trace>
  <inkml:trace contextRef="#ctx0" brushRef="#br0" timeOffset="-141356.65">20964 11407 920,'0'0'17,"0"0"32,0 0 17,-124 39-43,88 0 7,3 12-8,8-1-3,10-3-8,12-7-3,3-6-8,2-8 1,19-8 0,9-15 2,2-3-2,1 0 9,-2-11-4,-2-20-1,-3-9-4,-2-14 5,-8-9-3,1-12-2,-6-4-1,-5 1 5,-6 2-4,0 6-1,0 10 2,-8 19 3,-3 22 1,2 19 33,0 7-21,0 36-14,2 18-1,7 11 6,0 3 8,5-2-1,22-3-3,1-2-8,2-4-4,-3-7-1,-8-8-24,-5-8-44,-5-3-83,-8-6-177,-1-5-161</inkml:trace>
  <inkml:trace contextRef="#ctx0" brushRef="#br0" timeOffset="-141131.45">20539 12300 968,'0'0'93,"0"0"-75,122 10 9,-8-10 41,22 0-15,9-17-9,0-10 5,-16-4-7,-24 5-17,-30 4-9,-33 11-15,-26 8-1,-16 3-36,-33 4-93,-25 23-247,-13 4-378</inkml:trace>
  <inkml:trace contextRef="#ctx0" brushRef="#br0" timeOffset="-140727.41">20998 12639 980,'0'0'66,"0"0"-64,-148 80 36,111-41-1,1 2-13,5-1 0,6 0-11,7-7-6,12-8-1,6-3-4,0-7 1,22-7-2,14-8 4,7 0 4,-1-20-1,-5-12 1,-6-7-9,-12-1-3,-11-12-3,-6-9 1,-2 0-1,0 6 6,0 14 1,0 19 13,-2 10 14,-1 6 7,2 3 4,1 3-12,0 0-15,0 12-12,0 22 0,0 15 5,11 7 5,3 4-8,-1 2 0,1-4-2,-6-7-6,-1-5-35,-3-12-51,-2-10-157,-2-16-68</inkml:trace>
  <inkml:trace contextRef="#ctx0" brushRef="#br0" timeOffset="-140478.63">21176 12641 1002,'0'0'129,"0"0"-90,0 0-1,0 0-20,0 0 14,0 0 5,57 156-12,-52-98-4,0-1 0,1-10-9,2-4-5,2-16 1,7-10-7,0-8 2,6-9-2,7 0-2,0-5 1,-4-13-37,-6-2-62,-8-7-119,-12 1-270</inkml:trace>
  <inkml:trace contextRef="#ctx0" brushRef="#br0" timeOffset="-140335.68">21196 12881 1090,'0'0'77,"0"0"-73,0 0 3,203-134-7,-105 101-42,-10-1-186,-20-5-384</inkml:trace>
  <inkml:trace contextRef="#ctx0" brushRef="#br0" timeOffset="-139962.47">21992 11418 812,'0'0'56,"0"0"0,0 0 94,0 0-61,-131-81-58,90 81-3,3 24 0,5 15-16,6 17 9,16 8 1,11 5 0,0 2-10,9-5-9,18-1-2,-2-5-1,-6 0-1,-5-2-42,-13-2-71,-1-1-185,-11-13-153</inkml:trace>
  <inkml:trace contextRef="#ctx0" brushRef="#br0" timeOffset="-139662.79">21610 12057 224,'0'0'628,"0"0"-590,54-110 44,11 64-47,11-4-29,9-4-6,-3 0-6,-10 1-51,-12 5-96,-17 2-5,-13 2 44,-12 2 49,-9 4 65,-9 3 18,0 10 80,0 9 10,0 6 27,0 7 21,0 3-80,-4 21-55,-10 26 12,-1 16 25,6 3-22,-1 2-2,4-4-13,6-1-15,0-9-6,0-8-21,18-12-74,11-18-123,2-14-168</inkml:trace>
  <inkml:trace contextRef="#ctx0" brushRef="#br0" timeOffset="-139428.61">22501 11434 928,'0'0'114,"0"0"-49,0 0 30,0 0-69,0 0-17,0 109 29,0-48-19,0-1 0,0-6-2,0-7-6,4-10-5,18-10-6,2-10 0,3-8-1,-2-7-31,-3 1-47,-2-3-102,-16 0-158,-4-5-264</inkml:trace>
  <inkml:trace contextRef="#ctx0" brushRef="#br0" timeOffset="-139308.92">22455 11710 744,'0'0'0,"0"0"-13,0 0-89,139-84-250</inkml:trace>
  <inkml:trace contextRef="#ctx0" brushRef="#br0" timeOffset="-139114.67">22849 11376 852,'0'0'112,"0"0"-19,124 29 13,-73 16-38,-1 9-10,-13 6-14,-14-2-20,-19-1-10,-4-1-3,-25 0 1,-22 0-6,-6-2-6,-3 0-3,5-6-47,5-3-71,5-10-252</inkml:trace>
  <inkml:trace contextRef="#ctx0" brushRef="#br0" timeOffset="-138283.13">20860 13975 150,'0'0'681,"0"0"-601,0 0 79,0 0-61,0 0-76,0 0-10,-14-39-12,12 47 8,2 10 1,0-1 18,0 6-5,0 4 8,0 8 0,0 4-10,0 5-8,0 2-4,-2 0-8,0-4 3,2 0-3,0-1 0,0-4-20,0-2-30,0-9-71,0-3-64,-8-6-185,-5-11-126</inkml:trace>
  <inkml:trace contextRef="#ctx0" brushRef="#br0" timeOffset="-138071.68">20844 13967 796,'0'0'25,"0"0"72,141-55 12,-99 55-55,-13 0-23,-15 18-22,-14 9 6,0 0 6,-17 4 0,-14-1-13,-4-2-8,-3 0-29,1-4-84,9-7-67,8-5-45,7-12-70</inkml:trace>
  <inkml:trace contextRef="#ctx0" brushRef="#br0" timeOffset="-137644.75">20991 14016 275,'0'0'121,"0"0"-35,0 0 60,129-5-88,-106 27-20,-8 7 36,-8 5 10,0-5-16,-7-3-21,0-4-5,0-10-11,0-6-12,0-2-4,0-4-2,0 0 2,0 0 9,6-18-8,8-8-14,3 0-1,7 2 0,8-2 0,2 8-1,0 6 0,0 4 4,-7 8-4,-4 0-6,-10 11 2,-1 14 2,-4 3 1,1-4 1,3 0-1,-2-8 4,4-4-5,-1-10 3,6-2-1,-4 0 0,5-8 12,-5-12-9,-7-2 15,-8 1-4,0 2 5,-4 3-12,-17 4-7,-4 3-2,-2 7-24,3 2-98,8 0-149,7 0-104</inkml:trace>
  <inkml:trace contextRef="#ctx0" brushRef="#br0" timeOffset="-137300.42">21822 13999 780,'0'0'63,"0"0"16,0 0 12,0 0-62,21 128 1,-11-104-12,-2-7-3,0-6-7,-1-10 0,4-1 1,5 0 6,2-19 7,6-9-5,3-2-5,2 2-8,-2 3 3,-5 9-6,-1 8 1,-6 7 0,-2 1 0,3 0 3,0 12 7,0 8 3,1-1-3,-6-2-8,0-3-2,-7-6 0,1-4-4,-5-3-1,0 1-58,0 1-48,0-3-77,0 0-78,0-6-107</inkml:trace>
  <inkml:trace contextRef="#ctx0" brushRef="#br0" timeOffset="-137179.1">22200 13825 590,'0'0'148,"0"0"-7,0 0-25,0 0-74,0 0-38,0 0-4,93-73-23,-82 79-178,-3 10-150</inkml:trace>
  <inkml:trace contextRef="#ctx0" brushRef="#br0" timeOffset="-136257.01">22667 13909 1040,'0'0'33,"0"0"26,0 0 0,0 0-51,0 0-3,0 0 1,-131 95-4,111-65 2,7-3-4,11-5 3,2-4-6,0-9 0,17-4-23,10-5 2,6 0 16,6-14 1,-4-18 7,-4-3 0,-6-2 0,-8-10 4,-10-8 0,-7-10 4,0-3 6,0 6 0,-3 12 9,-3 19 15,4 17 3,0 10 11,0 4-21,-3 23-28,2 21-1,-1 9 10,4 0-8,0-2 2,0-2-3,3-7-3,12-5 1,6-11-2,2-11 1,6-10-6,8-5 1,3 0-1,-5-12-13,1-13 5,-12-5-1,-5 2 9,-9-5 6,-3 4 0,-3 7 1,-4 7-1,0 12 1,0 3-1,0 0-2,0 3-5,0 20 0,-2 7 7,-2 0-3,4-6-16,0-4-21,11-11 6,16-9 2,14 0 4,6-2 23,3-21 0,3-1 5,-6 0 2,0 0 0,-5 0 1,-13 2 9,-4 3 20,-14 7-4,-9 11 0,-2-6 9,0 7-10,-24 0-18,-9 25-9,-6 7-3,6 3 3,13 0-1,11-3 0,9-9-1,0-2-4,9-16-5,15-5 1,15 0 5,1-21 5,-3-13 0,-1-6 0,-12-7 0,-5-2 0,-13-13 3,-4-2 1,-2 7 8,0 15 8,0 20 19,0 15 13,0 7 4,-4 0-19,2 25-31,0 25-3,2 12 19,0 5-10,0-2-11,0 2-1,0 1-8,0 0-64,-22-5-64,-10-10-331</inkml:trace>
  <inkml:trace contextRef="#ctx0" brushRef="#br0" timeOffset="-135875.01">21508 15151 861,'0'0'84,"0"0"-49,-8-108 101,-2 82-77,4 8-22,-5 12 14,-8 6-7,-2 0-15,-6 20-12,-2 16 3,6 10 2,11 6-6,6 6-8,6 0-5,0 4-3,0-9-1,0 1-14,2-2-24,-2-2-39,0-9-84,-5-5-119,-11-10-63</inkml:trace>
  <inkml:trace contextRef="#ctx0" brushRef="#br0" timeOffset="-135605.76">21020 15561 637,'0'0'90,"0"0"-14,7-107 61,49 62-123,19-2-11,19-4 0,0 2 0,-7 8-6,-16 10-6,-17 9-44,-19 5 53,-18 7 7,-7 5 61,-10 2 46,0 3 2,0 0-48,0 3-46,0 24-16,-7 10 7,-4 10-3,-4 4-3,-1 1-7,9-2 0,5-9-29,2-9-97,6-11-112,17-15-124</inkml:trace>
  <inkml:trace contextRef="#ctx0" brushRef="#br0" timeOffset="-135342.34">21836 15337 421,'0'0'417,"0"0"-408,0 0 65,0 0-38,0 0-27,-49 104-7,68-95-2,9-5 0,1-4 3,4 0 7,-1-22 3,-6-2 0,-4-1 24,-8-7 16,-12 6-2,-2 3 8,0 5-24,-14 10-12,-10 8-14,-7 0-9,-7 8-1,0 13-53,0 4-122,7-5-231</inkml:trace>
  <inkml:trace contextRef="#ctx0" brushRef="#br0" timeOffset="-135100.93">22117 15141 1245,'0'0'19,"0"0"-4,138 24 27,-89 32-40,-11 2 6,-16 5-7,-15-3-1,-7-4 10,-7-10 7,-18-5 13,2-7-16,0-12-9,7-4-5,10-9-23,6-4-68,0-5-153,0 0-102,6-22-238</inkml:trace>
  <inkml:trace contextRef="#ctx0" brushRef="#br0" timeOffset="-134950.92">22688 15357 1030,'0'0'102,"0"0"-92,176-90 32,-107 73-21,-7 7-21,-17 10-88,-17 0-210,-22 5-196</inkml:trace>
  <inkml:trace contextRef="#ctx0" brushRef="#br0" timeOffset="-134540.93">22767 15584 1058,'0'0'132,"0"0"-106,0 0 17,0 0-40,0 0-3,143-46-57,-83 24-42,-6-6-61,-8 2-106,-9 5 82,-10 6 71,-12 7 113,-9 5 85,-6 3 133,0 0-5,0 0-51,0 0-71,0 3-37,0 20 13,0-2-34,0 7-7,0-2-18,0-4-5,8-8-2,18-4 2,14-10-2,11 0 5,5-10 3,0-18-5,-9-2-1,-14-6 3,-13 0 26,-15 2 4,-5 6 0,0 2-9,-25 12-13,-10 6-14,-10 8-1,-1 0-10,-2 8-26,6 9-32,11-3-57,11-5-351</inkml:trace>
  <inkml:trace contextRef="#ctx0" brushRef="#br0" timeOffset="-134283.13">23668 14991 1180,'0'0'63,"158"-32"-47,-52 32 54,2 20-47,-5 26-3,-11 12-2,-22 24 6,-22 11 6,-29-7-14,-19-6 28,-8-17-7,-32-12 10,-7-10-11,3-22-12,1-6-15,9-5-9,5-8-38,0 4-75,-6-4-30,-9 0-293</inkml:trace>
  <inkml:trace contextRef="#ctx0" brushRef="#br0" timeOffset="-130840.58">2199 13383 588,'0'0'116,"0"0"-37,0 0 2,0 0-43,0 0 2,0 0 7,96 12-2,-42-12-19,-3-3-15,-2 0-11,-4 3-1,-5 0-80,-7 0-191,-9 0-119</inkml:trace>
  <inkml:trace contextRef="#ctx0" brushRef="#br0" timeOffset="-130638.86">2125 13704 394,'0'0'332,"0"0"-278,0 0-5,0 0 25,128 10 15,-53-10-37,4 0-37,-2 0-10,0-5-5,-13-6-30,-10-1-111,-14-6-125,-11-4-182</inkml:trace>
  <inkml:trace contextRef="#ctx0" brushRef="#br0" timeOffset="-117409.22">5621 13168 621,'0'0'117,"0"0"-50,0 0 124,0 0-107,0 0-39,-132-14-19,76 34 5,-1 14-6,4 5-3,5 5-10,13 2-1,10 0-4,16-4-5,9-5-2,0-10-2,29-11 2,11-13 0,12-3 0,6-19-1,4-20 1,-7-10-12,-10-6 3,-10-4 5,-12-2 1,-9-3 3,-7-6 0,-7 7-1,0 2 1,0 9 2,0 22 2,-5 9-2,-2 15 14,5 6 12,-3 0-27,0 22-1,-2 27-5,-3 21 5,-1 10 8,5 4 2,6-4-7,0-8 0,0-13-2,8-9-1,8-6 0,-1-8-30,-3 0-74,-10-11-233,-2-9-195</inkml:trace>
  <inkml:trace contextRef="#ctx0" brushRef="#br0" timeOffset="-117161.6">4897 13953 835,'0'0'65,"151"0"-65,-22 0 102,27-19-17,12-11-2,3-6-20,-8-7-19,-25 6-20,-30 7-18,-40 12-6,-34 8-7,-34 10-59,-7 0-137,-51 17-177</inkml:trace>
  <inkml:trace contextRef="#ctx0" brushRef="#br0" timeOffset="-116635.49">5282 14570 563,'0'0'208,"0"0"-165,0 0 74,0 0-54,-134-24-39,96 42-16,-4 14 4,2 5-4,5 2 1,10 7-5,12-6 2,13-5-6,0-9-7,11-12 5,18-13 2,6-1 2,8-22 0,-1-20 0,-2-14-2,-5 1-5,-6-3-1,-8 3 6,-7-3 0,-8-3 0,-6 8 2,0 2-2,0 12 5,0 18 10,0 9 35,-4 8 12,2 4-6,2 0-31,0 6-25,0 28-1,0 18 1,0 13 8,0 2 3,0 3-4,6-1-6,7 0-1,1-11 0,-1 0-4,-4-16-44,-4-14-92,-1-12-72,-4-16-162</inkml:trace>
  <inkml:trace contextRef="#ctx0" brushRef="#br0" timeOffset="-116363.27">5597 14267 930,'0'0'168,"0"0"-139,0 0-23,0 0 23,4 148 24,-4-75-20,0 5-9,0 6-2,0-4-7,0-3-5,0-26-3,13-5-1,10-17-5,-1-12 0,5-12 3,8-5-3,5-5-1,-1-22-29,-8-4-52,-16-4-81,-13-3-205</inkml:trace>
  <inkml:trace contextRef="#ctx0" brushRef="#br0" timeOffset="-116213.67">5510 14620 929,'0'0'157,"0"0"-144,0 0-7,0 0 0,178-108-6,-98 72-120,-8-4-258</inkml:trace>
  <inkml:trace contextRef="#ctx0" brushRef="#br0" timeOffset="-115645.53">6616 13319 534,'0'0'114,"0"0"-74,0 0-13,0 0 19,0 0 57,4 126-5,-4-82-21,0 1-37,0-1-4,0-3-5,0-2-12,0-8-2,0-6-7,6-7-6,3-8-3,4-2 2,3-4 2,7-4-3,4 0 2,4 0-4,0-2-11,-2-6-85,-7-6-142,-4-7-183</inkml:trace>
  <inkml:trace contextRef="#ctx0" brushRef="#br0" timeOffset="-115442.11">6857 13254 642,'0'0'125,"0"0"-105,0 0 67,0 0-46,117-36-34,-90 35-7,0-4-25,-3 1-161,-1-6-178</inkml:trace>
  <inkml:trace contextRef="#ctx0" brushRef="#br0" timeOffset="-115241.02">7319 12997 952,'0'0'85,"0"0"-54,0 0-3,0 0-18,0 0 2,0 0 7,-4 81 1,7-53-8,-2 6-7,2 2-5,2-4-5,1 0-119,3-7-174,0-11-137</inkml:trace>
  <inkml:trace contextRef="#ctx0" brushRef="#br0" timeOffset="-115030.04">7547 13066 581,'0'0'143,"0"0"-136,131-32 80,-55 18-2,2-2-47,-6 0-18,-14 4-11,-18 7-9,-18 2-34,-14 3-116,-8 0-54,-1 0-140</inkml:trace>
  <inkml:trace contextRef="#ctx0" brushRef="#br0" timeOffset="-114678.75">7592 13048 588,'0'0'152,"0"0"-87,0 0 46,0 0-31,-10 131 2,10-73-12,0 10-18,0 2-2,0 5-7,0 2-11,0 8-10,0 7-8,0 2 3,0-6-2,0-10-11,0-5 1,0-9 0,0-2-1,0-4 1,0-9-3,0-8-1,0-7 0,0-5 1,7-13-2,11-2 1,5-9 1,10-1 0,11-4 3,6 0-5,8-12 0,-5-3-62,-8-2-117,-17-7-486</inkml:trace>
  <inkml:trace contextRef="#ctx0" brushRef="#br0" timeOffset="-114278.53">9297 12825 957,'0'0'139,"0"0"-61,0 0-40,0 0-5,0 0-8,-6 131-7,3-85-8,-2-2-9,3 2 0,-2 0-1,2-2-11,-6-1-69,5-7-190,-5-4-101</inkml:trace>
  <inkml:trace contextRef="#ctx0" brushRef="#br0" timeOffset="-113980.6">8658 13418 391,'0'0'439,"0"0"-375,0 0 29,0 0-34,0 0 4,139 55 1,-16-52-22,28-3 0,24 0-1,23-7-6,14-17 10,7-6-12,-1-1-11,-22 0-7,-35 7-7,-45 4 1,-45 9-9,-31 6-1,-25 5-26,-15 0-57,-7 9-148,-37 15-73,-18-1-377</inkml:trace>
  <inkml:trace contextRef="#ctx0" brushRef="#br0" timeOffset="-113493.21">8847 14171 342,'0'0'149,"0"0"-30,0 0 24,0 0-22,0 0-20,0 0-9,44-52-30,-17 12-23,2-2 1,-9-3-11,-7 1-7,-9 8-12,-4 7-6,0 10-3,-17 6-1,-5 10-9,-5 3-17,2 0-15,7 12 16,5 6 10,9 2 7,4 4 0,0 0-1,20 2 7,15-4 1,13 0 1,2 0 1,-2 1 1,-9-4-2,-12 6 0,-11-1 0,-16 1 4,0 6-2,-15-4-2,-17 2 1,-8-5-1,1-5-53,6-6-77,12-9-91,11-4-98</inkml:trace>
  <inkml:trace contextRef="#ctx0" brushRef="#br0" timeOffset="-113251.47">9466 13898 973,'0'0'78,"0"0"-64,0 0 20,0 0-2,0 0-10,-6 131 8,6-94-3,0 4-13,0-1-7,0-2-4,0 2-3,0-4-2,0 0-60,0-10-71,0-6-120,-7-8-73</inkml:trace>
  <inkml:trace contextRef="#ctx0" brushRef="#br0" timeOffset="-113087.32">9285 14249 919,'0'0'97,"0"0"-85,0 0 8,135-72-13,-62 40-7,2 2-42,-7 2-124,-12 2-139</inkml:trace>
  <inkml:trace contextRef="#ctx0" brushRef="#br0" timeOffset="-112519.28">9949 13939 263,'0'0'627,"0"0"-606,0 0-11,0 0 12,0 0-13,0 0-7,-68 86 8,50-81-7,3-2 1,1-3 8,5 0-5,5-3 6,-1-14-12,5-2 5,0 0-6,0-1 0,3 1 2,15 1-2,3 4-3,4 2 3,1 3 0,2 2-3,-1 7 3,-4 0 1,-2 0 2,-5 2-3,-1 16 3,-1 8 0,-5-2 2,-3 6 11,-5 5 2,-1 1-1,0 6 11,-23 2-7,-6 0-10,-5-4-4,0-8 0,4-6-5,3-14 0,7-6-2,4-6 6,8 0-6,1-4 0,7-10-5,0-3-8,7 4 3,13 7 9,-3 2-1,7 4 2,4 0 8,1 0 7,4 8-3,1 0 6,-1-1 12,0 2-1,-4-6-12,-4-3-1,-7 0-8,-5 0-6,-7 0-2,1-5-38,-7-9-73,0-6-122,0-4-130</inkml:trace>
  <inkml:trace contextRef="#ctx0" brushRef="#br0" timeOffset="-112300.89">10209 13805 529,'0'0'272,"0"0"-195,0 0 29,129 13-22,-73 20-14,0 8 1,-6 8-6,-8 2-7,-12 5-33,-19 4-7,-11 9-14,-4-7-4,-34 4 0,-7-7 0,-11-15-13,-2-11-39,-9-6-56,-6-12-134,-12-4-173</inkml:trace>
  <inkml:trace contextRef="#ctx0" brushRef="#br0" timeOffset="-111971.42">8694 13868 549,'0'0'104,"0"0"-25,0 0 50,0 0-41,-115 46-32,86 12 24,4 13 6,4 11-30,7 10-4,10-4-10,4-3-14,12-9-14,29-13-8,10-10-4,14-7-4,6-12-19,10-14-86,-1-18-213,8-2-344</inkml:trace>
  <inkml:trace contextRef="#ctx0" brushRef="#br0" timeOffset="-111130.79">10938 13593 585,'0'0'93,"0"0"-54,0 0-19,0 0-18,0 0 3,0 0 3,-92 16 16,76-16 1,1 0-4,6 0 18,2 0 7,3-13-10,0-1-13,4-4-16,0 1-3,0 4 5,0-1-4,8 2-5,13 1 0,1 3 1,-2 4 1,0 2-1,-7 2-1,1 0 6,-3 0-6,2 0 5,0 14 2,-2 6 2,-1 4-5,-6 1 7,-2 2 6,-2 2-6,0-1 0,0-1-3,-20 0 7,-5 1-5,-8-2-3,-3-5-2,-1 2-5,3-7 4,5-2-4,9-9-3,9 0-3,5-5-3,6 0 9,0 0-2,0 0-5,10 0 7,15 0 0,4-5 0,2 2 1,3 3 3,1 0 9,2 0 8,3-2 11,-3-5 12,-1-6 4,-9 1-4,-10 2-9,-8 2-11,-6 5-8,-3 0-1,0-3-8,0-2-7,0-7-2,0-4-55,0-8-118,0-6-333</inkml:trace>
  <inkml:trace contextRef="#ctx0" brushRef="#br0" timeOffset="-110718.94">11007 12932 951,'0'0'20,"0"0"-17,0 0 20,145-20-13,-74 13-2,5 2 3,-1-2 18,2 4 1,-11-1 4,-18 4 19,-13 0-19,-18 0-25,-9 0-3,-2 7 10,-4 20 6,1 11 8,5 20-8,1 20-12,3 17 8,5 14-1,3 8-3,7 5-1,4 9 2,-6-6-8,-12-6-3,-13-15 5,0-17 0,-33-13-3,-21-16 18,-13-9-5,-6-14 3,1-9-12,1-12-7,8-8-3,12-6-2,7 0-37,13 0-58,10-18-215</inkml:trace>
  <inkml:trace contextRef="#ctx0" brushRef="#br0" timeOffset="-109210.43">2521 15918 617,'0'0'172,"0"0"-39,0 0 31,0 0-74,0 0-56,0 0-18,-126 36-6,88 4 1,3 10-4,4-2 0,8 5-2,8-2-2,13-7-2,2-3-1,2-11-5,22-12 1,5-8-7,5-10 0,4 0-4,2-19-5,-1-13-1,-2-7-2,-8 4 19,-5 3 4,-8 6 5,-9 8-3,-1 4 5,-6 10 0,2 4 3,-2 0-7,0 0-3,0 8-21,0 16 3,0 6 18,0 6 3,12-5-2,5-4-1,5-8-4,5-7 3,0-7-7,0-5-3,-2 0 11,-2-19 0,-2-8 3,-9-2 1,-2 0 6,-7-7-5,-3 0 4,0 10 7,-21 0-3,-1 12 6,-2 6-15,-3 2-2,-2 6-2,-1 0-4,6 0-21,4 10-67,9 8-91,11-4-70,0-2-148</inkml:trace>
  <inkml:trace contextRef="#ctx0" brushRef="#br0" timeOffset="-108589.63">3035 16036 562,'0'0'271,"0"0"-252,0 0-2,0 0 34,12 136-4,-10-85-19,1-8-9,-3-2-3,0-18-1,0-2 0,0-11-7,0-6-6,0-4 1,3 0 0,-1 0 9,-2 0 11,7-19-4,2-15-19,4-2-2,3-8-11,-3 12 3,3 4-4,0 8 6,0 10 6,-3 6 1,3 4-6,-6 0-7,1 7 2,-1 16 3,-2 13 6,-1 4 3,-3-3 3,1-2-2,0-5-1,-1-11 0,5-9 0,2-2 0,5-8 0,1 0 6,5-14 5,0-12-5,2-10 0,-5-9-4,-1 6-2,-7-2 0,-3 9-2,-8 10 1,0 7-9,0 12 8,0 3-21,-8 0-7,-3 0-4,7 14 15,4 7-1,0 6-18,9 1 6,16 2 32,12-2 0,1-2 5,-7-3 27,-4 0 13,-13-7-5,-12 3-14,-2-6-12,-2 10 5,-23-1-7,-2 0-8,0-5-4,2-2-48,10-11-125,4-4-92,11-8-155</inkml:trace>
  <inkml:trace contextRef="#ctx0" brushRef="#br0" timeOffset="-108429.35">3759 16156 679,'0'0'226,"0"0"-209,0 0 2,0 0 19,19 120-21,-15-76-12,-1 1-5,0-1-33,-3-8-213,0-12-146</inkml:trace>
  <inkml:trace contextRef="#ctx0" brushRef="#br0" timeOffset="-108289.57">3785 15940 906,'0'0'0,"0"0"-34,0 0-127,0 0-208</inkml:trace>
  <inkml:trace contextRef="#ctx0" brushRef="#br0" timeOffset="-107366.87">4143 16112 332,'0'0'506,"0"0"-471,0 0 0,0 0-3,0 0-21,-136 44 16,104-18 13,7 0-5,4 6-23,7 0-8,8-2-2,6 0-2,0-11-9,0-1-2,17-12-20,7-6 2,5 0 11,-1-10-1,4-23-8,-5-6 19,-1-5-1,-10-9 9,-8-1 6,-8-4-1,0-4 1,0 3-2,0 14 8,-10 14 30,2 18 26,2 8 4,0 5-25,1 5-39,1 22-8,1 13 0,3 9 0,0 1 2,0 6 1,11 2-2,7-1 0,5-2-1,5-10 0,4-17-4,6-6 3,2-18-16,-1-4 15,2-9-13,-5-18-7,-5-12 10,-10-1-1,-7 2 11,-12 0 2,-2 9 0,0 12 2,0 2 10,-2 15 15,-4 0-5,-2 0-19,0 11-3,-1 10-4,2 13 4,7 5-1,0 5-2,0-8 0,5-5 3,14-12-1,8-6-2,4-5 1,6-8 2,-2 0 1,-1-13 0,-5-18 0,-5-10 0,-11 1 5,-7-8-1,-6 4 4,0 5-8,-1 10-1,-12 7-2,-1 12 1,5 6-13,3 0-9,6 4-1,0 0-2,0 0-41,3 0-43,18 4 84,5 6 25,7 2 1,0-2 4,2 8-4,-3 8-1,-6 2 1,-6 11 14,-8 0 25,-9 1 13,-3-3-11,0-5 13,3-15-9,-1-3-15,5-1-12,-3-9-5,6-1-7,-2 4-2,7-7-4,8 0-15,2-14-140,2-23-479</inkml:trace>
  <inkml:trace contextRef="#ctx0" brushRef="#br0" timeOffset="-106947.51">6261 15973 178,'0'0'827,"0"0"-794,0 0-29,0 107 51,0-51-15,0 8-7,-10-2-3,0-4-14,3-8 3,3-11-8,4-12-5,0-8-2,2-12-4,23 0 1,2-7 2,12 0-3,-1 0-68,0 0-73,-7-10-161,-6-8-174</inkml:trace>
  <inkml:trace contextRef="#ctx0" brushRef="#br0" timeOffset="-106793.53">6417 16070 948,'0'0'4,"0"0"2,116-41-12,-51 28-39,1-3-141,-13 2-171</inkml:trace>
  <inkml:trace contextRef="#ctx0" brushRef="#br0" timeOffset="-106631.35">6877 15841 938,'0'0'161,"0"0"-118,0 0-11,0 0-28,0 0 6,0 0-6,-17 116-3,17-83-1,0-1-55,0-2-97,0-7-160,10-4-203</inkml:trace>
  <inkml:trace contextRef="#ctx0" brushRef="#br0" timeOffset="-106419.67">7192 15901 856,'0'0'87,"135"-22"-51,-43 12 78,7-4-77,-10 7-28,-13 0-9,-19 5 0,-22 0-97,-24 2-117,-11 0 36,-16 0-27,-20 0-103</inkml:trace>
  <inkml:trace contextRef="#ctx0" brushRef="#br0" timeOffset="-106112.94">7171 16000 73,'0'0'590,"0"0"-488,-37 116 52,37-60-43,0 9-39,12 5 2,5-2-14,-3 4-18,-7 1-21,-5 5 1,-2 1-3,0 2-4,-5-2-5,-1-1 4,-1-13-4,0-7 4,7-7 1,0-12-2,0-6-4,0-11-2,14-8-1,5-6-4,14-1 1,9 0-5,13-7 2,10 0-27,12 0-68,4-24-171,6-6-498</inkml:trace>
  <inkml:trace contextRef="#ctx0" brushRef="#br0" timeOffset="-105789.1">8660 15717 942,'0'0'165,"0"0"-76,0 0-25,0 0-43,0 0-11,0 0 9,0 94-12,0-62-4,2-1-3,4 1-6,-1-2-68,-4 5-136,-1-6-172</inkml:trace>
  <inkml:trace contextRef="#ctx0" brushRef="#br0" timeOffset="-105512.81">8205 16290 493,'0'0'457,"0"0"-397,0 0-32,0 0 70,207 35-27,-67-35-11,28-23-16,23-17 3,17 1-12,8-2 3,-3 4-19,-23 12-2,-36 11-7,-45 10-5,-48-2-5,-37 6-6,-20 0-18,-4 0-22,-21 0-21,-20 0-89,-8 0-182,-5 0-180</inkml:trace>
  <inkml:trace contextRef="#ctx0" brushRef="#br0" timeOffset="-105078.81">8525 17093 995,'0'0'63,"0"0"-49,58-113 29,-13 62-36,-3-9-3,-10 11-2,-12 1 2,-16 20-1,-4 5 5,-6 11-8,-21 12-4,-6 0 2,-3 0-12,5 12 13,12 7 0,9 3-5,10 6 0,0-2-5,19 0 3,17-2 3,5-2 5,5-4 0,-7 5 5,-11-6-2,-10 5-3,-16 0 1,-2 0-1,-6 4 6,-21 6-6,-4-9-7,4-1-73,4-13-109,8-9-29,11 0-164</inkml:trace>
  <inkml:trace contextRef="#ctx0" brushRef="#br0" timeOffset="-104844.78">9130 16784 925,'0'0'176,"0"0"-160,0 0-3,0 0 26,0 0-15,0 131-6,0-88-5,2-2-5,-2-6-7,0 5 1,0-8-2,0-1-42,0-3-78,-7-10-90,-2-4-76,-4-6-228</inkml:trace>
  <inkml:trace contextRef="#ctx0" brushRef="#br0" timeOffset="-104678.03">8934 17079 97,'0'0'878,"0"0"-836,0 0-41,0 0 19,171-85-18,-97 64-2,-5-6-23,-11 10-169,-16-6-132</inkml:trace>
  <inkml:trace contextRef="#ctx0" brushRef="#br0" timeOffset="-104090.05">9547 16798 856,'0'0'70,"0"0"-64,0 0 14,0 0-14,0 0-1,0 0 2,-69 80-2,57-80-1,3 0 4,3 0 0,4-9-8,0-12-16,2-2 6,0 2 1,0 1 8,4 3-12,11-1 5,5 5 3,-1 3-2,2 5 5,1 5 0,-2 0 4,1 0 3,-2 0-1,0 10 8,-1 8 3,0 0 0,-5 5-1,-2-2-6,-4 5 10,-7 3-4,0-3 0,0 11 3,-12-8 4,-12 7-1,-2-4-10,-3-1-8,-3-8 2,5-5-3,1-1-1,5-8 0,4 0-1,7-9-4,4 0 5,2 0 0,4 0 0,0 0-5,0 0 2,2-9-2,12 5 3,1 3 2,5 1 6,7 0 9,6 0-1,3 0 8,2 0 10,-3 0 7,1 0-14,-4 0-9,-13 0-10,-1 0 3,-7 0-9,-4 0-2,-1 0-61,-6-8-65,0-10-188,0-5-181</inkml:trace>
  <inkml:trace contextRef="#ctx0" brushRef="#br0" timeOffset="-103808.17">9796 16566 892,'0'0'88,"0"0"-65,0 0 33,152 0-16,-96 20-1,-3 18 6,-9 8-16,-6 10-4,-9 12-2,-15 0-4,-10 2 3,-4-3-9,-6-4-6,-21-6 9,-2-15 1,0-6-11,6-10 0,4-8-5,5-6-1,3-7-3,0-5-28,2 0-44,0 0-60,5-31-89,-1-10-175</inkml:trace>
  <inkml:trace contextRef="#ctx0" brushRef="#br0" timeOffset="-103203.49">10445 16218 695,'0'0'147,"0"0"-141,0 0-4,0 0 17,0 0-17,0 0 2,0 52 4,-16-46-1,1-1-3,1-5 2,4 0-1,0-9 3,3-11 5,3-2-13,4 4-2,0 2 2,0 2 0,13 4 0,5-2 0,3 4 0,-2 6 2,4 2-1,-3 0 1,-5 4 0,-1 19 3,1 0-1,-3 9 9,-1 6 16,-3 3-10,-3 4 5,-5 3 2,0-2-9,-5-1-3,-12 0-3,-8-14-7,0-4-3,5-13 4,0-11-2,5-3 2,2 0 3,9-3-2,-1-11-1,5-1-4,0 7-1,0 8 2,0 0-1,20 0 4,6 4 6,10 10 1,-1-2-1,6-5 27,6-7 13,4 0 7,3-11 1,0-11-8,-10 0-7,-9 5-26,-12-3-9,-10 3-7,-13 5-2,0 2-8,-27 6-77,-28 4-145,-24 0-370</inkml:trace>
  <inkml:trace contextRef="#ctx0" brushRef="#br0" timeOffset="-102798.47">8574 16566 573,'0'0'148,"0"0"-45,0 0 53,0 0-86,-117 71-29,81-4 32,-2 8-11,2 15-21,8-1-1,7 1 2,13-5-14,8-18-13,3-4-12,31-15-3,11-11 1,13-11-1,16-17-40,8-9-86,0 0-250</inkml:trace>
  <inkml:trace contextRef="#ctx0" brushRef="#br0" timeOffset="-102162.04">10594 15654 822,'0'0'55,"0"0"27,0 0-7,0 0-37,126-58-5,-51 55 9,3-2-9,4 4-10,1-2-9,-9 2 8,-12-3-1,-18 4-17,-18 0-2,-12 0 0,-8 0-1,-6 0 2,0 0 11,0 0 7,0 4-5,0 24-12,0 20 9,0 12 7,0 18-1,1 8 1,10 11-2,2 7-4,8 12-5,1 9-2,3-5 1,-3 1-3,-2-10-1,-5-12-1,-10-9-2,-5-15-1,-7-12 2,-24-10 1,-13-12 6,-10-6 4,-11-7 3,-6-10-7,-7-2-5,3-11-2,7-5-2,15 0-14,23-9-39,30-17-44,3-19-195,51-13-587</inkml:trace>
  <inkml:trace contextRef="#ctx0" brushRef="#br0" timeOffset="-101868.56">12134 16000 597,'0'0'301,"0"0"-202,0 0-36,0 0 2,0 0-28,0 0-10,156-29-20,-115 21-7,-8-1-10,-10 9-111,-12 0-151,-11 0-139</inkml:trace>
  <inkml:trace contextRef="#ctx0" brushRef="#br0" timeOffset="-101696.97">12134 16284 967,'0'0'109,"0"0"-60,0 0 31,177-35-38,-106 16-18,-7 7-1,-8 8-20,-18 4-3,-16 0-91,-22 0-303</inkml:trace>
  <inkml:trace contextRef="#ctx0" brushRef="#br0" timeOffset="-87949.22">13241 15971 74,'0'0'30,"0"0"-15,0 0 15,0 0-12,0 0 0,0 0-2,0 0-3,0-12-4,0 12-4,0-2 3,0 2 0,0 0 15,-2 0 16,-2 0 2,1 0 0,3 0 0,0 0 5,0 0-2,0 0-9,0-2-2,-1 2 16,1 0 11,0 0 25,-2 0 8,0 0-10,0-1-32,2 1-12,-3 0-8,3 0-5,0 0-3,0-4-10,0 4-2,0 0-4,0 0-1,0 0 0,0 0-3,0 0 0,0 0 1,0 5-2,0 8 1,0-3-2,0 2 2,3-7-2,1 3 1,6-3 0,-2-1 0,3-3-1,3-1 5,1 0-4,5 0-2,3 0 4,1-5-2,0-8 0,-1-1-1,-3 1-1,-2-5 1,-5 4 4,-4-4-4,-2 1 0,-3 3 1,-3-4-2,4 0 4,-1 3-4,-3-5 1,-1 11-1,0-5 0,0 4 2,0 2 0,0 3-2,0 2 1,0-1-1,-7-1 2,1 5-1,-3 0-1,0 0 1,-2 0-1,2 0 1,0 0 0,0 0-1,2 0 0,-1 0 0,-1 0 1,-1 0-1,0 0 0,-1 9 0,-1-1-1,-2 1 2,3 4-1,3-3 0,-3-1 2,0 4-2,4-5 1,-2 3 2,1-2-2,-2 3 4,1-4-3,-1 6 2,0 1-4,-1 2 2,5 1 1,-2 0-1,4-1-1,0 1 1,0-4-1,4 4-1,-1-4 3,-3 4-2,2-1 2,-1-5 0,3 7-3,0-5 1,0 4 1,0-2-2,0 2 2,0 1 0,0-6-2,0 1 1,3-2 0,4 7 0,1-6-1,4 6 1,-2-5-1,3-2 0,3-3 0,1 4 0,2-13 0,6 0 2,4 0 4,2 0 6,2 0 2,1-9-8,-3 1 0,-4 3-2,-7-4-2,-5 1 4,-1 2-5,-3-2 0,-3 2 0,1-2-2,3 4-27,-1-14-86,-4-4-176,-5-5-293</inkml:trace>
  <inkml:trace contextRef="#ctx0" brushRef="#br0" timeOffset="-87491.35">13001 15441 197,'0'0'91,"0"0"0,0 0 45,0 0-19,0 0-8,0 0-5,-17-5-4,17 1-31,0 2-7,27 1-8,10-4-4,15 3-17,6-5 7,0 0-9,-4 1-16,-10-1-7,-7 0-6,-12 2 1,-9 5-3,-7-5 0,-7 5-1,0 0-20,5 0-53,2-9-109,2-3-154,2-8-110</inkml:trace>
  <inkml:trace contextRef="#ctx0" brushRef="#br0" timeOffset="-86667.23">13742 15079 406,'0'0'147,"0"0"-112,0 0 11,0 0-23,0 0-3,0 0 12,14-1 12,-14 1 23,0 5 3,0 7-14,-12-2-25,-1-3-11,-5 5-13,3-11 5,-4 6-11,4-6 7,1-1-6,4 0 1,-2 0 1,5 0 1,3 0 1,0-9-1,4-6-3,0 1-2,0 2 0,2-2 0,13 0 0,1 2 0,4-2 0,0 2 0,0 3 0,1 4 0,-4 1 0,-1 2-1,-2 2-3,3 0 4,-4 0-1,3 6 1,-3 2-2,-1 1 2,-3 4 1,-3-3 0,-4 8-1,-2-1 0,0 2 0,0 3 0,0 0 1,-2 2-1,-13 2-1,-3 4 1,-3 1 4,-3 1 4,2-4-2,-4-6 0,3 4 0,0-12 1,1 0-4,4-2 0,4-8-3,6 0 1,3-4 3,3 0-1,2 0 7,0 0-4,0-13-6,0 1-2,18-1 2,2 0 0,5 0 1,-3 6-1,-2 4 4,-4 3 0,2 0-4,-5 14 3,1 12 2,-5-5-1,3 2 3,0 0 6,-3-10 7,1-3-3,4-1 0,-1-6-1,6-3-3,-2 0-1,1 0-5,-3 0-4,-3-3-3,-6-8-10,-2-5-50,-1-4-80,-3-4-210,2-4-233</inkml:trace>
  <inkml:trace contextRef="#ctx0" brushRef="#br0" timeOffset="-86269.71">14105 15003 302,'0'0'154,"0"0"-69,0 0 19,0 0-43,0 0-3,0 0 23,4-34 9,-4 34-33,0 0-22,0 24-16,0 8 22,0 9 10,0 6-20,0 8-6,0-2-6,0 2-1,-2-6-5,0-8-5,2-5 2,0-8-1,0-8-1,0-4-5,0-6 0,0-6 2,14 0-2,2-4 1,8 0-1,1 0 0,-4-4-1,2-8-2,-7 2-19,-4-2-37,-5 2-56,-7-4-85,0 0-170</inkml:trace>
  <inkml:trace contextRef="#ctx0" brushRef="#br0" timeOffset="-86079.06">14024 15302 577,'0'0'159,"0"0"-104,0 0 19,0 0 7,135-76-50,-84 55-2,-6 10 0,-12 3-14,-13 4-15,-13 4-25,-7 0-162,0 0-158</inkml:trace>
  <inkml:trace contextRef="#ctx0" brushRef="#br0" timeOffset="-85489.7">14830 15753 501,'0'0'186,"0"0"-14,0 0 0,0 0-70,0 0-67,0 0-21,-5 37 16,5 2 16,3 11-19,-3-2-9,0 1-1,0-3-5,0-6-3,0-6-2,0-6-5,2-10 1,4-10-1,4-4-2,2 2 1,11-1 3,4-5-2,2 0 2,5 0-2,-3 0-2,-4 0-4,-4-11-28,-2 2-34,-4-3-46,-3-5-79,-6-5-140,-8-6-190</inkml:trace>
  <inkml:trace contextRef="#ctx0" brushRef="#br0" timeOffset="-85278.58">15015 15619 641,'0'0'71,"0"0"-45,0 0 19,0 0-2,0 0-30,124-32-10,-103 32-3,-4-3-50,-1-1-72,1 3-151</inkml:trace>
  <inkml:trace contextRef="#ctx0" brushRef="#br0" timeOffset="-85060.94">15456 15383 912,'0'0'116,"0"0"-62,0 0-1,0 0-39,0 0 7,0 0-1,22 79-8,-22-53-6,0 2-4,0-6-2,0 1-25,0-4-87,0-1-121,2-1-58,6-9-242</inkml:trace>
  <inkml:trace contextRef="#ctx0" brushRef="#br0" timeOffset="-84812.86">15721 15430 818,'0'0'78,"0"0"-46,161-24 97,-83 18-85,4-2-14,-6 2-6,-14 3-13,-19 3-11,-23 0-13,-11 0-44,-9 0-13,0 0-27,-29 0-12,-10 0-110,-5 3-51</inkml:trace>
  <inkml:trace contextRef="#ctx0" brushRef="#br0" timeOffset="-84401.51">15715 15480 270,'0'0'439,"0"0"-337,0 0 41,0 0-100,0 0-23,0 0 41,-11 121-4,11-68-14,0 5 6,0 11-11,6 7 0,-1 4-7,1 5-10,-1 3-5,-3 6-3,-2 4-4,0-3-3,0-5 0,0-6-5,0-14 6,0 3-4,0-11 1,0-8-3,-2-6 1,2-11-1,0-6-1,0-9 1,0 0 0,15-4 6,10-4-3,6 2-1,4-2 10,5-4-6,1-2 1,-3 1-2,-9-8-4,-6-1-1,-10 0-1,-3 0-29,2 0-50,-1-6-114,3-34-344</inkml:trace>
  <inkml:trace contextRef="#ctx0" brushRef="#br0" timeOffset="-83912.94">16578 15480 447,'0'0'176,"0"0"-36,0 0-23,0 0-109,0 0 14,0 0 46,-14 113-19,12-78 2,2 6-12,0-10-14,0 4-18,0-3-5,0-6-2,0 0-44,0-4-90,0-4-152,-2-3-137</inkml:trace>
  <inkml:trace contextRef="#ctx0" brushRef="#br0" timeOffset="-83615.1">16180 16034 644,'0'0'141,"0"0"-115,0 0 29,0 0 28,161 36-27,-83-31-1,13 0 10,8-5-5,12 0 2,7-2-11,5-10-18,-5-6 0,-11-1-21,-15 6 1,-23 5-10,-25 3-2,-24 5-1,-16 0-12,-4 0-43,-13 0-38,-25 0-146,-11 0-210</inkml:trace>
  <inkml:trace contextRef="#ctx0" brushRef="#br0" timeOffset="-83088.85">16424 16825 700,'0'0'171,"0"0"-112,0 0-4,0 0-35,0 0-10,119-121 4,-84 82 12,-8 7 1,-7 4 4,-5-2-8,-11 9-14,-4-2-9,0 5 6,0 8-6,-2 2-9,-15 2-26,3 6 4,-4 0-3,3 0 7,5 0 19,4 14-1,6 3 2,0 3-5,0 1 1,6-3 3,15 4 1,3-4 6,7-4 1,7-2 0,0-1 11,-3 3 3,-10-1 7,-7 3-12,-11-1-2,-7-1-1,0 2 6,-5 7 12,-17 0-11,-10-5-6,4 4-3,1-8-3,1-2-1,8-2-10,2-7-45,3-3-95,4 0-29,5-9-171</inkml:trace>
  <inkml:trace contextRef="#ctx0" brushRef="#br0" timeOffset="-82416.07">16990 16262 613,'0'0'77,"0"0"-71,0 0 2,0 0-6,0 0 1,0 0 5,-5 19 14,-8-16 0,-1 1-2,-1-4-6,4 0-4,0 0-6,4 0 3,5 0-4,2-18 3,0-2-6,0 2-1,7 4 1,6 0 1,5 1 0,1 4-1,4 6 5,-3 1 3,1 2-2,-7 0-5,3 0-1,-6 9 1,-3 9 4,-1 1-1,0 7 14,-5 1-3,-2 4-5,0 5 3,0-1-6,-16-2 0,-5 3 5,-6-2-2,2-7-8,2-8 2,2-6-2,9-10 5,3-3-2,5 0 4,4 0-2,0-3-1,0-12-4,0 10-2,2-2-5,16 7 5,2 0 9,6 0-2,6 7 5,4 8 0,1-1 2,-2-2-3,-1-7 33,-3-5 11,-6 0 4,-4 0-4,-3 0-17,-8-9-10,-3-1-8,-3-2-9,-4-3-4,0-2-5,0 1-2,0 2-34,0-4-39,0-1-112,-2-2-163,0-7-320</inkml:trace>
  <inkml:trace contextRef="#ctx0" brushRef="#br0" timeOffset="-81844.87">17280 15575 664,'0'0'209,"0"0"-150,0 0-6,0 0-1,135-32-36,-68 32 4,3 0 3,-1 0 4,-5 0-2,-6 0-5,-14 0-7,-15 2-10,-8 0-1,-13-1-1,-2-1 1,-6 0 0,0 0 19,0 0 5,0 0 1,0 0-8,0 0-5,0 4-3,0 1-6,0 3-1,0 10-2,0 10 6,0 3 1,0 10 3,0 7-1,0 11 2,0 6-3,0 3 2,2 12-4,4 4-2,3 15 0,2 3-2,0-3 0,-2-1 0,-2-12 0,0-6 2,-7-13-4,0-9 10,0-9 4,-16-8-4,-15-5 3,-7-2-3,-7-6-10,1-5 0,-1-6-2,0-5 0,6-6-20,-4-6-68,7 0-231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4:55:03.3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8031 1291 147,'0'0'73,"0"0"27,0 0 20,0 0 17,0 0 19,0 0 26,0 0-56,0 0-22,-34-16-36,34 16-13,0 0-24,0 0-11,0 0-5,0 0-3,27 0-7,17 0 10,12 0 0,2 0-4,-2 0-9,-9-2 1,-5 0-3,-6 2-2,-7 0-28,-4 0-40,-9 0-61,-8 2-125,-8 10-101</inkml:trace>
  <inkml:trace contextRef="#ctx0" brushRef="#br0" timeOffset="203.05">8006 1630 909,'0'0'124,"0"0"-123,0 0 20,0 0 26,129-3 17,-61-11-26,-6 2-16,-8 3-15,-14 7-7,-13 2-91,-10 0-158,-8 0-169</inkml:trace>
  <inkml:trace contextRef="#ctx0" brushRef="#br0" timeOffset="823">9295 1706 667,'0'0'124,"0"0"-95,0 0 28,0 0 6,0 0 12,0 0-22,162-52-32,-111 18-9,-11 0-4,-12 0-1,-15 2 3,-13 6 0,0-3 3,-5 10-5,-17 0 9,-6 9-5,-1 5-8,-2 5-1,-2 0 1,-2 23-4,-4 14-3,-1 11 3,-2 8 2,7 4 0,6 0-2,10-4 2,11-6-2,8-7-2,0-7-1,29-8 3,12-7 3,11-10 11,9-10 10,3-1-5,3-5-3,-8-19-15,-11 0-1,-15-2-38,-13-4-76,-10-7-162,-10-3-197</inkml:trace>
  <inkml:trace contextRef="#ctx0" brushRef="#br0" timeOffset="1060.25">9291 1171 929,'0'0'40,"0"0"-12,0 0-13,0 0 8,115-36-2,-57 22-2,-4 2-19,-10 0-85,-8-4-164,-2-5-137</inkml:trace>
  <inkml:trace contextRef="#ctx0" brushRef="#br0" timeOffset="1620.42">10055 854 791,'0'0'154,"0"0"-143,0 0-4,0 0-2,0 0-5,0 0 2,-49 34 1,26-30 1,-1-4 1,-2 0-2,2 0 3,4 0-2,8 0 5,0-10-6,12-7 20,0-4-22,0 3-1,24-2 0,6 6-1,0 4 2,2 4 3,-1 6-4,-2 0-3,-4 0 3,-1 14 0,-6 10-2,-2 6-1,-7 6 2,-9 2 0,0 6 2,-3 0 2,-26 2 5,-6-1-5,-7-6 4,-3-2-1,7-11-1,3-6 2,10-10-6,7-10 3,7 0 7,7 0 13,2-12 4,2-2-28,0 2 0,2 1-2,15 8 2,5 3 0,8 0 1,-1 3-1,2 11 0,0 5 3,-2-1 4,-4 0-6,-5 0 0,-3-4-1,-6-2-10,-1-2-78,-4-6-153,-4-4-135</inkml:trace>
  <inkml:trace contextRef="#ctx0" brushRef="#br0" timeOffset="1904.13">10349 805 900,'0'0'128,"0"0"-128,0 0-13,0 0 13,0 133 55,0-63-18,0 7 19,0-7-19,-2-4-9,2-8-16,0-12-1,0-10 9,9-8-13,11-10-2,4-8-3,10-10 3,1 0 0,8-10-3,-5-14-2,-7-1-62,-11-6-71,-15 0-123,-5-6-269</inkml:trace>
  <inkml:trace contextRef="#ctx0" brushRef="#br0" timeOffset="2078.59">10300 1127 733,'0'0'315,"0"0"-302,0 0 27,136-86-7,-72 60-12,-6 4-8,-15 3-13,-21 7-75,-20 2-179,-2-4-243</inkml:trace>
  <inkml:trace contextRef="#ctx0" brushRef="#br0" timeOffset="3087.63">19145 1342 463,'0'0'139,"0"0"-16,0 0 69,0 0-72,0 0-36,0 0-34,0 0-22,7-9-27,-7 47 9,0 17 14,0 7 12,0 5-11,-9-2-10,5-11-10,2-11-3,2-16 0,0-7-1,13-9 0,20-6-1,12-5 8,7 0-6,-6-2-2,-9-10-34,-8-3-55,-12-10-116,-15-9-345</inkml:trace>
  <inkml:trace contextRef="#ctx0" brushRef="#br0" timeOffset="3247.57">19342 1263 915,'0'0'0,"0"0"-10,0 0 1,146-48-39,-99 38-157,-13-1-186</inkml:trace>
  <inkml:trace contextRef="#ctx0" brushRef="#br0" timeOffset="3403.55">19664 1117 846,'0'0'118,"0"0"-81,0 0 8,0 0-40,0 0 0,0 0-4,-8 106 0,6-72-1,2 2-113,0-6-175,0-6-195</inkml:trace>
  <inkml:trace contextRef="#ctx0" brushRef="#br0" timeOffset="3587.16">20071 1235 929,'0'0'68,"131"-29"-62,-43 24 15,7 3 2,-8 2-23,-19 0-15,-17 2-114,-21 3-104,-23-2-124</inkml:trace>
  <inkml:trace contextRef="#ctx0" brushRef="#br0" timeOffset="3884.49">20057 1261 445,'0'0'198,"0"0"-190,-78 107 72,65-45 1,0 17 18,1 13-1,3 13-37,-2 13 4,0 9-20,-2 3-11,-3-1 10,-2-11-12,4-4-19,-1-10-1,5-11 0,-2-15-6,5-20-1,7-18 1,0-10-3,2-10-3,21-8 1,10-8 0,16-4-1,11 0-17,14-12-51,1-15-152,2-10-330</inkml:trace>
  <inkml:trace contextRef="#ctx0" brushRef="#br0" timeOffset="4236.41">20723 1430 977,'0'0'153,"0"0"-127,0 0 9,0 0-16,0 0-17,0 113 6,0-58 6,-6-1-14,-3-6 4,0-2-4,1-3-19,7-6-93,-1-4-101,0-9-49,-3-9-134</inkml:trace>
  <inkml:trace contextRef="#ctx0" brushRef="#br0" timeOffset="4551.42">20182 2157 426,'0'0'212,"0"0"-202,0 0 17,0 0 1,0 0 33,147 27 47,-29-27-10,29 0-20,30-11 9,21-7-18,16 2 0,11 0-23,-11 0-14,-22 4-8,-34 2-13,-49 5-1,-38 5-10,-33 0 0,-22 0-6,-12 0-31,-4 0-16,-3 0-60,-25 5-152,-12 5-198</inkml:trace>
  <inkml:trace contextRef="#ctx0" brushRef="#br0" timeOffset="5525.71">20429 2985 588,'0'0'42,"0"0"27,0 0 25,0 0-40,0 0 20,0 0 9,49-37-20,-7-4-28,8-4-6,-3-4-11,-5 3-5,-13 8-3,-11 8-7,-11 8 2,-7 9-5,0 6-7,-22 5 3,-6 2-5,-7 0-7,-2 5 9,7 10 1,5-1-3,9 2 0,12 0-18,4 3-5,0 4 8,24 1 15,16 2 9,6 0-2,5 0 2,-5-2 0,-8 1 2,-13-4-1,-11 3-2,-12 1 2,-2-2 1,-8 4 0,-20-1 1,-7-5 1,1-2-4,2-9-46,8-10-70,6 0-47,7-4-148</inkml:trace>
  <inkml:trace contextRef="#ctx0" brushRef="#br0" timeOffset="6022.03">20866 2456 401,'0'0'442,"0"0"-424,0 0-18,0 0-5,0 0 5,0 0 13,13 100-3,-10-69 7,-1-5-4,-2-5-2,0 0 10,0-9-2,0-6-7,0-6-3,0 0 2,0 0 3,3 0 10,1-20 14,3-12-38,1-4-8,6 2 6,1 1-4,3 8 4,0 4-1,3 7-1,3 4 4,-5 6 3,-1 4-2,-5 0 0,-3 0-1,-3 4-1,-1 15 1,-3 4 8,4 1-2,-3 3-1,-2-5-1,-2 3-2,0 0 1,0-4-3,0 0-13,0-5-72,0-5-127,0-6-53,0-5-130</inkml:trace>
  <inkml:trace contextRef="#ctx0" brushRef="#br0" timeOffset="6269.74">21324 2421 804,'0'0'77,"0"0"-49,0 0-28,0 0 2,0 0-2,0 0 25,30 95 1,-27-65-1,-3-2-3,2-1-7,-2-1-8,0-5 0,0-1-7,0-3-6,0-5-75,0-4-102,0-2-30,0-6-119</inkml:trace>
  <inkml:trace contextRef="#ctx0" brushRef="#br0" timeOffset="6456.16">21232 2643 509,'0'0'365,"0"0"-361,0 0-3,0 0-2,0 0-8,154-58 5,-92 44-48,-2-1-39,-6-2-70,-14-2-259</inkml:trace>
  <inkml:trace contextRef="#ctx0" brushRef="#br0" timeOffset="6645.43">21682 2438 837,'0'0'177,"0"0"-177,0 0-5,0 0 5,0 0 15,-4 122-13,8-92 2,1-3-2,-3-5-4,-2-1-9,0-6-115,0-8-83,0-7-199</inkml:trace>
  <inkml:trace contextRef="#ctx0" brushRef="#br0" timeOffset="7183.53">21811 1407 787,'0'0'67,"0"0"-42,0 0-18,194-4 36,-93 3-33,3 1-1,-4-7-7,-13 3-2,-22 1-4,-22-2-14,-21 5 10,-15 0 6,-7 0 2,0 0 44,0 0 16,0 0-4,0 0-27,0 0-16,0 19-12,-14 13 0,2 11 13,5 12 4,-1 14 3,8 8-3,0 15 3,0 15 2,0 7-13,14 13-2,8 1 2,5-2-2,6 0-3,1-7 3,-9-7-3,-12-14-4,-13-11-1,-2-16 5,-38-8-3,-16-5 5,-16-10 1,-8-10-2,-2-13-3,3-20 1,12-5-4,12-2-13,15-36-82,18-20-422</inkml:trace>
  <inkml:trace contextRef="#ctx0" brushRef="#br0" timeOffset="7717.18">22890 1826 721,'0'0'41,"0"0"42,0 0-2,0 0-58,0 0 22,0 0 8,123 2-12,-81-2-18,-8 0-8,-10-4-15,-9 3-37,-7-3-66,-4 1-103,-4 1-61</inkml:trace>
  <inkml:trace contextRef="#ctx0" brushRef="#br0" timeOffset="7903.85">22830 2159 889,'0'0'101,"0"0"-100,0 0 42,0 0-1,159 0-24,-109-4-18,-5-1-3,-13-4-162,-10-5-220</inkml:trace>
  <inkml:trace contextRef="#ctx0" brushRef="#br0" timeOffset="8653.31">23793 1484 592,'0'0'85,"0"0"-6,0 0 24,0 0-73,0 0-27,0 0 3,2-4-4,2 23 5,4 14 31,-4 11 4,0 10-1,1 8 1,-5 6-14,3 0-8,2 5 1,3-7-9,0-8-7,3-6-4,3-11 5,-1-14-1,-1-10-3,3-12-1,5-5-1,7 0 7,11-8-1,2-16-6,-3-14-30,-3-4-63,-16 1-37,-12 8-85,-6 7-28</inkml:trace>
  <inkml:trace contextRef="#ctx0" brushRef="#br0" timeOffset="8827.22">23720 1860 814,'0'0'74,"0"0"-63,0 0-11,137-62 0,-71 46-6,-11 2-95,-14-2-96,-18-3-147</inkml:trace>
  <inkml:trace contextRef="#ctx0" brushRef="#br0" timeOffset="9395.39">24121 1206 723,'0'0'56,"0"0"39,0 0-37,0 0-58,0 0-17,0 0 17,11 61 0,-6-29 7,-1-1 16,3-3-6,-3-5-7,2-1 9,-3-8-13,-1-4-2,0-3-1,1-3-2,-1-4 0,0 0 6,1 0 0,1 0 11,2-12-4,10-16-13,2-11-1,6 1-20,-2 1 7,-2 5 2,0 11 0,-3 5 4,-2 10-2,1 3-2,-1 3 9,-1 0-11,-1 7 0,1 13 11,-7 4 1,3 6 1,-8 4 2,-2 3 13,0-4-1,0-3-1,0-5 4,2-9-5,3-6-3,4-2-3,2-4 0,7-4 18,11 0 7,7-3 11,-1-16-20,1 1-22,-11 0-15,-13 1-109,-9 6-181</inkml:trace>
  <inkml:trace contextRef="#ctx0" brushRef="#br0" timeOffset="9854.03">23637 2595 494,'0'0'352,"0"0"-346,0 0 15,118-31 17,-35 31-23,15-4 23,18 0 18,7 0 24,1 0-10,-1 0-15,-5 1-17,-16-1-12,-15-1-12,-24 1 0,-28 2-12,-17 1-2,-16-1-12,-2-1-22,-6 3-19,-27 0-110,-19 0-239,-12 5-131</inkml:trace>
  <inkml:trace contextRef="#ctx0" brushRef="#br0" timeOffset="10303.83">23718 2992 918,'0'0'79,"0"0"-59,0 0-7,13 102 36,3-58-22,-6 3-10,-5-6-6,-5-7 1,0-12 0,0-12 2,0-6 0,0-4-2,0 0 0,0 0 14,0-30 3,0-12-29,11-8-7,7 0 0,2 10-1,5 6-3,2 9 10,-4 9 0,2 4-2,-2 9-2,-3 1 4,-3 2-4,-4 0 4,1 10-1,-5 8 2,-2 8 0,-2 0 9,-3 3-5,-2 0-2,0 0-1,0 0 0,0-5-2,0-4-14,0-4-76,-5-6-94,5-10-102,0 0-34</inkml:trace>
  <inkml:trace contextRef="#ctx0" brushRef="#br0" timeOffset="10537.42">24291 2809 908,'0'0'74,"0"0"-46,0 0-28,0 0 5,0 0-5,0 0 17,14 103 7,-14-71-6,0 1-10,0 2-2,0 3-6,0 2-1,0 2-73,0 2-151,-6 4-89</inkml:trace>
  <inkml:trace contextRef="#ctx0" brushRef="#br0" timeOffset="10695.4">24324 3439 1040,'0'0'22,"0"0"20,0 0-42,0 0-63,0 0-168,0 0-268</inkml:trace>
  <inkml:trace contextRef="#ctx0" brushRef="#br0" timeOffset="12597.95">11323 1453 375,'0'0'151,"0"0"-66,0 0 36,0 0 27,0 0-60,0 0-55,0 0-28,27 44 28,-20 14 30,-5 3-3,-2 1-25,0-6-10,0-8-12,0-9-3,0-11-4,6-8 1,8-6-4,6-11 2,6-3-2,10 0 2,8-14-5,4-7-28,-6-6-80,-8-3-91,-17-6-316</inkml:trace>
  <inkml:trace contextRef="#ctx0" brushRef="#br0" timeOffset="12749.92">11578 1319 1013,'0'0'46,"0"0"-46,0 0-13,0 0-55,176-78-152,-118 63-149</inkml:trace>
  <inkml:trace contextRef="#ctx0" brushRef="#br0" timeOffset="12906.11">11999 1164 1032,'0'0'44,"0"0"-36,0 0 7,0 0-3,0 115-6,0-81-2,0 2-4,4 0-41,0 0-149,-1-8-179</inkml:trace>
  <inkml:trace contextRef="#ctx0" brushRef="#br0" timeOffset="13103.95">12462 1239 1004,'0'0'4,"152"-28"2,-54 16 20,-10 0-25,-11 5-1,-26 7-39,-26 0-117,-25 0-33,-3 0-145,-43 5 90</inkml:trace>
  <inkml:trace contextRef="#ctx0" brushRef="#br0" timeOffset="13347.8">12462 1243 262,'0'0'122,"0"0"-30,0 0 33,-122 101-49,113-50 2,2 14 9,7 17 18,0 14-35,0 22 2,0 21-21,0 12 1,-9 9-16,-8 0-10,-1-13-2,-4-17-8,10-18 2,1-25 3,6-29 10,5-17-13,0-19 2,18-15-15,24-7-4,16 0 4,19-17-5,12-9-31,0-8-78,-5-12-301</inkml:trace>
  <inkml:trace contextRef="#ctx0" brushRef="#br0" timeOffset="13612.1">13382 1315 1131,'0'0'20,"0"0"-9,0 129-11,0-71 0,0-3-1,0 1-8,0-3-116,0-9-162,-14-10-153</inkml:trace>
  <inkml:trace contextRef="#ctx0" brushRef="#br0" timeOffset="13849.79">13008 1961 948,'0'0'118,"0"0"-103,146 0 2,-20-8 48,30-10-13,14-7 2,6-1-23,-4-2-1,-21 3-4,-24 4-16,-36 7-3,-35 7-7,-29 5-43,-27 2-40,-2 0-60,-47 0-130,-18 7-291</inkml:trace>
  <inkml:trace contextRef="#ctx0" brushRef="#br0" timeOffset="14268.92">13225 2771 1020,'0'0'33,"0"0"-32,0 0 30,0 0 4,0 0 5,147-112-8,-96 55-19,-9 3-7,-14 4-1,-10 12-2,-16 13 4,-2 8-2,0 8-5,-21 2-19,-3 7 0,-1 0-14,1 7 4,6 16 5,9 3 16,9 2-9,0 4 9,7 1-9,24-3 11,4-1 5,3 2-2,-2-4 6,-10 2-1,-9-5 1,-13-2 0,-4-1 6,0-1-5,-23 3 1,-7-5-5,8-6-10,-1-4-60,5-8-101,9 0 30,7-12-108,2-18-186</inkml:trace>
  <inkml:trace contextRef="#ctx0" brushRef="#br0" timeOffset="14839.81">13860 2150 657,'0'0'154,"0"0"-148,0 0-1,0 0-3,0 0 3,0 0 5,0 0 1,0 31-5,-15-18 2,-1-4 1,2-6-4,3-3 1,5 0-1,1-3-4,5-15-1,0 0-9,0-6-17,13 2-15,8 5 28,-1 0 13,-1 7 4,4 10-1,-3 0 11,4 0 1,-3 6-4,0 18 3,-5 10 4,0 5-1,-9-2-8,-6 0 6,-1 1-12,-6-6 5,-18 4-4,-7-7 2,-1-2-6,3-8 8,5-6-8,4-6-4,4-7 4,12 0-10,-1 0 6,5 0 2,0 0-12,9 0-2,20 3 16,11-1 22,9-2 12,9 0 23,11-12 13,5-12 3,-5-6-17,-9 4-10,-15 2-25,-19 2-7,-12 5-5,-14 0-2,0 0-6,0 2-1,-11-3-27,0 0-60,4-8-100,3-6-264</inkml:trace>
  <inkml:trace contextRef="#ctx0" brushRef="#br0" timeOffset="15267.87">14416 1199 1064,'0'0'31,"0"0"-21,166-14 1,-66 9 3,8 5-12,-6 0 9,-13 0-8,-22 0-3,-25 0 1,-20 0-1,-10 7-1,-10 23 1,-2 14 8,0 20 25,0 14 1,0 16-2,0 15-20,7 11 2,8 17-3,1 2-4,-7-2 10,-9-12-5,0-15 3,-9-17 4,-26-18 3,-15-7 4,-12-14-5,-9-12-12,-1-10-7,6-13 0,6-7-2,10-8-27,8-4-49,13-2-127,16-24-402</inkml:trace>
  <inkml:trace contextRef="#ctx0" brushRef="#br0" timeOffset="27447.58">9337 4032 489,'0'0'469,"0"0"-467,0 0 0,0 0 19,0 0-6,0 0 22,118-62-10,-65 20-11,-8-8-8,-14 0-1,-12-7-4,-17 3 6,-2 7-1,-2 2-1,-21 17 6,-4 12 4,0 10-3,-2 6 0,2 0-8,6 29-2,5 6-4,3 10-2,8 6 0,5 7 1,0 5 1,0 5 0,0 7 0,0-3 0,0-2 2,0-6 0,0-14-2,0-16 0,0-12 0,0-12-2,0-10-3,9 0-13,6-12 14,6-22 4,8-10 2,0-5-2,0 6-8,2 7 0,-2 7-1,-2 14 6,-3 8 1,-6 7-1,-4 3-3,-8 20-6,-4 8 5,-2 6 7,0 4 0,0-3 2,0-6-1,2-8-1,9-9-7,5-10-10,9-5 6,4-2 10,9-24 1,-1-9 2,-4-6-2,-8-3 1,-9 1 1,-9 7 2,-5 8 0,-2 12 0,0 11 8,0 3-3,0 2-9,0 0 0,-6 19-8,-4 15 8,1 11 1,4 1 0,5 0-1,0-2 5,0-5-5,16-12 1,13-8 3,7-10-2,4-9 11,-1 0 1,0-20-7,-5-15-2,-5-11 3,-12-4-6,-6-1 0,-11-2 1,0 9-3,0 12-1,-2 11-11,-7 9-2,3 9-17,4 3-9,2 0-16,0 0-37,0 12 25,4 10 50,17 5 9,-2 4 5,6 3 4,-1 6 0,-7 2 0,-2 1 5,-10-7-5,3-8 0,-3-8 2,6-8 4,4-10 4,12-2-4,8-5 13,10-24 0,5-9-5,-6-6-10,-4 7-1,-16 2 0,-15 11 11,-9 9 50,0 8 18,0 7-5,-11 0-38,-10 4-22,7 20-9,-2 6-1,5 5-2,11 2-2,0 1-1,0-4-2,16-5-2,17-8-50,7-11-93,13-10-131,4 0-111</inkml:trace>
  <inkml:trace contextRef="#ctx0" brushRef="#br0" timeOffset="27761.81">11087 4099 688,'0'0'177,"0"0"-150,0 0 11,0 0 22,9 136-25,-5-92-25,-4-10 1,2-10-3,-2-12 6,0-7 3,3-5-3,-3 0 21,4-26 19,3-15-25,8-8-26,8 2-3,6 9 4,2 7 0,-1 12 7,0 11 8,-1 8 1,-7 0-6,-3 15-2,-2 16-4,-6 1-2,-4 2-4,-5 2-2,-2-2 0,0 0-43,0 0-82,0-5-223,0-10-168</inkml:trace>
  <inkml:trace contextRef="#ctx0" brushRef="#br0" timeOffset="27928.99">11694 4145 1017,'0'0'50,"0"0"-48,160-61 7,-91 48-9,-9 2-83,-19 10-220,-20 1-133</inkml:trace>
  <inkml:trace contextRef="#ctx0" brushRef="#br0" timeOffset="28071.78">11754 4400 1071,'0'0'77,"0"0"-55,0 0-21,0 0-1,122-32 0,-55 6-127,-9-3-238</inkml:trace>
  <inkml:trace contextRef="#ctx0" brushRef="#br0" timeOffset="28346.78">12367 4192 1070,'0'0'32,"0"0"-5,116-101-5,-64 60-12,-2 1 1,-12 12-3,-18 10 12,-11 10 34,-5 7-11,-4 1-5,0 0-19,0 7-17,0 19 1,0 14 4,0 5 6,0 3-7,0-1-4,0-2-4,0-1-4,0-5-50,0-4-55,-7-5-184,-3-10-192</inkml:trace>
  <inkml:trace contextRef="#ctx0" brushRef="#br0" timeOffset="28548.09">12473 4536 1005,'0'0'88,"0"0"-46,0 0 0,145-25 27,-53-3-20,5-4-26,0-2 7,-11 3-9,-14 4-14,-23 10-7,-22 8-20,-21 6-74,-6-2-197,-22 1-380</inkml:trace>
  <inkml:trace contextRef="#ctx0" brushRef="#br0" timeOffset="29091.81">7227 6067 939,'0'0'53,"0"0"-23,0 0-5,0 0 4,0 0 8,158-19-28,-110 10-9,-5 4-10,-9 3-104,-8-1-119,-13 2-60</inkml:trace>
  <inkml:trace contextRef="#ctx0" brushRef="#br0" timeOffset="29255.32">7206 6275 694,'0'0'181,"0"0"-151,0 0 36,0 0-28,0 0 24,147 13 12,-51-26-49,8-4-25,2-5-116,-11-2-316</inkml:trace>
  <inkml:trace contextRef="#ctx0" brushRef="#br0" timeOffset="29735.77">8677 6291 662,'0'0'82,"0"0"-40,0 0 140,0 0-96,152-41-41,-103 11-22,-9-2-17,-13 0-1,-21 0-1,-6 0 6,-2 2-5,-27 6-1,-7 11-3,-3 12 0,-4 1-1,1 12 3,0 18-2,3 12 2,8 7-1,9 11 2,8 5 0,12-1 5,2-6-4,7-5-1,24-13 1,12-12 10,11-14 0,0-14 10,14 0-7,-3-14-8,-9-12-10,-10-2-23,-19-1-60,-19-2-57,-8-1-130,0-5-67</inkml:trace>
  <inkml:trace contextRef="#ctx0" brushRef="#br0" timeOffset="29923.73">8469 5801 801,'0'0'124,"0"0"-106,0 0 8,0 0-11,133-68-5,-67 42-1,-1 1-9,-11 4-185,-12 1-168</inkml:trace>
  <inkml:trace contextRef="#ctx0" brushRef="#br0" timeOffset="30499.63">9192 5418 710,'0'0'75,"0"0"-63,0 0 4,0 0-4,0 0-4,0 0-1,-104 107-4,81-100 5,3-7 2,7 0 8,2-2 10,1-12-16,8-2-12,2-2-1,0-2-8,17 0-9,9-1 2,3 0-2,0 4 18,7 2 3,-1 3-2,-2 7-1,-4 5 0,-6 0 9,-10 24-7,-4 13-1,-4 4 15,-5 6 11,0-1 2,0 0-1,0 3-6,-18 1-2,-9-3-3,-5-3-11,-3-7-1,0-9-1,1-10 1,7-9-5,3-9 0,11 0-1,5-7-7,8-9-11,0 2-7,2 0 17,15 4 9,3 8 3,6 2 1,1 0-3,2 17 8,0 9 3,0 1-3,-2-1-4,2-4-2,-5-4-3,1-4 0,-3-8-2,-4-6-93,0 0-150,-7-1-199</inkml:trace>
  <inkml:trace contextRef="#ctx0" brushRef="#br0" timeOffset="30771.61">9598 5386 1012,'0'0'68,"0"0"-49,0 0 1,7 116 19,-1-47 5,1 2-5,-5-1-16,3-1-8,2-13-5,3-10-2,9-13-5,2-14-3,8-10 1,8-9 5,2 0-6,6-17 0,-5-5-39,-8-2-65,-17 4-88,-15-2-170</inkml:trace>
  <inkml:trace contextRef="#ctx0" brushRef="#br0" timeOffset="30937.33">9584 5735 860,'0'0'103,"0"0"-102,0 0 29,183-82-17,-102 60-10,-6 1-3,-13 11-13,-21 9-207,-28 1-271</inkml:trace>
  <inkml:trace contextRef="#ctx0" brushRef="#br0" timeOffset="31439.22">10209 6441 327,'0'0'574,"0"0"-551,0 0-23,0 0-3,0 0-10,0 0 13,6-6 3,-6 8 12,0 0-11,-6-2 14,4 0 9,0 0-4,-3-11-2,5-1-11,0 5-8,0 1 4,5 3 0,8 3-2,-5 0 2,2 9-1,-2 7 5,-5 1 7,-3-2-4,0-3 5,-3 0 8,-11-5 6,-1-2-17,0-5-5,5 0 2,2 0 15,2-10-13,1-1 3,5 0-14,0-3-3,0 4-3,9 0-81,4 4-152,-1-2-398</inkml:trace>
  <inkml:trace contextRef="#ctx0" brushRef="#br0" timeOffset="32397.74">11114 5981 156,'0'0'152,"0"0"-57,0 0 48,0 0-23,0 0-33,0 0 22,0-40 1,0 40-35,0 0-15,0 0-17,0 0-19,0 26-16,0 13 7,0 12 15,0 8-10,2 1-2,3 4-8,-5-2 1,2 3-5,-2-2 0,0-3-3,0-5 3,0-10-1,0-8-4,0-11 0,0-9 1,0-10-2,11-5-1,13-2 1,12 0 2,11-16 3,-4-6-5,-2 2-16,-14 3-46,-9 2-34,-11-3-84,-7-2-130,0-4-144</inkml:trace>
  <inkml:trace contextRef="#ctx0" brushRef="#br0" timeOffset="32562.99">10988 6374 226,'0'0'652,"0"0"-647,0 0 11,0 0 12,175-78-5,-111 57-20,-4 7-3,-10-1-196,-22-2-154</inkml:trace>
  <inkml:trace contextRef="#ctx0" brushRef="#br0" timeOffset="32997.53">11501 5801 763,'0'0'34,"0"0"28,0 0-25,0 0-26,0 0-10,0 0 19,41-24 5,-24-4-11,2-4-6,1-3 0,-1-1 5,2 5-5,-4 2 8,-1 5-2,-5 10 6,-4 7-1,-5 3 6,-2 4 5,0 0-5,0 0-14,0 20-11,0 9 5,0 14 14,0 1-7,0 0-5,0-3-2,0-3-3,0-3-2,0-9-2,0-2-47,0-5-67,0-6-72,0-3-62,0-6-82</inkml:trace>
  <inkml:trace contextRef="#ctx0" brushRef="#br0" timeOffset="33261.67">11519 6014 857,'0'0'32,"0"0"-27,0 0 23,0 0 14,143 3 6,-80-3-3,10 0 7,5-3 0,-2-16-5,-12 2-14,-13 5-15,-21 4-15,-17 3-3,-11 5-43,-2 0-40,-5 0-89,-23 5-338</inkml:trace>
  <inkml:trace contextRef="#ctx0" brushRef="#br0" timeOffset="33701.76">10815 7011 639,'0'0'91,"0"0"-76,0 0 5,0 0 15,0 0 64,138 13-19,-55-13-15,19-4 0,20-14-5,19 0 0,9-1-8,-1 0-19,-6 1-11,-12-1 3,-19 2-13,-26 0 2,-28 7-5,-27 3-8,-19 5-1,-10 2-2,-2-4-7,0 4-7,-29 0-44,-14 0-95,-9 22-94,-13 8-47,-7 4-147</inkml:trace>
  <inkml:trace contextRef="#ctx0" brushRef="#br0" timeOffset="33973.65">11318 7411 446,'0'0'413,"0"0"-374,0 0-17,0 0 30,0 0 1,-6 110 3,6-75-10,0 3-2,0 0-13,0-4-17,-4-2-6,2-4-4,2-5-4,0-8-3,0-5-57,0-6-70,0-4-111,10 0-71</inkml:trace>
  <inkml:trace contextRef="#ctx0" brushRef="#br0" timeOffset="34230.76">11609 7231 57,'0'0'913,"0"0"-890,0 0 9,0 0-16,0 0-14,0 0 21,13 32 6,-6-6 18,-5 4-20,0 2-11,1 3-9,-1-1-2,0 1-3,0 2-2,-2-1-64,0 1-89,0 4-135,0-2-157</inkml:trace>
  <inkml:trace contextRef="#ctx0" brushRef="#br0" timeOffset="34400.74">11622 8053 922,'0'0'158,"0"0"-144,0 0 21,0 0-35,0 0-13,0 0-125,22-92-213</inkml:trace>
  <inkml:trace contextRef="#ctx0" brushRef="#br0" timeOffset="34813.67">13053 6409 462,'0'0'562,"0"0"-546,0 0-13,0 0-2,0 0 6,172-5-2,-108-8-5,-4-1-10,-6-3-78,-21 7-168,-22 5-157</inkml:trace>
  <inkml:trace contextRef="#ctx0" brushRef="#br0" timeOffset="34993.46">13135 6697 1106,'0'0'8,"0"0"5,0 0-9,195-42 1,-106 16-5,-7-2-101,-18-2-286</inkml:trace>
  <inkml:trace contextRef="#ctx0" brushRef="#br0" timeOffset="35735.05">14772 5893 664,'0'0'166,"0"0"-66,0 0-23,0 0-46,0 0-26,0 0 35,10 132 3,-2-71-1,-2-2-17,-4 6 4,-2 0-5,0-4 3,0-2-15,3-13-5,1-11-2,5-6-2,5-14-1,6-8 1,4-7-2,9 0 2,6 0 3,-2-14-6,-3-2-10,-7 0-35,-11-4-43,-8 1-38,-8 0-112,0 0-84</inkml:trace>
  <inkml:trace contextRef="#ctx0" brushRef="#br0" timeOffset="35977.42">14714 6284 631,'0'0'17,"0"0"-5,0 0 22,0 0 18,0 0-3,118-35 36,-80 22-3,-5 1-47,-2 2-14,-6 2-19,-7 0-2,-6 1-60,3 4-153,-10 1-101,1 0-74</inkml:trace>
  <inkml:trace contextRef="#ctx0" brushRef="#br0" timeOffset="36177.81">15338 6275 775,'0'0'138,"0"0"-125,0 0 3,0 0-16,0 0-83,0 0-83,29-14-34,-27 9-143</inkml:trace>
  <inkml:trace contextRef="#ctx0" brushRef="#br0" timeOffset="36619.72">15706 6389 757,'0'0'44,"0"0"-44,0 0 13,114-70-11,-76 39 0,-14 1-2,-7 1 1,-7 6 6,-10 3 0,0 5 33,0 1 8,-17 7-17,-5 2-22,1 5-7,-4 0-2,0 0 3,3 7 8,2 12-5,0 6 5,4 5-7,3 8 12,9 0-6,4 2 8,0-1-4,0-6-2,15-5-7,10-5 4,3-5 10,4-8 0,1-3-4,5-7 2,-2 0-11,0 0 3,-5-3-3,-4-9-6,-10-2-28,-3-3-34,-12-2-74,-2-5-74,0-3-143</inkml:trace>
  <inkml:trace contextRef="#ctx0" brushRef="#br0" timeOffset="36839.74">15615 5865 906,'0'0'71,"0"0"-58,0 0 7,0 0-3,116-42-13,-60 30-1,-4-3-3,-4-4-43,-13-1-199,-8 1-212</inkml:trace>
  <inkml:trace contextRef="#ctx0" brushRef="#br0" timeOffset="37406.71">16306 5470 827,'0'0'13,"0"0"-9,0 0 7,0 0 3,0 0-13,0 0 10,-32 62-4,19-62 3,2 0-1,1 0 1,4-4 1,2-11-4,4-4-7,0-1-3,0-1 2,16 6-10,5-2 8,6 5-1,-2 3 4,-1 4 0,1 5 4,-1 0-4,1 0 1,-5 5-1,0 11 9,-2 6 3,-8 7-5,2 0-1,-7 7 1,-5 6-3,0 4 3,-7 7-6,-23 0 1,-7 2-2,-3-5 4,0-7-2,6-17 1,8-6-3,7-13 0,9-7 0,5 0 4,5-14-4,0-8-17,2 5 17,16 0 0,0 7 3,2 5 11,1 5 1,0 0-4,6 3 5,-2 15 21,0 2-18,-4 0-4,-1-2-10,-7-2-4,1-4-1,-5 0-48,1-2-66,-4-6-104,1-4-113</inkml:trace>
  <inkml:trace contextRef="#ctx0" brushRef="#br0" timeOffset="37715.7">16798 5402 744,'0'0'248,"0"0"-214,0 0-3,0 0-15,0 0 31,27 139 10,-20-77-25,-1-1 9,-2 4-6,0-1-18,0-8 0,0-5-6,5-12-3,4-11-5,3-10 3,6-10-5,7-8 0,7 0 2,4-5-1,-5-13-2,-2-3-24,-8-1-9,-9 2-40,-9-1-65,-7-2-156,-2-1-284</inkml:trace>
  <inkml:trace contextRef="#ctx0" brushRef="#br0" timeOffset="37896.87">16761 5719 920,'0'0'150,"0"0"-141,0 0 24,184-53 18,-92 28-24,-5 1-13,-18 3-8,-23 8-6,-23 4-56,-23 4-136,-4-4-168</inkml:trace>
  <inkml:trace contextRef="#ctx0" brushRef="#br0" timeOffset="38861.48">3026 8252 670,'0'0'213,"0"0"-109,0 0-18,0 0-57,0 0 33,0 124-1,0-67-27,0 4-8,0-7-9,0-6-1,0-9-4,0-11 5,0-10-5,2-6-1,12-7-9,3-3 1,8 1-1,15-3-2,5 0-2,-1-5-43,6-12-53,-8-12-75,-6-3-222</inkml:trace>
  <inkml:trace contextRef="#ctx0" brushRef="#br0" timeOffset="39029.77">3365 8159 1109,'0'0'71,"0"0"-71,0 0-17,0 0-7,128-52-6,-62 28-97,-1-2-168,-17 1-128</inkml:trace>
  <inkml:trace contextRef="#ctx0" brushRef="#br0" timeOffset="39191.37">3811 7925 945,'0'0'68,"0"0"-7,0 0-28,0 0-17,0 0 11,0 0-5,0 120-13,0-87-9,4 0 0,5-5-62,5-4-94,3-4-176,-1-12-143</inkml:trace>
  <inkml:trace contextRef="#ctx0" brushRef="#br0" timeOffset="39390.35">4253 7981 1021,'0'0'55,"117"-38"-30,-30 18 45,2 0-58,-4 3-4,-18 5-8,-24 5-8,-22 5-58,-15 2-65,-6 0-63,-19 0 89,-14 0-203,-10 0-16</inkml:trace>
  <inkml:trace contextRef="#ctx0" brushRef="#br0" timeOffset="39709.75">4199 7994 481,'0'0'122,"0"0"17,0 0 0,-54 147-34,54-89-18,0 10-11,0 12-21,0 12-15,13 3-13,1 7-3,-3 5 2,-1 5-9,-4 0-3,-2 4 1,0-3-5,1-11 2,1-6-8,0-9 8,-4-11-9,2-9 3,-2-9-5,3-9 2,3-13-3,2-12 0,7-8 0,8-8 1,8-5-1,12-3 0,6 0 0,5-8-16,4-11-53,-2-11-100,-6-10-326</inkml:trace>
  <inkml:trace contextRef="#ctx0" brushRef="#br0" timeOffset="40033.14">5702 7882 985,'0'0'91,"0"0"-80,0 0 68,-16 141-19,16-89-32,0 0-10,0-8-12,0-1-6,0-10 0,0-1-38,2-5-101,0-4-181,-2-5-128</inkml:trace>
  <inkml:trace contextRef="#ctx0" brushRef="#br0" timeOffset="40316.76">5225 8543 375,'0'0'364,"0"0"-340,0 0 27,0 0 8,0 0 19,169 77 2,-35-77-9,35 0-2,36-26 14,24-11-27,15-9-8,-3 5-2,-14 4-24,-29 11-3,-41 14-10,-47 0-9,-40 7-3,-39 3-41,-24 2-20,-7-2-23,-14 0-30,-24-5-133,-18-2-241</inkml:trace>
  <inkml:trace contextRef="#ctx0" brushRef="#br0" timeOffset="40805.6">5412 9527 859,'0'0'149,"0"0"-120,0 0 15,0 0-7,113-137-16,-70 86 4,-14-4-13,-7 9-6,-15 4 0,-7 14-3,0 10-3,-5 10-3,-15 8-28,0 0-8,-2 0 2,4 18 24,7 6 3,6 2-23,5 2-15,12-2 3,17-4 30,7-1 14,1-4 1,-6-1 29,-11 0 5,-9 2-9,-11 7-14,0 2-7,-11 4 10,-17-2-8,3-4-6,0-7-6,10-6-79,6-9-115,6-3-83</inkml:trace>
  <inkml:trace contextRef="#ctx0" brushRef="#br0" timeOffset="41031.93">6091 9114 1102,'0'0'20,"0"0"-20,0 0-2,0 0 2,0 0 24,21 126 0,-19-82-15,0-2-1,2-3-6,-4-5-2,0-5-5,0 0-94,0-7-84,-2-4-64,-9-9-86</inkml:trace>
  <inkml:trace contextRef="#ctx0" brushRef="#br0" timeOffset="41196.22">5940 9390 392,'0'0'566,"0"0"-558,0 0-2,0 0-12,180-85 3,-99 48-45,-7 1-90,-8-2-105</inkml:trace>
  <inkml:trace contextRef="#ctx0" brushRef="#br0" timeOffset="41748.66">6600 9104 5,'0'0'833,"0"0"-817,0 0-5,0 0 3,0 0-9,0 0-3,-92 92 2,74-88 2,4-4-3,1 0 0,3-6 7,5-14-4,3-6-6,2-3-6,0 4-1,9 2 3,9 5-3,3 4 1,1 2 6,8 7 1,-5 2 2,2 3-2,-5 0-1,-2 6 0,0 15 0,-11 4 0,-2 8 12,-3 3 4,-4 1 5,0 4-1,0 2 1,-22 1-8,-5-3 0,-6-1-8,-1-3-2,3-12-1,4-6 0,7-12 1,7-7 2,3 0-3,6 0-2,2 0-2,2-7 1,0-5 1,0 1 14,16 2-4,3 2 6,2 2 3,2 3 8,1 2 4,-5 0-11,2 0-5,-5 0-4,3 7-4,2 1-6,-2-1 0,1-6 1,-3 1-2,-2-2-71,-7 0-119,-7 0-203</inkml:trace>
  <inkml:trace contextRef="#ctx0" brushRef="#br0" timeOffset="42043.18">6749 8883 1003,'0'0'73,"0"0"-66,0 0 0,142 20 10,-78 18 6,-4 13 1,-3 10 5,-12 12-14,-12 4 0,-22 10 1,-11 0 8,0-4 3,-29-4-13,-5-11 3,1-16-8,0-10 2,6-17-6,8-9-5,3-9 0,4-7-8,3 0-32,5-18-66,4-19-68,0-16-163,0-17-63</inkml:trace>
  <inkml:trace contextRef="#ctx0" brushRef="#br0" timeOffset="42626.83">7485 8770 710,'0'0'71,"0"0"-47,0 0 9,0 0 0,0 0-2,0 0-8,-23 37-13,8-28-5,1-2-2,3-7 3,5 0-1,-4 0 5,6-7-10,4-8-8,0-5 6,0 4-10,2 0 11,12 2 0,3 0 1,7 1 0,-1 10 3,2 1 4,0 2 3,-4 0-6,0 18-2,-3 5 5,-1 3 6,-1 3 7,-5 0 6,-4 3-1,-7 3-11,0 2 5,-9 0-2,-16-4-3,1-3-7,-3-6-3,3-7-2,0-5-2,7-7 4,9-5 3,1 0-7,7 0-5,0 0-4,0 0-5,0 0 2,22 0 12,5-3 7,9 1 9,6 0-4,10-1 17,1-4 6,10-5 12,-4-1-3,-8-8-10,-5 4-9,-13-5 3,-6 1-8,-10 3-5,-5 1-9,-10 4-6,-2 1 0,0 4-33,-29 6-51,-27 2-141,-25 0-335</inkml:trace>
  <inkml:trace contextRef="#ctx0" brushRef="#br0" timeOffset="42972.05">5381 8978 39,'0'0'786,"0"0"-754,0 0 60,-127 54-13,86 10-48,5 22 28,9 10 15,12 4-24,6 5-19,9-3-11,0-10-14,27-12 2,18-14-6,15-20-2,17-17-19,17-21-66,9-8-154,-1-32-239</inkml:trace>
  <inkml:trace contextRef="#ctx0" brushRef="#br0" timeOffset="43566.24">7825 8107 920,'0'0'72,"0"0"-63,0 0-1,123-42 12,-49 34-5,4 0-1,4 2 1,-3 2-4,-15 4-6,-16 0 1,-16 0-6,-16 12 2,-10 8-1,-6 10 20,0 5 22,0 18 14,0 14-13,0 17-18,0 16-3,0 12-12,0 11 12,9 4-9,1 8-5,1 3-1,-3-1 2,-6-7-4,-2-12-2,0-12 0,-19-13 3,-14-12-2,-6-20 4,-4-15 5,2-12-8,1-17 0,2-13-3,-2-4-1,1 0 1,6-16-3,4-6-23,7-5-11,10 1-31,12-10-87,0-10-182,10-8-202</inkml:trace>
  <inkml:trace contextRef="#ctx0" brushRef="#br0" timeOffset="43791.2">9116 8740 940,'0'0'78,"0"0"-77,117-19 28,-62 5-13,-4 5-16,-11 7-68,-15 2-198,-22 0-201</inkml:trace>
  <inkml:trace contextRef="#ctx0" brushRef="#br0" timeOffset="43946.68">9074 9029 933,'0'0'128,"0"0"-120,0 0-5,0 0 9,151-7-12,-81-8-26,-12-4-201,-16-10-352</inkml:trace>
  <inkml:trace contextRef="#ctx0" brushRef="#br0" timeOffset="44405.73">10284 8592 13,'0'0'932,"0"0"-883,0 0-26,0 0 2,0 0 47,43 164-16,-39-95-19,-4 5 4,0 0-9,3 1-12,-3-9-3,2-14-3,4-12-7,2-16-3,5-10 0,0-9-4,5-5 0,11 0 5,4-17-5,5-9-17,-1-3-43,-10 2-100,-13-1-194,-14-2-192</inkml:trace>
  <inkml:trace contextRef="#ctx0" brushRef="#br0" timeOffset="44578.56">10249 9015 400,'0'0'615,"0"0"-615,0 0 0,0 0 0,133-44 0,-75 24 0,-7 1-124,-17 6-171,-9 3-270</inkml:trace>
  <inkml:trace contextRef="#ctx0" brushRef="#br0" timeOffset="44726.27">10882 8971 408,'0'0'545,"0"0"-545,0 0-132,0 0-121,0 0-118</inkml:trace>
  <inkml:trace contextRef="#ctx0" brushRef="#br0" timeOffset="45131.13">11355 9041 650,'0'0'36,"0"0"-23,115-90 24,-84 60-27,-10 4 4,-15 5 6,-6 4 27,0 0 38,-13 10-23,-12-1-39,-1 4 5,-3 4-10,-1 0-9,-1 7 0,1 20 1,2 11-3,4 4-3,4 4 4,8 5-1,8-3 2,4-4-4,0-6-1,16-9-1,15-8 8,9-7 8,7-8 14,6-6-10,3 0-12,0-18-1,-7-7-4,-13 0-6,-10-1-20,-12 2-31,-10-3-57,-4 1-62,0 1-206</inkml:trace>
  <inkml:trace contextRef="#ctx0" brushRef="#br0" timeOffset="45373.42">11265 8560 742,'0'0'96,"0"0"-48,0 0-32,0 0-2,0 0 3,159-46-11,-118 31-6,-5 1-148,-9-3-125,-7-3-108</inkml:trace>
  <inkml:trace contextRef="#ctx0" brushRef="#br0" timeOffset="45971.34">11934 8257 752,'0'0'96,"0"0"-96,0 0 0,0 0 4,0 0 1,0 0 6,-17 53-6,5-45 1,-4-6 1,6-2-2,0 0 4,3-2 1,3-9 1,2-5-7,2 2-4,0 0 0,0-2-5,10 4 5,9 0 0,1 4 1,2 1 5,1 4 0,1 3 4,-3 0-3,-2 0 10,-3 0-6,-3 3 2,2 17 1,-6-3 5,0 5 4,-1 4 0,-8 3-7,0 0-4,0 6 2,-12 3-7,-15 3 1,-4 2-6,-4 1 1,-1-6-1,0-8 0,5-5 0,9-11-1,9-10 3,5-4-1,6 0 3,2-4-5,0-13-1,0 2-5,5-2 2,11 8 3,-2 6 2,7 3 3,4 0-3,2 3 6,0 13 7,-2-2-10,1 2 0,-2-2-5,-4-4 0,-2-3 0,-7 0-42,-2-3-95,-5-4-168,-2 0-116</inkml:trace>
  <inkml:trace contextRef="#ctx0" brushRef="#br0" timeOffset="46265.38">12344 8205 954,'0'0'97,"0"0"-70,0 0-8,2 105 27,5-41-8,-1 6-11,-1 2 7,2-4 2,-3-10-20,8-11 1,5-12 0,8-12-5,10-9-1,7-12-10,11-2 9,6 0-9,-7-20 5,-8-1-6,-15-3-5,-9 4-23,-17 3-15,-3-4-42,-11 1-68,-30 1-238,-10 0-264</inkml:trace>
  <inkml:trace contextRef="#ctx0" brushRef="#br0" timeOffset="46448.31">12333 8550 848,'0'0'199,"0"0"-166,0 0 26,179-86-10,-91 55-24,-1 4-8,-15 4-10,-26 5-6,-21 11-1,-21 3 0,-4 4-27,-10 0-83,-22 0-297</inkml:trace>
  <inkml:trace contextRef="#ctx0" brushRef="#br0" timeOffset="52489.15">2576 11837 496,'0'0'101,"0"0"39,0 0 9,0 0-45,0 0-44,0 0-21,0 0-10,-6 60 34,3-13-5,1 6-26,-2 4-5,-1 4-3,-4-3-6,4-7-6,3-11-4,2-11-2,0-6-1,0-7-2,23-8 3,10-2-6,11-6 2,6 0-2,-1 0-24,-1 0-42,-5 0-66,-7-16-139,-13-9-246</inkml:trace>
  <inkml:trace contextRef="#ctx0" brushRef="#br0" timeOffset="52649.28">2899 11839 1177,'0'0'14,"0"0"-14,0 0-6,0 0 2,121-74-29,-61 65-60,-2 1-154,-6-3-148</inkml:trace>
  <inkml:trace contextRef="#ctx0" brushRef="#br0" timeOffset="52803.07">3396 11576 964,'0'0'100,"0"0"-85,0 0-5,0 0-8,0 0 7,0 127-7,0-72-2,0-1-4,0 1-152,2-7-136,12-13-169</inkml:trace>
  <inkml:trace contextRef="#ctx0" brushRef="#br0" timeOffset="53002.04">3784 11696 1025,'0'0'20,"131"-58"-20,-30 24 11,4 8 1,-4 6-2,-13 8-10,-23 12-28,-25 0-105,-25 0-61,-15 9-10,-3 5 15,-31 6 34</inkml:trace>
  <inkml:trace contextRef="#ctx0" brushRef="#br0" timeOffset="53313.01">3778 11775 611,'0'0'67,"-33"110"59,26-36 28,-1 14-64,8 15-15,0 7-16,0 8-11,-2 3-17,-9 1-6,-5 3-4,-3 3-3,-6 2-4,5-6-1,3-5-1,3-23 2,7-21-7,2-20 2,5-20-4,0-9 5,14-11-6,12-5 1,12-5-1,12-5 6,12 0-6,7-5-4,3-8-15,8-2-65,9-3-73,12-7-251</inkml:trace>
  <inkml:trace contextRef="#ctx0" brushRef="#br0" timeOffset="53921.97">4879 12172 906,'0'0'57,"0"0"-42,107-155 45,-59 97-2,-5 6-22,-11 8-13,-19 7-6,-9 13 1,-4 7-9,0 5-6,-20 4-3,-9 8-6,-4 0 2,-2 0 3,12 0 2,5 3 0,9 9-1,7 9-6,2 3-6,3 6 3,30 4 6,6 2 3,6-2 1,0 0 3,-12 0-3,-6-4-1,-11 2 1,-10-4 1,-6-2-2,0 1 5,-14-1-4,-12-1 1,2-11-2,1-5-16,5-9-63,7 0-54,9-6-81,2-16-116</inkml:trace>
  <inkml:trace contextRef="#ctx0" brushRef="#br0" timeOffset="54154.58">5445 12073 663,'0'0'31,"0"0"71,0 0-46,0 0-11,0 0 0,0 0 14,-6 19-6,-15-15-16,4-4 6,10 0 0,0 0 0,7 0-7,0-4-18,0-1-4,0 0-12,0-2-2,4 5-33,19 2-97,4 0-161,2 0-278</inkml:trace>
  <inkml:trace contextRef="#ctx0" brushRef="#br0" timeOffset="54560.39">6170 11671 787,'0'0'155,"0"0"-31,0 0-47,0 0-46,0 0-20,0 0 7,0 102 24,2-50-14,2-5-20,1 2-5,1 1-3,0 1-11,4-4-67,-3-4-148,-5-12-167</inkml:trace>
  <inkml:trace contextRef="#ctx0" brushRef="#br0" timeOffset="54881.68">5809 12273 617,'0'0'148,"0"0"-126,0 0 33,0 0-17,0 0 42,0 0 16,195 64-23,-64-59-20,24-3-10,16-2-9,14 0-1,6 0-5,8-18-2,-6-6-6,-24 1-1,-29 0-7,-42 5-10,-40 6-2,-29 7 0,-18 0-17,-11 5-38,-2 0-59,-27 0-166,-7 5-251</inkml:trace>
  <inkml:trace contextRef="#ctx0" brushRef="#br0" timeOffset="55459.23">5642 13082 406,'0'0'169,"0"0"-59,0 0 40,0 0-19,0 0-54,135-94-29,-93 50-7,3-4-11,-6-1-12,-7 6-6,-9 4-6,-17 12-2,-6 4 0,0 8-4,-16 10-16,-13 5 0,-2 0-12,0 2 15,5 15 2,6 0 10,9 5-4,11 0-4,0 2-3,13 2-7,22-1-2,10-6 17,4 3 4,-7 0 1,-6 1-1,-16-1-2,-11-2 2,-9 2 0,0 0 7,-18 4 1,-13 1-4,-2-4-4,4-3-8,6-8-66,10-4-70,9-8-12,4 0-139</inkml:trace>
  <inkml:trace contextRef="#ctx0" brushRef="#br0" timeOffset="55744.66">6486 12746 1058,'0'0'89,"0"0"-89,0 0-4,0 0 4,0 0 31,0 0-2,25 128-13,-23-93-13,-2 2 0,0-1-1,0 2-2,0-3-71,-5 2-119,-5-3-88,-6-4-40</inkml:trace>
  <inkml:trace contextRef="#ctx0" brushRef="#br0" timeOffset="55910.46">6303 13087 953,'0'0'102,"0"0"-82,0 0-4,0 0-8,179-67-5,-95 47-3,-2 2-74,-8 0-215,-13-5-95</inkml:trace>
  <inkml:trace contextRef="#ctx0" brushRef="#br0" timeOffset="56389.55">7021 12796 641,'0'0'187,"0"0"-162,0 0-22,0 0 23,0 0 9,0 0-10,-60 83-9,40-72-1,5-8-4,1 0-4,7-3-1,1 0 5,3-10 0,3-11-11,0-1 1,0 0-2,3 5 1,14-3-2,3 9 2,7 1 0,4 2 1,1 8 1,0 0 3,0 0 0,-1 3-4,-2 12 5,-2 9 4,-12 7-6,-3 0 5,-8 3 15,-4 3-4,0-3 10,-22-2 4,-9 4-4,-1-6-9,-5-3-8,3-3-8,3-9 0,4-10-1,9-2-4,5-3 7,8 0-1,4 0-5,1 0-1,0 0-5,4 0-2,21 0 6,4 0 1,6 0 0,3 0-3,0 9 2,-7 5-59,4-2-82,-9-7-183,2-5-185</inkml:trace>
  <inkml:trace contextRef="#ctx0" brushRef="#br0" timeOffset="56593.1">7458 12746 845,'0'0'188,"0"0"-140,0 0-11,131-20 22,-82 52 2,1 11-13,-10 10-18,-18 5-5,-18 4-17,-4 7-6,-35 6-2,-19 3-8,-15-2-56,-9-7-104,-13-21-175,-7-16-146</inkml:trace>
  <inkml:trace contextRef="#ctx0" brushRef="#br0" timeOffset="56841.64">5639 12770 1028,'0'0'30,"0"0"-19,-65 116 58,53-56-7,2 10-14,0 8-12,10 7-14,0-1-6,3-1-8,30-11-8,13-9-2,16-10-19,25-23-88,23-21-152,16-9-165</inkml:trace>
  <inkml:trace contextRef="#ctx0" brushRef="#br0" timeOffset="57439.17">8261 12490 753,'0'0'66,"0"0"-63,0 0 41,0 0-17,0 0-8,0 0 4,-69 86 9,57-86-9,-2 0-11,6 0 13,1-17 3,5-7-17,2 2-8,0 1-2,2 1-1,13 8-2,6 5 1,3 4 1,-2 3-1,0 0 1,-1 17 0,-4 6 2,-3 8 1,-10-2 2,-4 4 1,0-1 10,-15 2-2,-14 0 1,-6 0-5,-5-4-4,0-7-6,6-6 3,7-11-1,9-3 0,9-3 2,5 0 3,4 0-3,0 0-4,2 0 0,20 0 2,8 0 13,3 5-7,0 5 2,3 2-10,-3 0 0,-6 0-31,-5-5-111,-6-7-185</inkml:trace>
  <inkml:trace contextRef="#ctx0" brushRef="#br0" timeOffset="57866.56">8160 11904 853,'0'0'4,"0"0"-4,149-23 36,-65 21 8,6 2 0,-5 0 2,-7 0-3,-9 0-6,-16 0-8,-14 0 1,-17 16-10,-11 12-10,-9 16 2,-2 20 20,0 19 0,0 15-4,3 15-5,10 10-4,7 12 1,5 3-4,-3 6 7,0 3-5,-16 0-6,-6-11-3,-15-18 0,-27-23-3,-12-21 2,-6-20 2,-4-13 5,-4-14-3,4-15-7,3-12-1,15 0-1,8-12-3,12-17-1,16-6-41,10-18-37,14-14-92,30-23-298</inkml:trace>
  <inkml:trace contextRef="#ctx0" brushRef="#br0" timeOffset="58131.04">9645 11969 1129,'0'0'7,"0"0"-6,163-22 26,-84 14-13,2-1-7,-14 4-7,-16-2-4,-19 2-77,-17 1-36,-15 4-111,-5 0-39</inkml:trace>
  <inkml:trace contextRef="#ctx0" brushRef="#br0" timeOffset="58301.84">9692 12280 908,'0'0'82,"0"0"-48,0 0 62,164-18-42,-99 8-34,-9 5-17,-11 5-3,-21 0-103,-17 0-228,-7 0-250</inkml:trace>
  <inkml:trace contextRef="#ctx0" brushRef="#br0" timeOffset="59081.82">11852 11853 541,'0'0'159,"0"0"-68,0 0 50,0 0-63,0 0-40,0 0-6,-96-78-6,44 88-9,3 17 5,5 10-7,6 7-6,11 0-3,13 2 0,14-4-6,0-3 3,10-11-3,19-10 0,9-16-1,8-2 1,1-15-2,-3-16-9,-9-4 1,-12-5-2,-4-4 9,-6-10 3,-2-8 2,-2-8-2,-5-2 1,-2 1-1,-2 13 3,0 20 6,0 16 17,0 16 7,0 6 2,0 24-35,0 22 4,0 18-4,0 4 9,0 3 2,12 5-4,1 4-4,1 5-3,-8-1-17,-3 1-90,-3-4-169,-5-17-156</inkml:trace>
  <inkml:trace contextRef="#ctx0" brushRef="#br0" timeOffset="59308.37">11318 12634 403,'0'0'604,"0"0"-602,150-29 10,-34 3 22,11-5-5,3 1 6,-8 2 1,-18 6-7,-27 9-15,-31 8-14,-23 5-77,-23 0-102,0 8-164,-29 9-238</inkml:trace>
  <inkml:trace contextRef="#ctx0" brushRef="#br0" timeOffset="59733.54">11544 13002 629,'0'0'44,"0"0"-33,-161 87 53,119-43-18,4 3-24,7 3-5,6-1-7,13-12 7,12-10-2,0-12 2,8-10-8,28-5 7,3-5 0,7-19-7,-7-13-8,-7-9-1,-10-9-16,-7-8 2,-5-6 11,-8-7 0,-2 0 3,0 3 4,0 13 0,0 22 28,-2 16 31,0 17 40,2 5-46,0 0-33,0 15-23,0 23 0,0 13 31,2 5 4,13 4-9,3 2-8,-3 4-9,1 0-7,-7 0-3,0-6 0,-2-9-19,-3-15-53,3-17-90,-1-12-139,1-7-145</inkml:trace>
  <inkml:trace contextRef="#ctx0" brushRef="#br0" timeOffset="59997.55">11823 12819 986,'0'0'96,"0"0"-91,0 0 8,0 0 44,46 143-6,-41-76-11,-5 5-5,0 7-5,0-5-1,0-5-9,0-15-7,0-18-4,11-12-3,14-16-5,10-8 3,5 0 1,5-12-5,-3-12-7,-7-4-33,-8 2-53,-13-4-110,-14-7-233</inkml:trace>
  <inkml:trace contextRef="#ctx0" brushRef="#br0" timeOffset="60154.76">11800 13152 1006,'0'0'51,"0"0"-29,0 0-6,143-102-15,-74 76-1,-5 2-42,-10 0-232,-14-2-224</inkml:trace>
  <inkml:trace contextRef="#ctx0" brushRef="#br0" timeOffset="60904.82">12518 11743 898,'0'0'108,"0"0"-20,0 0-34,0 0-26,0 0 18,15 134-3,-13-74-24,-2-4-5,5-8-9,2-6 5,2-10-5,2-6-3,7-9-1,2-5 4,9-6-4,5-6-1,1 0-27,-2 0-67,-3-16-141,-12-21-281</inkml:trace>
  <inkml:trace contextRef="#ctx0" brushRef="#br0" timeOffset="61054.66">12674 11604 902,'0'0'0,"0"0"-3,170-66-2,-99 51-109,-11 2-184</inkml:trace>
  <inkml:trace contextRef="#ctx0" brushRef="#br0" timeOffset="61218.63">13075 11396 825,'0'0'83,"0"0"-69,0 0 15,0 0-3,0 0-9,0 0-16,14 124-1,-5-89-45,-3 0-186,3-10-161</inkml:trace>
  <inkml:trace contextRef="#ctx0" brushRef="#br0" timeOffset="61430.91">13650 11414 906,'0'0'27,"174"-54"13,-80 33 62,-11 15-72,-25 5-30,-25 1-20,-22 0-69,-11 1-151,-4 8 5,-30-1-9</inkml:trace>
  <inkml:trace contextRef="#ctx0" brushRef="#br0" timeOffset="61729.6">13623 11458 603,'0'0'103,"0"0"4,-52 157 32,46-78-71,6 12-5,0 7-4,0 12-6,0 9-8,-2 7-6,-4 2-13,-3-2 0,-3-5-18,4-11 6,3-15 0,1-16-1,2-10 1,2-26 0,0-9 0,0-13-3,4-10-8,17 3 3,10-9 0,9-1-1,9-4-4,8 0-1,9 0-46,3-8-51,1-12-185,-3-21-478</inkml:trace>
  <inkml:trace contextRef="#ctx0" brushRef="#br0" timeOffset="62030.78">14757 11297 850,'0'0'111,"0"0"-106,0 0 80,0 104 20,-6-47-73,0 3-8,1 0-17,3-2-4,2 0-3,0-5-56,0-7-154,0-10-169</inkml:trace>
  <inkml:trace contextRef="#ctx0" brushRef="#br0" timeOffset="62277.81">14259 11967 834,'0'0'49,"0"0"-21,0 0 85,194 67-24,-52-60-42,35-7-19,16-4 0,15-23 6,3-14-2,-12 2-5,-20 2-1,-30 11-19,-40 12-2,-33 10-5,-40 2-34,-30 2-67,-11 0-104,-50 6-128</inkml:trace>
  <inkml:trace contextRef="#ctx0" brushRef="#br0" timeOffset="62703.32">14290 12872 708,'0'0'123,"0"0"-91,0 0 54,125-134-28,-73 85-27,-3 5-12,-14 2-7,-15 5 0,-13 12-12,-7 5 3,0 5-3,-18 10-13,-9 5-4,0 0 2,6 0 6,0 15 7,14 4 0,7 3-3,0 2 0,16 0 5,18 0 1,12 1 0,-4-4 11,-6-3 18,-10 4-5,-11-4-4,-11 2-8,-4 2-5,0 2-2,-25 5-6,-4-6-24,2-7-78,8-7-137,7-9-114</inkml:trace>
  <inkml:trace contextRef="#ctx0" brushRef="#br0" timeOffset="62908.79">14994 12490 978,'0'0'65,"0"0"-57,0 0 28,0 0-8,10 132-11,-6-89-6,3-5-2,-5-3-6,-2-3-3,0-3-3,0 0-67,0-7-142,-9-5-118</inkml:trace>
  <inkml:trace contextRef="#ctx0" brushRef="#br0" timeOffset="63072.6">14821 12809 959,'0'0'38,"0"0"-27,0 0-7,160-90-4,-81 66-23,-8 2-91,-15-2-52,-19 2-238</inkml:trace>
  <inkml:trace contextRef="#ctx0" brushRef="#br0" timeOffset="63542.8">15463 12467 656,'0'0'270,"0"0"-259,0 0 5,0 0-16,0 0 22,0 0-20,-53 88 7,27-74-6,5-4 2,5-8-1,5-2 1,5 0-3,6-2 8,0-15-8,0 0-2,4 1 0,11 2 0,5 2-8,5 6 5,1 3 1,-1 3 1,-1 0 1,1 3 0,-2 16 0,-6 8 4,-3 3 2,-6 0 0,-8 4 3,0 2 5,-8 5 6,-25-2-2,-8-3-7,1-4-3,4-10-5,7-10-2,10-3 5,9-9-3,6 0 3,4 0 3,0 0-8,0-5-1,13 0 0,12 1 8,6 4-1,0 0-2,0 1 1,0 17-2,-6 4-4,-4 0-12,-9-5-91,-5-10-207,-5-7-218</inkml:trace>
  <inkml:trace contextRef="#ctx0" brushRef="#br0" timeOffset="63808.86">15688 12364 869,'0'0'115,"0"0"-96,147-16 71,-87 46-37,-6 24-16,-12 13-10,-17 10 14,-13 8-9,-12 3-6,0 0 3,-28-7-10,-10-9-3,0-12-11,6-16 0,4-10-4,5-14-1,8-9-2,-1-11-19,3 0-43,5-21-70,0-23-181,8-18-162</inkml:trace>
  <inkml:trace contextRef="#ctx0" brushRef="#br0" timeOffset="64323.62">16356 12163 901,'0'0'9,"0"0"1,0 0-9,0 0 0,0 0 1,0 0 2,-77 67 0,65-67 3,6 0-1,4-22 2,2 0-8,0-4 0,6 6-3,17 2-4,1 8 6,1 3-1,-1 7 0,-1 0 2,3 0 0,-3 14 3,-6 13 12,-5 4 2,-4 8 4,-6 1 12,-2 0 0,0 1-7,-7-4-5,-12-5 0,-10-2-14,0-9 2,5-6-8,-1-8 4,9-7-1,7 0 2,5 0-6,4-4-5,0-4-3,4 5 6,19 3-5,1 0 7,10 0 5,4 3 12,4 1 12,7-4 15,5 0 6,-4-9-2,-2-7-14,-15-1-20,-10 4-9,-17 1-5,-6 3-9,-14 4-54,-34 0-136,-26 0-329</inkml:trace>
  <inkml:trace contextRef="#ctx0" brushRef="#br0" timeOffset="64683.13">14163 12254 825,'0'0'77,"0"0"-16,-114 62 48,74 14-41,1 19-17,2 14 10,13 7-16,9-5-3,15-9-16,0-10-6,28-17-14,10-13-2,5-18-4,5-16 0,8-24-47,11-4-55,11-36-141,14-20-314</inkml:trace>
  <inkml:trace contextRef="#ctx0" brushRef="#br0" timeOffset="65178.58">16296 11247 501,'0'0'524,"0"0"-501,0 0-5,0 0 53,185 0-26,-77 0-36,3 0 0,-6-8 0,-16 2-6,-31-1 0,-27 7 2,-18 0 0,-13 5 0,0 33 17,0 25 16,0 28-6,0 20-2,0 19-16,0 13-2,5 3-1,10 9 0,4-1 1,0-2-4,-3-5 5,-5-11-4,-9-10 1,-2-12-2,-11-8-1,-32-16 0,-21-6-1,-14-21 0,-6-17-4,3-12 2,6-19-4,6-9-19,-1-6-43,-7-2-55,-17-34-283</inkml:trace>
  <inkml:trace contextRef="#ctx0" brushRef="#br0" timeOffset="66230.89">17700 11337 776,'0'0'98,"0"0"-61,0 0 36,0 0 10,0 0-45,0 0 21,166-26-20,-86 11-29,-6 6-10,-14 6-14,-19-4-143,-18 5-181,-23 2-217</inkml:trace>
  <inkml:trace contextRef="#ctx0" brushRef="#br0" timeOffset="66382.41">17740 11558 941,'0'0'67,"0"0"-59,0 0 4,0 0 19,188-36-22,-86 22-9,4-2-139,-6-5-316</inkml:trace>
  <inkml:trace contextRef="#ctx0" brushRef="#br0" timeOffset="66933.08">19359 11267 844,'0'0'19,"0"0"0,0 0 52,0 0-42,-145 25-21,112 8-3,2 3 4,9-1-5,9-1-4,10-4 0,3 0 0,0-10-2,16-10 1,8-10 1,7 0 5,0-28 3,-4-4-4,-3-5-2,-3 0-2,-10-6 1,-7-3-1,-2-8 1,-2 0 0,0 7 0,0 8 10,0 21 20,0 9 17,-4 9 6,4 0-29,-2 20-24,2 17-1,0 12 13,0 7 0,8-2-4,6 4-3,-3 8-5,-4 8-1,-2 4-29,-5-4-125,0-2-120,-8-11-124</inkml:trace>
  <inkml:trace contextRef="#ctx0" brushRef="#br0" timeOffset="67147.28">18823 12216 948,'0'0'61,"0"0"-56,117-2 26,-7-21 24,21-5-26,7-4-13,-4-2-1,-16 8-11,-25 12-4,-28 12-44,-37 2-169,-28 6-88,-5 15-110</inkml:trace>
  <inkml:trace contextRef="#ctx0" brushRef="#br0" timeOffset="67541.57">19183 12508 509,'0'0'303,"-150"85"-268,91-37 28,16 0 4,14-2-42,14-8-15,11-10-6,4-8-3,2-9-1,24-10 1,8-1 10,4-5 8,-1-24-12,-3-9 5,-5-6-8,-9-8-2,-8-10-1,-4-11-1,-8-4-6,0 7 6,0 12 0,0 21 10,0 16 44,-5 14 3,5 7-5,0 0-32,0 26-18,0 16 3,0 10 20,2 7 0,10-1-9,-1 4-1,1 0-10,5-3-4,-1-1-1,-3-12-16,-2-5-46,-2-12-54,0-14-137,-2-15-142,1 0-25</inkml:trace>
  <inkml:trace contextRef="#ctx0" brushRef="#br0" timeOffset="67781.57">19428 12416 925,'0'0'105,"0"0"-78,0 0 53,0 0-21,58 132-17,-56-70-6,-2 1 2,0 3-14,0-8-4,0-5-8,5-13-2,8-14-7,6-10-2,8-12 2,8-4 3,7 0-6,0-6-2,1-12-47,-14-3-55,-16-5-149,-13-6-269</inkml:trace>
  <inkml:trace contextRef="#ctx0" brushRef="#br0" timeOffset="67932.44">19422 12705 868,'0'0'197,"0"0"-158,0 0-5,0 0-16,149-74-13,-73 52-5,-6 0-18,-9-1-151,-13 2-210</inkml:trace>
  <inkml:trace contextRef="#ctx0" brushRef="#br0" timeOffset="68561.26">20429 11110 493,'0'0'109,"0"0"64,0 0 10,0 0-84,0 0-11,0 0-40,-107 12-33,56 63 10,7 21 17,6 18 0,16 2-4,15-1-11,7-9-16,0-16-6,24-17-4,12-13-1,6-14 0,-2-8-4,1-11-42,-6-8-52,-4-12-101,-4-7-224</inkml:trace>
  <inkml:trace contextRef="#ctx0" brushRef="#br0" timeOffset="68839.26">20737 11209 950,'0'0'33,"0"0"-14,0 0 9,0 0 24,9 124 10,-7-53-13,-2 7-11,0 2 0,0-4-18,0-9-3,0-9-2,2-16-11,7-10-1,7-9-3,3-11 1,8-9-1,8-3-1,0 0-28,3-12-54,-7-5-85,-11-8-221</inkml:trace>
  <inkml:trace contextRef="#ctx0" brushRef="#br0" timeOffset="69003.99">20679 11652 949,'0'0'69,"0"0"-60,0 0 8,0 0-5,144-62-12,-80 58-60,-14-4-198,-9-2-156</inkml:trace>
  <inkml:trace contextRef="#ctx0" brushRef="#br0" timeOffset="69431.62">21333 11718 682,'0'0'112,"0"0"-106,0 0 55,138-82-16,-101 59-32,-8-4-10,-14-1 11,-7 4-3,-8-4 23,0 4 9,-10 6-10,-9 4 11,-4 6-18,-4 8-10,-2 0-6,3 12 4,-1 19-4,5 10 4,4 8-1,5 4-1,5 3 1,8-7-3,0-7-3,8-12-1,23-9 0,11-7 4,7-8 3,12-6-9,-3 0 4,-10-12-8,-7-3 0,-17-3-52,-9-4-29,-8-1-39,-7-8-124,0-10-115</inkml:trace>
  <inkml:trace contextRef="#ctx0" brushRef="#br0" timeOffset="69634.85">21232 11251 236,'0'0'532,"0"0"-486,0 0 73,0 0-86,0 0-25,142-64-2,-86 54-5,-2-2-1,-9 4-99,-10-1-126,-8-3-132</inkml:trace>
  <inkml:trace contextRef="#ctx0" brushRef="#br0" timeOffset="70227.01">21880 10886 132,'0'0'587,"0"0"-561,0 0-3,0 0 30,0 0-29,0 0-5,39 35 0,-53-24 4,-4-3 6,0-2-1,2-4-9,3-2-4,5 0-8,0 0-2,6 0 3,2-9 1,0-8-9,0-1 0,12 0 1,5 3-3,6-2 3,-1 5-3,3 4 2,-1 4 0,-3 4 4,1 0-4,-7 0 1,-1 4-1,-8 13 1,-1 4 2,-5 6 3,0 2-5,0 3 3,0 1 5,0-1-2,-7 2 1,-13 0-1,-3 0-1,-5 2-3,-1-8-1,0-5-1,11-8 1,9-9 0,5-2 1,4-4 2,-2 0-5,-4 0 12,4 0-8,2-6-2,0-1 2,0 7 2,0 0 3,14 0-9,8 0 4,2 0 3,3 13 0,0-3 3,2 1 1,-4-2-5,-8-1-6,-1 2 0,-7 0-28,-4 3-63,4-2-155,-1-7-96</inkml:trace>
  <inkml:trace contextRef="#ctx0" brushRef="#br0" timeOffset="70519.6">22320 10877 819,'0'0'63,"0"0"15,0 0-43,0 0-21,0 0 22,0 0 20,38 140-4,-38-93-7,0-1 0,0-1-9,0-6-14,6-4-11,10-9-2,4-6-8,6-6 7,6-7-8,1-7 4,3 0-4,-4 0-5,-3-3-36,-10-9-54,-5 0-50,-10-8-169,-4-3-164</inkml:trace>
  <inkml:trace contextRef="#ctx0" brushRef="#br0" timeOffset="70670.56">22348 11131 888,'0'0'63,"0"0"-52,0 0 14,124-35-25,-60 24-4,-8 1-145,-10-1-84,-15-2-280</inkml:trace>
  <inkml:trace contextRef="#ctx0" brushRef="#br0" timeOffset="70961.59">22890 10871 922,'0'0'58,"0"0"-52,143 19 63,-69 23-3,-1 12-12,-12 15-8,-6 5 2,-26 8-15,-20 7-9,-9 3-2,-23 4 0,-23 2-2,-14-8-6,0-10 8,-4-13-1,7-11-5,8-10-3,9-9-8,13-18-3,12-7-2,12-6-3,1-4-41,2 0-61,-9-2-167,-8 0-427</inkml:trace>
  <inkml:trace contextRef="#ctx0" brushRef="#br0" timeOffset="74554.48">11622 15200 940,'0'0'58,"0"0"-31,0 0-13,0 0 32,0 0-18,0 0 13,159-27-18,-86 13-13,-7 0-3,-12 6-7,-18 7-4,-18 1-68,-14 0-144,-4 14-207</inkml:trace>
  <inkml:trace contextRef="#ctx0" brushRef="#br0" timeOffset="74726.99">11606 15500 939,'0'0'46,"0"0"-45,0 0 40,0 0 14,175-34-37,-94 16-18,-2 2-59,-15-1-311</inkml:trace>
  <inkml:trace contextRef="#ctx0" brushRef="#br0" timeOffset="75378.54">13239 14797 747,'0'0'81,"0"0"66,0 0 7,0 0-92,0 0-48,0 0-9,-19 36 10,21 18 24,3 4-12,-1 0-1,-4 5-2,0-5 1,0 4-9,0-3-3,0 1-3,0-3-4,0-4 1,10-10-6,5-7 1,-1-6-1,1-7 2,1-9-1,-5-5 1,5-4-1,3-5-1,4 0 1,8-9-2,4-10 0,-1-4-22,-5-1-18,-7 0-33,-15 2-70,-7-6-144,-9 2-251</inkml:trace>
  <inkml:trace contextRef="#ctx0" brushRef="#br0" timeOffset="75595.34">13098 15276 651,'0'0'105,"0"0"-48,0 0 58,0 0-41,129-26-14,-67 6-4,-2-1-12,-8 3-13,-14 4-12,-16 7-17,-10 2-2,-9 5-23,-3 0-96,0 0-166,0 0-236</inkml:trace>
  <inkml:trace contextRef="#ctx0" brushRef="#br0" timeOffset="80188.04">14256 15226 552,'0'0'105,"0"0"-37,0 0 9,0 0-62,0 0 28,0 0 45,125 0-14,-71 0-3,0-5-4,-10-3-16,-11 3-19,-12 2-24,-13 3-3,0-1-3,-4 1-2,-3 0 0,7 0-46,0 0-45,6-13-50,5-3-129,2-4-61</inkml:trace>
  <inkml:trace contextRef="#ctx0" brushRef="#br0" timeOffset="80801.97">14892 15017 499,'0'0'40,"0"0"46,0 0-9,0 0-17,0 0-5,0 0-9,2 66-6,-15-62-4,-3 2-2,0-4-1,1-2-12,4 0-13,-1 0 7,6 0-1,2 0-3,1-8-2,3-4-5,0 3-4,0-3-1,9 1 0,9-3 2,3 5 0,3 2 2,2 2-3,-3 0 5,-3 5-2,-5 0 2,2 0-2,-7 5 1,1 7 0,-1 11 1,-4 0-2,-5 0 2,2 3 0,-3 4-1,0-3-1,0 5 0,-20-4 2,-7 2-1,-4-6-2,-2 2 1,-1-1-2,3-5 1,3-8-1,10-3 0,4-9-1,5 0 7,7 0-4,2-4-2,0-10-2,0 2-2,15 1 2,6 6-1,3 5 2,-1 0 1,3 0-1,1 10 3,2 5-2,2-6 1,0 3 6,0-7 3,4-5 5,-4 0 0,-5 0-6,-4 0-8,-4 0-2,0-14-44,-7 2-87,0-11-146,-6-7-162</inkml:trace>
  <inkml:trace contextRef="#ctx0" brushRef="#br0" timeOffset="81041.55">15282 14846 825,'0'0'52,"0"0"3,0 0 39,154 49-27,-100-8-2,-10 8-23,-13 0 5,-15 8-13,-14 3-14,-2 1 2,-18 3-6,-17-6-11,-10-4-2,3-1-6,-3-12 3,2-7-26,6-3-48,-5-12-86,-8-5-103,-5-7-118</inkml:trace>
  <inkml:trace contextRef="#ctx0" brushRef="#br0" timeOffset="81348.51">14174 14950 572,'0'0'90,"0"0"-31,0 0 119,-129 41-86,93 19-27,10 21 9,10 13-4,11 0-22,5-6-4,8-9-23,21-14-8,10-6-9,6-16-2,6-11-2,9-13-26,12-15-65,18-4-115,7-9-203</inkml:trace>
  <inkml:trace contextRef="#ctx0" brushRef="#br0" timeOffset="81970.89">15958 15316 721,'0'0'124,"0"0"-85,0 0 31,0 0-47,131-54-18,-99 28 0,-8-1 9,-6 4-3,-12-4 8,-4-7 11,-2 6-11,0 0 1,-2 6-6,-15 6-3,-2 10-2,-3 1 0,-9 5-3,0 5-3,-5 19-3,5 10 11,2 2-1,7 10 4,7 1 3,5 3-5,10-7 1,0-6-4,0-5-3,20-6 1,3-8 1,6-12 3,6-1 2,7-5 1,3 0-1,-3-14-6,-6-1-4,-9 1-3,-9 6-18,-7-8-57,-7 0-49,-4-5-159,0-6-203</inkml:trace>
  <inkml:trace contextRef="#ctx0" brushRef="#br0" timeOffset="82190.83">15802 14694 724,'0'0'92,"0"0"-24,0 0-4,0 0-37,135-42-4,-96 32-9,-6 1-14,-6-2-41,-5-1-163,-4-2-71</inkml:trace>
  <inkml:trace contextRef="#ctx0" brushRef="#br0" timeOffset="82789.46">16359 14279 406,'0'0'245,"0"0"-209,0 0 89,0 0-65,0 0-25,0 0-7,38 42 3,-51-34-7,-6-4-10,0-4-5,0 0-3,4 0 0,1 0-3,10-8 3,2-1 1,2-8-7,0 2 2,2 1-1,18 2-1,1-3-2,0 7 2,2 4 0,2 2 0,-1-1 0,0 3 0,-1 0 5,-1 0 0,-7 5 0,-2 9-3,-1 6 8,-6 2 6,2 2-2,-6 4 1,-2 2 2,0 2 5,0 3-3,-18 5-3,-7 0-7,-4-2-2,-6 0-3,-1-2 0,0-6-2,5-6-2,5-8 1,7-10 0,9-6 0,3 0 3,7-13-4,0-6-7,3-8 0,21 6 6,-2 11 1,-2 0 0,4 10 2,1 0-2,1 0 3,4 16 5,-2 2-3,-1-2 0,-4 4-4,-3-3 0,-5-8-1,-5 3 0,-6-7-49,-2 0-99,-1-1-182,-1-4-139</inkml:trace>
  <inkml:trace contextRef="#ctx0" brushRef="#br0" timeOffset="83068.82">16774 14258 784,'0'0'80,"0"0"-13,0 0-21,0 0 34,32 111-22,-25-53 2,-7 3-15,0 3-3,0-6-11,0-6-8,2-6-4,6-17-11,5-5 1,5-13-2,4-7-6,5-4 1,2 0 3,2-6-5,-4-10-17,-7-1-47,-7-2-62,-13-8-134,0-6-248</inkml:trace>
  <inkml:trace contextRef="#ctx0" brushRef="#br0" timeOffset="83224.82">16755 14524 814,'0'0'99,"0"0"-26,0 0-6,119-39-48,-55 25-8,4 1-11,-2-1-9,-3 6-106,-10-5-202</inkml:trace>
  <inkml:trace contextRef="#ctx0" brushRef="#br0" timeOffset="83734.83">17502 14950 764,'0'0'128,"0"0"-41,0 0-5,0 0-65,0 0-4,0 0 17,9 139-2,-9-87 3,0-3-6,0-6-2,0-4-7,-3-3-10,2-7-4,-4-3-2,5-6-1,-3-8-44,3-3-83,0-5-86,-1-4-62,-3 0-70</inkml:trace>
  <inkml:trace contextRef="#ctx0" brushRef="#br0" timeOffset="83967.88">17251 15262 769,'0'0'128,"0"0"-73,0 0 9,0 0-26,151-22 5,-80 3 2,-6 2 0,-9-1-2,-19 2-5,-14 9-17,-12-2-18,-6 9-3,-5 0-9,2 0-79,-2-3-187,0-3-306</inkml:trace>
  <inkml:trace contextRef="#ctx0" brushRef="#br0" timeOffset="84902.06">18289 15107 606,'0'0'60,"0"0"13,0 0 12,0 0-47,0 0 28,0 0-20,107-6-17,-71-17-8,-5 0 0,-12 2-9,-8 0-3,-11 1 0,0 0 3,-8 2-8,-16 13 2,-2 0-4,-6 5-2,-1 0 2,-3 17-2,2 12 4,3 9 5,6 4 4,8 6 0,8-4-1,9-12 3,0 3-10,16-13 6,13-4-1,4-2 10,5-12-3,0-3-4,0-1-5,-3 0-7,-4 0-1,-1-5-23,-8-9-64,-5-8-66,-7-7-187,-10-10-139</inkml:trace>
  <inkml:trace contextRef="#ctx0" brushRef="#br0" timeOffset="85114.07">18160 14691 602,'0'0'121,"0"0"-53,0 0 44,0 0-95,0 0-4,141-41 0,-82 24-5,-3 0-8,-11 1-19,-9 8-208,-17-9-206</inkml:trace>
  <inkml:trace contextRef="#ctx0" brushRef="#br0" timeOffset="85698.43">18811 14275 745,'0'0'49,"0"0"-45,0 0 60,0 0-23,0 0-25,0 0 10,0 18-4,-23-10-6,4-4-7,3-4 4,3 0-5,3 0 5,8-6-6,2-6 1,0-5-4,0-2-4,16 3 0,2 2 2,3 2-4,3 3 2,0 9 0,3-7 3,2 7 5,-5 0-3,-2 0 7,-3 14-5,-11 10-2,-1 6 0,-7 6 2,0-4 7,-3 4 3,-14-1 0,-6 1 1,-3-6-10,-3 1 1,-2-4-5,4-10-2,4-3 0,6-7-2,8-7 3,2 0-3,7 0 0,0-8-8,0-10 5,7 4 3,14 0-3,0 6 6,6 5-5,0 3 2,-5 0 0,-2 11-1,-5 10 1,-3 8 0,-6 0-1,1 8-7,-2-5-62,-1-6-26,5 0-137,-3-8-15,4-10-79</inkml:trace>
  <inkml:trace contextRef="#ctx0" brushRef="#br0" timeOffset="85991.44">19154 14241 505,'0'0'307,"0"0"-242,0 0 61,0 0-92,0 0-21,0 0 46,0 126-3,0-68-19,0-1-1,0 2-6,0-2-8,0-5-11,0-11-2,16-12-8,4-5 5,4-11-3,5-13 0,8 0 2,-4-3-5,-4-19-11,-5 4-40,-14-5-77,-4 0-139,-6-7-251</inkml:trace>
  <inkml:trace contextRef="#ctx0" brushRef="#br0" timeOffset="86150.41">19181 14512 724,'0'0'132,"0"0"-129,0 0 40,116-66-7,-69 56-36,-11-3-78,-12 5-182,-15-6-181</inkml:trace>
  <inkml:trace contextRef="#ctx0" brushRef="#br0" timeOffset="87471.11">19540 15083 941,'0'0'76,"0"0"-13,0 0 20,0 0-72,0 0-11,0 0-22,16-26-57,-15 24-86,2-2-139</inkml:trace>
  <inkml:trace contextRef="#ctx0" brushRef="#br0" timeOffset="87946.91">19984 14904 809,'0'0'64,"0"0"31,0 0-11,0 0-61,0 0-16,0 0 6,35-39 4,-22 11-6,3-7-3,3-1-3,0 0 1,-1 4-2,-5 10-3,1 4 1,-8 10 3,1 3 5,-7 5 3,0 0-2,0 0 0,0 0-2,2 0-7,0 23-1,-1 7 4,-1 12 10,4 2-11,-4 1 5,2-2-3,1-2-2,-1-4-2,0-8-1,-2 0 0,2-12-1,-2 1 0,3-4-16,-1 2-52,0-2-48,0 0-82,-2-2-94,0 0-112</inkml:trace>
  <inkml:trace contextRef="#ctx0" brushRef="#br0" timeOffset="88190.65">19961 15230 756,'0'0'177,"0"0"-97,0 0-14,0 0-18,181-2 2,-98-5-6,4-5-8,-6 3-3,-9-5-4,-19-2-7,-21 9-22,-14 3 1,-10 4-1,-8 0-25,0 0-41,-26 0-198,-10-9-547</inkml:trace>
  <inkml:trace contextRef="#ctx0" brushRef="#br0" timeOffset="89515.6">11845 16637 232,'0'0'153,"0"0"-99,0 0 82,0 0-7,0 0-62,0 0-2,-74 22 7,74-22-13,0 4-14,0 3 14,10-4 9,21 1-3,13-4-16,12 0-12,2-4-16,-4-4-11,-12 6-4,-11-2-6,-6 4-2,-8 0-18,-1 0-18,-5 0-49,-2 0-58,-7 0-159,-2 0-118</inkml:trace>
  <inkml:trace contextRef="#ctx0" brushRef="#br0" timeOffset="89778.68">11872 16910 727,'0'0'40,"0"0"-18,0 0 125,0 0-66,171 0-3,-111 0-16,-6-10-9,-16 5-21,-11 2-24,-11 3-8,-8 0 0,-3 0-43,-1 0-100,-4 0-135,2 0-158</inkml:trace>
  <inkml:trace contextRef="#ctx0" brushRef="#br0" timeOffset="91631.23">13798 16762 498,'0'0'144,"0"0"-111,0 0 52,0 0-42,0 0-20,0 0 6,31 28 2,-2-28 10,2-6-2,-2-16-12,-4 0-4,-6 0-4,-6-1 15,-3 1-14,-8-4 3,-2 6-9,0 5-5,0-4-4,-4 5 5,-9 6-2,-3 3-1,-5 5-1,0 0-6,-8 5 0,0 11 0,-3 12 1,4 2 1,3 8 1,2 7 1,6 6-1,7 0 1,10-3-4,0-8 6,2 0-2,23-11-2,8-8 3,3-7 2,9-10 5,2-4 6,4 0-1,0-6-10,-6-10-5,-9 2-2,-14-3-7,-8-6-55,-10-3-18,-2-6-92,-2-4-145,0-4-101</inkml:trace>
  <inkml:trace contextRef="#ctx0" brushRef="#br0" timeOffset="92193.93">13779 16339 350,'0'0'97,"0"0"58,0 0-16,0 0-30,0 0-34,0 0-28,-5 0-23,13 0 2,18 0 28,3-7-11,0 4-22,-1-1-15,-4-5-6,-4 9-16,0-5-84,-3-4-113,1 2-31,1-7-85</inkml:trace>
  <inkml:trace contextRef="#ctx0" brushRef="#br0" timeOffset="92831.22">14261 16120 560,'0'0'129,"0"0"-121,0 0 5,0 0-9,0 0 3,0 0 6,-13 32 13,1-28 7,-3 0 9,-1-4-4,5 0-6,1 0-15,0 0-8,8 0 1,-3-8-1,5-6-2,0 4-6,0-5-1,0 4 2,17-4-2,-2 3 0,5 3 2,0 1 0,0 4 2,5 4 1,-3 0 0,-2 0 0,-2 0-3,-2 8 0,-5 8 1,-6 4 3,5 6 3,-8 0-5,-2-2 6,0 2-4,0 4 2,0-2 2,-13 2-5,-2 2 1,-3-9-5,-5-1-1,0 0 3,0-8 0,-2 0-2,0-2-1,5-3 2,5-9-4,6 0-1,4 0-2,5 0 5,0 0-12,0-5 3,0-3 1,12-6 8,3 14 1,0 0 0,5 0 1,3 0 2,2 0 4,-3 10 6,-2 2-9,-4 2-5,-6-4 1,-2-3-3,-4 8-3,-2-7-19,-1 2-50,5 3-42,2-4-29,-1-9-48,2 0-14</inkml:trace>
  <inkml:trace contextRef="#ctx0" brushRef="#br0" timeOffset="93161.34">14585 16128 553,'0'0'110,"0"0"-50,0 0 37,0 0-78,0 0 14,0 0 46,22 68-17,-22-24-2,0 4-15,0 3-6,0-3-13,0-2-9,0-2-5,0-8-9,1-6 6,2-7-4,2-10-5,3-5 4,6-6-2,5-2 2,9 0 4,3-10-3,1-3-5,-2-4-6,0 3-49,-6-1-45,-8 3-6,-10 3-82,-6-1-44,0 2-71</inkml:trace>
  <inkml:trace contextRef="#ctx0" brushRef="#br0" timeOffset="93348.98">14608 16409 299,'0'0'398,"0"0"-350,0 0 12,0 0-27,0 0-5,0 0 31,110-63-7,-71 46-14,-4-1-18,-6 5-20,-10 3-1,-2 10-123,-11 0-177,-2-4-234</inkml:trace>
  <inkml:trace contextRef="#ctx0" brushRef="#br0" timeOffset="93826.36">15764 16351 719,'0'0'116,"0"0"-25,0 0 24,0 0-90,0 0-23,0 0 10,-125 19 6,84 20 14,2 14 9,1 12-7,0 9-7,4 7-5,8 4-12,6 0 0,7-5 5,13-13-9,0-4 1,4-10 3,20-14 3,7-7 1,5-6 4,0-7 2,-6-6-6,-2-8-11,-9 4-2,-9-9-1,-6 0-15,-4 0-44,0 0-58,0 0-86,0-23-348</inkml:trace>
  <inkml:trace contextRef="#ctx0" brushRef="#br0" timeOffset="94902.97">16224 16579 474,'0'0'128,"0"0"-51,0 0 117,0 0-100,0 0-33,0 0-14,-19-32-23,19 46-17,0 23 7,0 6 35,0 3-5,0 7-19,0-9-7,0-3-5,0 0-7,0-12-4,0 0-1,0-7 0,0-10-2,0 3-13,0-1-37,0-7-59,0-2-88,0-5-104,14 0-119</inkml:trace>
  <inkml:trace contextRef="#ctx0" brushRef="#br0" timeOffset="95208.9">16518 16786 765,'0'0'78,"0"0"-38,0 0 13,0 0-29,0 0 23,120 8-9,-76-8 2,-1 0 8,-2-8-3,-11 1-17,-13 0-19,-4 2-9,-5 1 0,-2-1-32,4 0-70,1-4-149,-1-7-118</inkml:trace>
  <inkml:trace contextRef="#ctx0" brushRef="#br0" timeOffset="95882.66">17255 16571 701,'0'0'11,"0"0"-1,0 0 15,0 0-17,0 0 4,0 0 13,-27 44 8,9-35 14,-4-6-8,1 3-5,1-2-13,3-4-13,1 0-3,6 0-1,3 0 0,5-13 1,2 1 0,0-2-5,0-1 1,4 3 2,9-2 0,8 0-1,-1-2 0,4 6 3,3 1 3,-1 4-4,2 1 5,0 4 2,-1 0 0,-4 0-7,-6 9 4,1 3-4,-7 8 4,-2 1-4,-4 5 3,-3 6 1,-2-4-3,0 2 3,0 2 0,-14 3 0,-8 0-5,-4 2 1,-5-5-1,-4-2 1,2-8-4,3-4 3,7-7-1,5-8 0,2-3 1,5 0 1,5 0-3,3-14-1,3-2-4,0 6-1,3-4 1,10 2-1,5 2 5,2 6 0,2 4 1,5 0 6,-3 4-2,3 9-1,-4 6 5,-2-1-7,-1 0-1,-1-1-1,-2 0-19,1 1-56,-2 0-129,-3-13-63,-4-5-123</inkml:trace>
  <inkml:trace contextRef="#ctx0" brushRef="#br0" timeOffset="96174.91">17663 16409 908,'0'0'98,"0"0"-69,0 0 8,0 0-18,22 104 11,-13-51 7,-4 5-4,-5 1-14,0 2 5,0-7-4,0 0-3,0-14-13,1-8 0,13-10 1,2-7-4,6-8 2,7-7 2,4 0-5,1 0 0,-3-10-53,-7-7-39,-7 0-153,-17-1-112</inkml:trace>
  <inkml:trace contextRef="#ctx0" brushRef="#br0" timeOffset="96333.74">17643 16767 839,'0'0'79,"0"0"-72,0 0-12,121-44 5,-69 30-125,-6-4-100,-18 4-236</inkml:trace>
  <inkml:trace contextRef="#ctx0" brushRef="#br0" timeOffset="96589.95">18036 16262 788,'0'0'106,"0"0"-83,144 14 82,-77 30-37,-2 14-21,-7 9 1,-12 1-13,-12 2-2,-16-2-11,-18-1-5,0-1-6,-26-6 0,-8-4 6,-6-6-8,3-13 4,6-12-13,7-6 0,13-12-11,4-5-59,7-2-134,0-9-277</inkml:trace>
  <inkml:trace contextRef="#ctx0" brushRef="#br0" timeOffset="97189.99">20416 16332 649,'0'0'107,"0"0"-38,0 0 73,0 0-119,0 0-16,-13 113 39,17-50 4,7 0-3,0-7 0,0 0-9,-1-3-2,0-5-17,0-2-8,-4-10-5,-4-7-2,0-4-3,-2-4-1,0-8-7,0-3-46,0-10-83,0 0-143,-10 0-171</inkml:trace>
  <inkml:trace contextRef="#ctx0" brushRef="#br0" timeOffset="97444.58">20472 16284 763,'0'0'54,"0"0"54,162-58 6,-106 58-70,-15 0-13,-13 28-17,-16 6-4,-12-2 8,0 4 10,0-2-7,-21-1 0,-1-1-12,-5-6-9,-3 1 3,0-8-3,1-3-51,1-2-83,1-14-54,9 0-50,5 0-94</inkml:trace>
  <inkml:trace contextRef="#ctx0" brushRef="#br0" timeOffset="97961.39">20844 16223 580,'0'0'42,"0"0"20,0 0-4,0 0-39,0 0 18,122 125 1,-116-86 8,-6-3 10,0-4-10,0-6-9,0-4-12,0-5-4,0-8-10,0 2-5,0-11-2,0 0-3,0 0 6,0 0 9,0-20-13,11-9-3,10-3-10,4 0 3,4 2 5,0 3-3,2 10 5,0 3 2,0 7 0,-4 7-1,-6 0 1,-6 19-2,-4 5-1,-4 5 1,-5-2 0,0 1 0,0-6 2,1 0-2,3-12 0,4-6-5,3-4 1,5 0 4,-2 0 3,8-18 1,-7-4 11,-3-6-5,-8 6-2,-6-13 7,0 8-13,-13 1-2,-11 3 0,-3 14-7,0 0 6,5 9-27,4 0-29,9 0-111,7 0-95,2 4-97</inkml:trace>
  <inkml:trace contextRef="#ctx0" brushRef="#br0" timeOffset="98350.87">21606 16276 657,'0'0'276,"0"0"-269,0 0 66,-9 128-35,9-91-21,9-5-3,5-6-2,-1-8-4,-2 0 17,3-13-10,-4-5 8,4 0 4,6 0 0,0-20 5,3-5-18,-6-8-6,-1-6-7,-7-1-1,-1-9-34,-2 3-50,-1 10-52,3 14-73,2 10 46,2 8-96,-1 4 114,3 0-38,-3 0 183,-3 16 168,2 4-13,3 2 23,0 1-37,1 2-27,-4 1-12,0-7-41,-4-1-37,-3 0-16,-3 0-8,0 4-53,0-4-151,-3-4-143</inkml:trace>
  <inkml:trace contextRef="#ctx0" brushRef="#br0" timeOffset="98488.74">21983 16066 628,'0'0'94,"0"0"-53,0 0-21,0 0-20,0 0-155,0 0-165</inkml:trace>
  <inkml:trace contextRef="#ctx0" brushRef="#br0" timeOffset="99504.31">22407 16186 476,'0'0'374,"0"0"-351,0 0 78,0 0-55,0 0-38,-147 98 5,104-62 8,5 9-4,11-6-10,10 2-7,13-5-2,4-9 1,0-6-6,16-7-13,14-10 1,3-4 3,4 0 4,0-4 5,-5-22-27,-11-2-18,-3-11 51,-9-10-4,-2-9-16,-4-15 12,-3 3-1,0 3-9,0 14 18,0 9 1,0 16 1,0 6 7,-3 7 13,-6 12 12,0 3-13,-5 0-15,1 18-5,-1 8 7,4 6 4,1 4 0,3 8-3,3-3 4,3 5-3,0 1-3,0-3-4,18-7-2,6-7 0,8-12-7,5-4 0,8-11-12,2-3 11,0 0 3,-5-14-2,-4-11-11,-4-11 14,-10-9 4,-7 1 20,-5 8-2,-8 11 8,-4 11-1,0 9 0,0 5 20,0 0-32,-11 0-13,0 8-1,-3 15 0,1-3 0,6 9-1,3-7-6,4 4-21,0-7-9,0-6-12,16-4 15,12-6 25,8-3-1,4 0-20,10 0-22,-5-16 30,-1-5 10,-8-8 13,-3 3 5,-11 4 38,-11 4 29,-7 9 0,-4 0-16,0 9-11,-4 0-12,-13 0-29,-6 9-2,3 8 3,2 12-5,7 4 0,4-5 0,7-1-3,0-9 3,0-5-4,25-4-3,4-9 6,6 0-1,1-14-1,-3-17-2,-8-8 2,-5-10 3,-7-4 3,-3-10-3,-6-5 5,-4 1-2,0 13 14,0 14 17,-4 18 31,-10 12-3,5 10-21,-1 4-20,0 28-21,7 9 1,3 0 1,0 8-2,0-1 3,17 2-2,-4 2-1,3 6 0,-12 5-26,-4 9-56,0-1-118,-10-4-192</inkml:trace>
  <inkml:trace contextRef="#ctx0" brushRef="#br0" timeOffset="99843.14">23103 16866 954,'0'0'53,"0"0"85,0 0-75,-16-122-44,5 104 2,-5 10 3,-4 8-11,2 0-3,-9 0-2,0 26 4,3 9-6,4 8 0,6 9-3,10-2 1,4 2 0,0 3-3,0-7-1,6 1 0,6-8-1,-6 2-22,-3-6-39,-3-1-92,0-5-111,-21-14-78,-8-11-94</inkml:trace>
  <inkml:trace contextRef="#ctx0" brushRef="#br0" timeOffset="100413.83">22721 17231 366,'0'0'244,"0"0"-93,0 0 18,2-103-92,38 73-52,16-2-19,6-8-2,8 4-2,3 0 2,-4 0 2,-7 6 1,-10-2-7,-12 6 1,-13 0 5,-9 6 0,-12 3 17,-1 12 24,-5-4 11,0 9 11,0 0-29,0 0-20,-13 19-12,-6 11-4,-3 10 7,4 6-10,5-2 7,2-3-8,7-6-1,4 2 1,0-8-27,0-10-57,0-9-68,17-7-17,4-3-25,5 0-34,-1-17 38,0-6 11,-6 2 163,-5 7 16,-8 5 200,-1 3-30,-5 6-7,0 0-75,0 0-69,0 10 3,0 9 23,0 2-6,0-7-27,0 2 3,4-6-6,16-5-3,12-5 18,3 0 14,3 0 5,-3-18 9,-10-5-17,-7-2 23,-7-8-15,-9 1 16,-2 6-28,0 4-9,-18 8-12,-10 6-10,-8 8-5,-4 0 2,-2 0-33,4 0-51,11 8-77,11-2-143,11-6-159</inkml:trace>
  <inkml:trace contextRef="#ctx0" brushRef="#br0" timeOffset="100638.35">23713 16784 916,'0'0'138,"0"0"-117,0 0 80,125 32-60,-90 8-14,-8-1-3,-14 7-7,-13 0-3,0-2-9,-9-5 2,-15-6-4,4-3-6,0-9 1,3-6-44,12-7-41,-2-6-103,7-2-131,0 0-105</inkml:trace>
  <inkml:trace contextRef="#ctx0" brushRef="#br0" timeOffset="100812.87">24243 16852 963,'0'0'80,"0"0"-54,0 0 32,150-50-58,-108 50-28,-8-4-124,-17 4-132,-10 0-94</inkml:trace>
  <inkml:trace contextRef="#ctx0" brushRef="#br0" timeOffset="101237.37">24219 17074 851,'0'0'139,"0"0"-111,0 0 20,114-40-48,-48 22-21,-6 1-41,-8 5 1,-14-2 33,-16 5 28,-13 6 37,-7 3 18,-2 0-6,0 0-20,0 3-9,0 13 11,0-2-1,0-4-15,6-2-8,8 2 0,9-10 1,8 0 0,10 0 13,7 0 1,-6-18-5,-4-6-3,-11-2 9,-11 1-7,-12-9 11,-4 5-2,0 0-4,-31 12-7,-13 13-3,-8 4-9,-6 0-1,2 4-1,7 10-2,16 4-4,18-1-48,12 2-54,3-1-181,18-9-215</inkml:trace>
  <inkml:trace contextRef="#ctx0" brushRef="#br0" timeOffset="101396.33">25249 17089 993,'0'0'296,"0"0"-280,0 0 12,0 0-28,0 0-175,0 0-676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4:58:23.4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1361 1369 482,'0'0'56,"0"0"2,0 0-5,0 0-32,0 0-4,0 0 6,0 0 22,-51 43 3,44-62 9,5-5-15,2-3-20,0-5-22,9 9 11,11 5-9,4 8 2,1 6-3,4 4 6,-1 0-7,2 6 2,-3 17-1,-5 3 7,-6 11-2,-12 4 0,-4 5 0,-4 5 12,-25 2-2,-5-3-13,-3-4 10,-6-7-6,5-14 0,3-9-2,6-10 4,6-6 2,10 0 17,3 0-10,10 0-2,0-12-1,0-2-12,19 0-3,12 2-3,4 6 3,1 6 0,-5 0 3,-4 0-1,-10 0-2,1 11-1,-4 4-12,-3 7-103,-4-3-188,-4-8-141</inkml:trace>
  <inkml:trace contextRef="#ctx0" brushRef="#br0" timeOffset="235.04">1736 1163 634,'0'0'100,"0"0"65,165 31-60,-114 30-49,-13 14 5,-16 11 2,-20 4-11,-2 2-17,-26-2-20,-14-8-2,-3-7 1,-1-13-12,3-18-2,5-14-2,7-18-78,16-12-161,8-34-375</inkml:trace>
  <inkml:trace contextRef="#ctx0" brushRef="#br0" timeOffset="636.04">3314 1430 507,'0'0'153,"0"0"-41,0 122 67,0-61-79,0 4-31,0-5-18,0-6-16,0-9-20,0-11 2,0-10-4,0-6-1,0-4-5,0-4 2,9-3-5,4 0 1,3-3-2,11-4-1,13 0 2,9-2-4,9-16-56,-3-4-99,-8 0-209,-18-6-257</inkml:trace>
  <inkml:trace contextRef="#ctx0" brushRef="#br0" timeOffset="797.33">3651 1502 692,'0'0'260,"0"0"-259,0 0 15,0 0-16,147-51-39,-87 31-188,-5-4-168</inkml:trace>
  <inkml:trace contextRef="#ctx0" brushRef="#br0" timeOffset="961.02">4183 1205 886,'0'0'162,"0"0"-120,0 0-9,0 0-3,0 0 9,24 105-11,-19-64-19,-1-4-9,-2-2-5,6-2-128,1-13-258,-1-11-289</inkml:trace>
  <inkml:trace contextRef="#ctx0" brushRef="#br0" timeOffset="1177.73">4903 1211 1040,'0'0'69,"127"-31"-44,-44 14 73,0 7-66,-10 2-31,-4-1 5,-16 2-6,-13 0-27,-19 2-48,-15-2-24,-6 2 39,-2-5-136,-25 0-145</inkml:trace>
  <inkml:trace contextRef="#ctx0" brushRef="#br0" timeOffset="1484.45">4796 1305 685,'0'0'184,"0"0"-108,-15 129 51,15-61-30,13 14-34,7 14-5,0 18-14,-2 15-21,-10 17-3,-8 9-12,0-5 6,-6-6 3,-18-14-9,-3-11 6,3-11-4,-1-13-5,8-19 0,3-14-5,12-11 2,2-16-2,0-7 0,20-8 0,13-10 3,11-6-3,12-4 0,9-2-4,1-22-47,2-12-58,-8-12-290</inkml:trace>
  <inkml:trace contextRef="#ctx0" brushRef="#br0" timeOffset="1837.64">6820 1293 1075,'0'0'114,"0"0"-99,0 0 25,0 0-24,0 0-8,0 107-8,0-40 23,0 1-12,0-2-7,0-5-4,0-4-21,0-8-80,0-7-143,-8-14-216</inkml:trace>
  <inkml:trace contextRef="#ctx0" brushRef="#br0" timeOffset="2106.52">6178 1965 882,'0'0'69,"0"0"-56,168 30 90,-1-30 7,51 0-27,54-14-25,38-8-14,11 5-13,-5 5-15,-40 5-7,-49 5-2,-49 2-7,-49 0 0,-44 0-40,-30 0-49,-35 0-103,-20 0-163,-9-3-39</inkml:trace>
  <inkml:trace contextRef="#ctx0" brushRef="#br0" timeOffset="2623.85">6029 2970 921,'0'0'136,"0"0"-108,0 0 18,0 0-7,178-133-23,-111 73 2,-11 4-11,-16 3-1,-16 12-3,-15 9-2,-9 10-2,0 12-2,-11 7-6,-13 3 0,-3 0-6,0 16-8,7 7 10,9 0-2,9 6 0,2 2 3,18 2 5,24-1 3,11-2 4,-1-2 17,-10-2 9,-14 0-4,-15-2-7,-13 4-5,-4 7 4,-29 2-4,-9 0-10,0-5-14,4-15-96,11-12-165,12-5-260</inkml:trace>
  <inkml:trace contextRef="#ctx0" brushRef="#br0" timeOffset="2940.89">7178 2330 942,'0'0'189,"0"0"-168,0 0 64,0 0-47,-123 98-26,66-16 2,4 18 25,7 7 1,10-7-8,16-10 0,14-12-14,6-15-10,12-13-7,19-12-1,9-15-1,5-11-32,8-12-73,7-7-129,-4-37-557</inkml:trace>
  <inkml:trace contextRef="#ctx0" brushRef="#br0" timeOffset="3605.73">7414 3014 610,'0'0'311,"0"0"-281,0 0 44,0 0-13,39-123-40,-7 79-10,-1-2 1,-4 2-8,-11 6 2,-5 8-4,-11 9 4,0 8-5,-5 4-1,-15 9-14,-5 0 5,-4 2 3,4 17-1,4-1-2,7-2 4,12 0-5,2 2-21,18 2 6,20 4 22,7 6 3,-1 3 3,-4 0 7,-9 1 9,-13-2 5,-11 1 2,-7-3-5,0 0 6,-25 0-16,3-6-5,2-8-5,4-7-1,5-9-47,2 0-34,1-9-44,7-26-99,1-9-178</inkml:trace>
  <inkml:trace contextRef="#ctx0" brushRef="#br0" timeOffset="4193.38">7944 2305 532,'0'0'229,"0"0"-173,0 0 40,0 0-60,0 0-36,0 0 0,7 26 25,-19-6 28,-6-5-13,1-4-11,1-4-5,1-2 5,3-5-11,2 0-10,3 0 4,0 0-5,2 0 2,5-9-6,0-1-2,0 0-2,0-4-2,0-2 3,16 2 8,0 0-8,-1 0 0,3 6 0,0-2 0,2 1-1,-4 9 1,1 0 0,-4 0-2,-3 5-2,1 11-2,-3 7 2,-2 6 4,-6 0-3,0 4 2,0-1 0,-21 0 1,-3-2-3,-8 0 2,1-6 1,0-4-2,2-6-1,9-7-13,7-4 2,4-3 12,9 0 2,0-3 0,0-9-15,0 2 4,15 2 11,5-1 7,7 4 2,5 5 1,1 0 3,-2 0 1,-3 0 1,0 0-11,-9 7-4,0 9-10,-4 7-91,-1 7-102,1 4-168</inkml:trace>
  <inkml:trace contextRef="#ctx0" brushRef="#br0" timeOffset="4435.11">8433 2667 892,'0'0'178,"0"0"-166,0 0 9,0 0 33,0 136-17,0-90 0,3-4-12,2-2-11,-2-1-10,-3-7 2,2-2-6,-2-5-2,0-2-57,0-2-89,-5-4-155,-13-8-91</inkml:trace>
  <inkml:trace contextRef="#ctx0" brushRef="#br0" timeOffset="4614.72">8203 3023 932,'0'0'103,"0"0"-80,0 0 9,0 0 15,162-34-22,-91 10-13,-1-3-12,-6-2-25,-8 5-146,-16 2-235</inkml:trace>
  <inkml:trace contextRef="#ctx0" brushRef="#br0" timeOffset="5062.12">9090 2738 889,'0'0'200,"0"0"-174,0 0 1,0 0-18,0 0-7,-127 72-2,89-31 4,9 1-1,4 3-1,9-6-2,14-4-1,2-9 1,0-9-3,22-6-6,12-11 0,4 0 9,9-16 0,-3-13 0,-3-4-11,-8-4 11,-11 2 0,-10 0 1,-4 1 4,-3 8 15,-5 8 12,0 8 8,0 10 1,0 0-15,0 0-10,0 16-16,0 17 2,0 10-2,0 6 10,0-9 1,13-7-6,7-6 0,4-11 1,3-6-2,-3-10-2,4 0-1,-4-8-1,0-14-30,-3-6-36,-15-9-134,-6-2-203</inkml:trace>
  <inkml:trace contextRef="#ctx0" brushRef="#br0" timeOffset="5625.49">9360 2312 776,'0'0'115,"0"0"-97,0 0 15,0 0-3,0 0-10,0 0-10,-19 26 4,5-22-6,1-4-2,5 0 2,1 0 1,3-11-9,4-3-10,0-3-13,0-3-6,9-3 0,13 5 23,2 3 4,3-3 2,2 15-1,0 3 0,0 0 2,0 0 2,-4 14 5,-5 13-5,-10 7 8,-5 7 7,-5 3 6,-2-1 10,-23 1-8,-4-8-5,-2-4-12,0-4-1,2-10-4,7-4-1,4-7 0,9-7 4,7 0 3,2 0-1,0-12-9,0 2-5,7 3 5,8 3 9,10 4 5,0 0 0,12 0 3,2 11 3,-2-1 10,1-2-4,-5-2-12,-4-1-5,-4-5 0,-3 0 4,-9 0-3,-5 0-4,-3 0-1,-5 0-5,0-9-1,0-10-64,0-4-121,0-8-302</inkml:trace>
  <inkml:trace contextRef="#ctx0" brushRef="#br0" timeOffset="5865.48">9875 2351 390,'0'0'602,"0"0"-578,0 0 55,134 84 16,-77-31-43,-3 14-9,-12 7-15,-16 12 0,-17 2-17,-9-6 1,-15-4-3,-23-11 7,-7-13 1,-1-11-3,-1-11-8,5-11-5,8-13-1,8-8-29,7-4-46,9-34-93,4-24-341</inkml:trace>
  <inkml:trace contextRef="#ctx0" brushRef="#br0" timeOffset="6450.76">9917 1279 857,'0'0'84,"0"0"-31,0 0 18,0 0-42,0 0-2,151 17 17,-55-8-9,13-1 0,5-2-10,-1-4-7,-7 2-9,-17 1-1,-14-2-4,-23 1-4,-23-2 0,-14 1 0,-15-1 3,0-1-1,0 1 22,0 0-5,0 8-8,0 16-9,-13 16-1,0 23 10,1 17 0,1 20 7,7 13-4,4 19 7,0 14-12,4 10 9,22 5-5,9-2 3,-2-5-7,-6-5 4,-10-7-2,-12-6-1,-5-7-1,-20-10-4,-32-12 2,-10-15 5,-5-20-1,-1-13 1,2-21-6,9-18 1,3-13-5,7-9-1,5-5-1,7-20-9,5-4-48,10-8-51,11-6-105,5-14-681</inkml:trace>
  <inkml:trace contextRef="#ctx0" brushRef="#br0" timeOffset="7202.37">18771 473 964,'0'0'145,"0"0"-124,0 0 16,3 138 4,6-51 8,2-1-18,-1 0-8,1-1-7,-3-6-11,-7 0 2,-1-5-7,0-6-8,0-13-34,0-14-37,-1-19-122,-5-19-114,0-3-62</inkml:trace>
  <inkml:trace contextRef="#ctx0" brushRef="#br0" timeOffset="7404.16">18804 790 622,'0'0'139,"52"-113"61,-14 76-103,6 10-21,-1 20-29,-6 7-24,-8 15-16,-8 28-4,-15 3 3,-6 4 3,0 0 3,-29-9-7,-4-4-5,0-7 0,3-6-26,8-4-78,6-3-87,9-10-114,7-5-218</inkml:trace>
  <inkml:trace contextRef="#ctx0" brushRef="#br0" timeOffset="7762.45">19342 898 485,'0'0'354,"0"0"-341,0 0 34,0 0 4,0 0-28,-101 141 1,75-99 1,12-2-10,3-6-5,9-6-9,2-8-1,2-6-1,22-12-12,5-2-43,0-13-16,-2-18-23,-5-5 16,-9-6 79,-5-3 12,-6 1 25,-2 8 50,0 11 19,0 10-39,0 11 6,0 4-14,0 0-26,0 4-33,2 26-10,5 9 10,3 8 1,0 4-1,-1-4-1,-1-6-76,2-11-79,-6-12-119,1-12-63</inkml:trace>
  <inkml:trace contextRef="#ctx0" brushRef="#br0" timeOffset="7994.94">19533 1051 507,'0'0'86,"0"0"8,0 0 36,102 112-68,-81-70 7,-13-6-31,-3-8 4,-5-6 10,0-10-3,0-5 7,-5-2-5,-2-5-9,2 0-15,-2-16-3,5-16-24,2-4-8,0-10 1,17 0-59,12 2-28,-1-3-86,4 5-201</inkml:trace>
  <inkml:trace contextRef="#ctx0" brushRef="#br0" timeOffset="8193.4">19948 770 1090,'0'0'92,"0"0"-53,0 0-20,0 0 12,5 133 5,0-78-3,0 2-19,0-1 1,-3-3-12,0-2-3,-2-5-5,0-6-42,0-12-69,0-14-218,5-14-129</inkml:trace>
  <inkml:trace contextRef="#ctx0" brushRef="#br0" timeOffset="8348.48">20149 1110 927,'0'0'161,"0"0"-143,0 0 10,0 0-4,0 0-22,13 137-2,-13-100-25,0-6-106,0-2-152,0-12-106</inkml:trace>
  <inkml:trace contextRef="#ctx0" brushRef="#br0" timeOffset="8909.63">20530 1160 1098,'0'0'31,"0"0"13,0 0-6,0 0-29,0 0-8,-134 59 2,114-31-5,2-6 2,9-2-3,7-6 0,2-4 2,0-4-38,13-6-44,16 0 19,7-9 40,-1-16-11,-1-3-11,-8 4 43,-7 10 3,-9 8 27,-4 6 3,-2 0-5,0 8-14,1 18 8,1 8 12,4 2-13,-3-6-12,9-6-5,7-12 5,4-12-3,4 0 1,4-12 6,1-22-4,-4-7-6,-6-8-6,-6-9 6,-9-2 2,-3-5 7,-8 9 2,0 17 10,0 17 22,0 17 6,0 5-14,0 0-16,0 25-19,-12 18-1,0 16 1,3 11 10,5-4 2,4 0 0,0-6-5,2-6-2,12-9-5,-7-13-2,-1-10-17,-4-10-36,-2-9-85,0-3-108,-10 0-107</inkml:trace>
  <inkml:trace contextRef="#ctx0" brushRef="#br0" timeOffset="9061.65">19876 1183 950,'0'0'0,"0"0"-108,0 0 62,195-137-229</inkml:trace>
  <inkml:trace contextRef="#ctx0" brushRef="#br0" timeOffset="9156.93">20416 842 981,'0'0'83,"0"0"-79,0 0-4,0 0-228,0 0-373</inkml:trace>
  <inkml:trace contextRef="#ctx0" brushRef="#br0" timeOffset="9576.59">21413 896 937,'0'0'129,"0"0"-109,0 0 33,0 0-53,0 0 15,-9 170 8,9-76 8,-8 5 0,6 3-10,2 0-6,0-10-8,0-13-4,12-25 0,5-22-2,-3-18 0,-5-14 0,2 0 3,3-15 15,-4-19 22,1-12-27,-11-5-7,0-3-7,-11 0-2,-18 4-28,-2 3-18,-6 9-38,1 3-105,9 2-163,7-1-147</inkml:trace>
  <inkml:trace contextRef="#ctx0" brushRef="#br0" timeOffset="9832.98">21506 1073 678,'0'0'25,"0"0"169,0 0-77,143 70-64,-121-38-21,-8 2-12,-14-2 1,0-4-7,0-8 1,-7-8 0,-6-6-2,10-6 1,-1 0 12,1-4 6,3-24-22,0-6-10,9-2 0,16 4-4,1 4-2,6 5-3,-3 10-55,-2 1-87,0 2-160,-4-1-138</inkml:trace>
  <inkml:trace contextRef="#ctx0" brushRef="#br0" timeOffset="11332.52">22073 1013 731,'0'0'264,"0"0"-214,0 0 17,0 0-46,0 0-14,0 0 7,-135 123-5,113-91-2,7-3-4,6-5-3,9-4-3,0-4-1,0-9-39,24-2 7,6-5 10,7 0 15,1-17 7,-5-9 4,-6-3 5,-6-5-4,-11 0 6,-3 4 25,-7 7 4,0 10 6,0 9 4,0 1-15,0 3-7,0 0-24,0 0-1,0 20-5,0 6 2,0 1 4,0-3-6,2-2-22,21-10 2,6-5-1,5-7-5,9 0 17,2-9 6,-1-16-20,-3-2 7,-10-4 21,-6 7 1,-13 2 22,-7 10 26,-5 7-6,0 3 4,0 2-28,0 0 0,-2 4-18,-13 18 0,-3 5-4,5 5 1,3 3 3,10-7-5,0-2 1,2-8 2,23-8-6,8-10-7,10 0 6,6-16-11,0-16-17,-5-6-17,-10-6 3,-12-6-12,-10-7 28,-8-3 35,-4-2 9,0 6 14,0 10 2,0 14 26,-7 16 4,3 10-22,-1 6 9,-2 0-34,-1 22-8,-1 16-10,-2 12 10,4 6 4,7 4-3,0 3 3,0-2 0,13-2-4,5-9-3,2-12-26,4-14 8,3-14 11,6-10-1,5 0 9,1-29-8,1-6-14,-7-5-5,-8 6 16,-10 9 13,-7 11 1,-6 9 9,-2 5 24,0 0-3,0 0-16,0 5-15,0 22-10,0 4 10,0 0 1,0-4-1,0-8-2,6-6-1,17-10 1,4-3-13,4 0 6,0-6 8,-4-12-8,-8-2 7,-5 2 2,-7 4 4,-7 4-2,0 6 36,0 4 6,0 0-12,0 0-26,0 0-6,0 9-2,0 7-6,0 5 8,0-5 0,0-2-1,15-6-4,7-5 1,5-3 1,4 0 3,-2-7 2,0-13-1,-6-2-1,-8-7 4,-13 0 0,-2-2 10,-2 2-9,-22 7-5,-6 5 0,-3 12-3,0 3-13,4 2-11,7 0 3,9 0 8,10 0-19,3 0-4,0 0-16,20 2-9,11 6 57,14 1 7,3-2 2,1 6 0,-1-1-1,-8 7 9,-11 0 3,-11 1 2,-7 1-4,-7-5-6,-4-2 1,0-7 3,0-2-2,0-5-3,0 0 6,7-5 17,6-29-9,14-6-18,6-2-4,1 6 3,-3 10 1,-4 8 4,-9 13 11,-1 5 0,-2 0-6,-1 27-3,-3 11 5,-3 8 10,-8 5-6,0-3-1,0-2 1,-3-8-4,1-10 1,2-10-6,0-6 17,22-12-9,13 0 3,8-4-5,-1-16-4,-6-3-8,-14-6-30,-20 0-56,-2-6-109,-37-3-320</inkml:trace>
  <inkml:trace contextRef="#ctx0" brushRef="#br0" timeOffset="11536.51">22796 816 486,'0'0'3,"0"0"34,114-67 41,-91 56-76,-12 3 13,-7 4 67,-4 2 50,0 0-10,0-3-86,0-10-36,0-3-264</inkml:trace>
  <inkml:trace contextRef="#ctx0" brushRef="#br0" timeOffset="12123.41">17900 1816 933,'0'0'140,"0"0"-135,0 0 16,-65 135 28,58-67-14,7 0 1,0-3-18,0-5-13,4-2-5,1-6-34,-5 0-87,0-8-209,-18-12-144</inkml:trace>
  <inkml:trace contextRef="#ctx0" brushRef="#br0" timeOffset="12433.73">16954 2583 970,'0'0'120,"0"0"-119,0 0-1,139 19 45,5-11 13,39-4-13,40-4-16,29 0-7,24 0 5,21 0 2,-3 0-12,-9 0 9,-27 0-13,-34 0 7,-43 0-1,-46-4-6,-42-5-12,-39 0-1,-27 4-9,-18 3-21,-9 2-24,-2 0-33,-47 0-104,-31 0-304</inkml:trace>
  <inkml:trace contextRef="#ctx0" brushRef="#br0" timeOffset="12974.69">17224 3493 722,'0'0'133,"0"0"-99,0 0 64,0 0-25,127-95-33,-82 61-3,-1-4-16,-4 0-5,-7 6-7,-10 0-6,-17 8 7,-6 4-9,0 6-1,-27 7-26,-8 7-2,-7 0-29,0 9 12,3 11 18,15-2 6,11 0-8,13 4-26,4 5-4,34 5 34,20 1 25,6 1 5,0 1 0,-16-1 15,-17-7 11,-18 2-4,-13 1-11,-1-4 13,-26-2-13,-4-6-5,2-6-11,6-7-82,7-5-90,11-13-73</inkml:trace>
  <inkml:trace contextRef="#ctx0" brushRef="#br0" timeOffset="13193.95">17984 3106 475,'0'0'612,"0"0"-594,0 0 14,0 0 27,-112 150-20,91-85-5,5-4-10,5-4 0,6-8 0,5-3-18,0-5-5,11-7-1,12-5-6,4-4-63,6-7-135,-7-6-181</inkml:trace>
  <inkml:trace contextRef="#ctx0" brushRef="#br0" timeOffset="13552.87">18151 3681 1006,'0'0'36,"0"0"9,58-110 41,-27 68-59,0-2-6,-8 1-11,-13 4-4,-6 5-4,-4 6-1,0 8-1,-14 9-5,-7 10-5,0 1-15,0 0 9,1 17-17,9 7 1,7 5-11,4-1-9,2-3-42,29-1 10,11-4 52,8 1 32,3-5 6,-11 0 22,-11-2 26,-10 0-11,-15 0-5,-6 0 0,0 5 6,-18 1-13,-13 1-22,0 1-9,-1-5-60,4-2-93,2-8-39,5-7-98</inkml:trace>
  <inkml:trace contextRef="#ctx0" brushRef="#br0" timeOffset="14122.77">18599 2963 902,'0'0'0,"0"0"0,0 0-2,0 0 2,0 0 8,0 0 3,-38 62-10,19-55 15,7-4 2,-4-3 9,1 0-2,3 0-19,4 0-1,3-10 2,5-3-7,0-2 0,0-2-5,19 0-7,2 3 3,2 0 9,-1 5 3,1 0-2,-2 4 0,2 5 0,-1 0-1,-4 0-2,-1 19-5,-3 3 7,-2 2 0,-6 3 0,-6-1 0,0 1 1,0 0 0,-11-1 9,-16 0-4,-2 2 2,-4-4-8,1-2 4,4-8-4,5-6-4,10-3-3,8-5 7,5 0 0,0-3 1,0-11-1,21-1 6,1 4 25,1 8 5,0 3-7,4 0-9,-2 3-9,0 11 4,-1 2-7,-2-2-7,0 2-1,1 0-45,0-2-60,-6 4-138,-1-1-179</inkml:trace>
  <inkml:trace contextRef="#ctx0" brushRef="#br0" timeOffset="14342.58">19014 3337 933,'0'0'154,"0"0"-141,0 0 40,0 102-16,0-60-5,0 0-8,0 1-9,0-5-9,0-3-4,0-3-1,0-4-2,0-2-36,0-8-72,0 1-123,0-11-70,-9-4-125</inkml:trace>
  <inkml:trace contextRef="#ctx0" brushRef="#br0" timeOffset="14520.87">18794 3666 844,'0'0'154,"0"0"-137,0 0 8,0 0 3,160-97-24,-102 77-4,-2 0-29,-9 2-74,1 4-143,-10 2-178</inkml:trace>
  <inkml:trace contextRef="#ctx0" brushRef="#br0" timeOffset="14932.4">19515 3427 750,'0'0'181,"0"0"-131,0 0 41,0 0-54,-119 58-18,98-26-7,1 4-1,5 3-6,1 0 3,9-4-1,5-5-6,0-6-1,9-10-1,14-13-17,6-1-14,5-11 5,6-20-3,0-5 4,-9 0-8,-6-2 5,-13 4 25,-5 2 4,-5 10 14,-2 8 34,0 6 17,0 8-13,0 0-20,-2 0-11,-12 18-11,3 8 1,5 6-2,4 4 6,2-3-12,0-1 5,22-6-8,11-9 1,5-9-3,2-8-10,3 0-36,-3-16-59,-5-16-109,-10-4-160</inkml:trace>
  <inkml:trace contextRef="#ctx0" brushRef="#br0" timeOffset="15502.88">19768 3042 491,'0'0'389,"0"0"-376,0 0-9,0 0-1,0 0-3,0 0 5,10 20-2,-10-15 5,-18 4 5,3-7-3,-3-2-3,1 0-4,4 0 4,5 0-4,0-4 5,8-4-8,0-1-7,0-2-21,8-1-3,13-2 3,5 1 3,-2 2 25,3 3-6,-2 1 4,-3 3 4,1 4-4,-6 0 0,1 0 1,-3 3 0,-3 14-7,-7 9-2,-5 6 10,0 0 1,0 1 0,-5-1 6,-13-2 11,-2-4-2,2-5-5,-2-8-2,-3-1-4,4-10 0,1-2-5,0 0-18,5 0 16,4 0 2,7 0 15,2-2 29,0 2-6,0 0-33,15 0 3,14 0 21,3 0 11,6 12-3,-5-3-15,-4 3-12,-3-3-10,-6-3-1,-1 2-60,-4-4-91,-1-4-104,-4 0-233</inkml:trace>
  <inkml:trace contextRef="#ctx0" brushRef="#br0" timeOffset="15749.89">20202 3081 956,'0'0'52,"0"0"-38,0 0 48,118 97-4,-82-35-23,-7 12-3,-11 8 4,-16 7-19,-2 3-9,-20 4 13,-22-5-11,-11-9 15,-2-19-5,-1-14 0,6-19-5,0-12-9,10-11-6,9-7-2,7 0-35,12-31-70,12-10-180,0-22-293</inkml:trace>
  <inkml:trace contextRef="#ctx0" brushRef="#br0" timeOffset="16147.69">20697 2627 940,'0'0'86,"0"0"-68,0 0-3,0 0-4,143-8-9,-85-9-2,0 3-25,-8 2-79,-15 5-160,-20 4-97</inkml:trace>
  <inkml:trace contextRef="#ctx0" brushRef="#br0" timeOffset="16297.01">20737 2817 739,'0'0'164,"0"0"-149,0 0 38,0 0-26,0 0-15,183-8-12,-99-20-93,-5-4-375</inkml:trace>
  <inkml:trace contextRef="#ctx0" brushRef="#br0" timeOffset="16651.65">21838 2331 902,'0'0'77,"0"0"-18,0 0-9,0 0-49,0 0 13,7 148 36,-7-85-26,-5 1-6,-7-3-6,-5-9-8,5-7-3,-2-13-1,1-7-58,-1-9-101,-1-11-150,3-5-54</inkml:trace>
  <inkml:trace contextRef="#ctx0" brushRef="#br0" timeOffset="16884.95">21785 2380 149,'0'0'507,"0"0"-433,0 0 56,0 0-19,0 0-96,121-14 32,-97 57-5,-4 3-4,-5 3-15,-2-1-4,-1 1-8,1-7-4,-1-5 4,-4-6-6,3-4-5,-7-8-2,-1-1-48,0-2-95,-3 0-59,0-4-25,-8-1-70</inkml:trace>
  <inkml:trace contextRef="#ctx0" brushRef="#br0" timeOffset="17086.64">21745 2673 723,'0'0'48,"0"0"-5,0 0-36,0 0 9,135-44 0,-75 32-16,-1 0-2,-8 4-18,-13 8-75,-20 0-103,-18 0-133</inkml:trace>
  <inkml:trace contextRef="#ctx0" brushRef="#br0" timeOffset="17398.92">21309 3052 17,'0'0'731,"0"0"-723,0 0 74,188 28 43,-72-24-76,22-4 11,22 0 1,12-8-2,9-8-9,2-2-12,-22 1-4,-23 6-13,-38 1-17,-40 5 4,-29 3-8,-20 2-17,-11 0-46,0 0-82,-20 0-174,-18 0-373</inkml:trace>
  <inkml:trace contextRef="#ctx0" brushRef="#br0" timeOffset="17984.67">21724 3842 803,'0'0'280,"0"0"-274,0 0 21,0 0 2,104-136-24,-58 87-5,-1-1 2,-10 2 6,-11 3-3,-8 10-4,-16 9 4,0 8-5,-2 8 1,-18 6-1,-7 4-11,3 0-3,4 16 2,6 10-2,9 4 6,5 4-10,5 2 2,29 0-8,10-2 17,12 0 5,-6 0 2,-9-1 1,-14-3 2,-14-2 11,-13-4-6,0 2 15,-17 2-7,-19-6-10,0 0-4,1-8-2,6-4-52,6-7-44,10-3-142,9-6-132</inkml:trace>
  <inkml:trace contextRef="#ctx0" brushRef="#br0" timeOffset="18427.92">22792 2516 809,'0'0'172,"0"0"-162,0 0 19,0 0-10,0 106-2,0-53 18,0-3-13,0-6-12,0-6-3,0-6-7,0-3 0,0-6-39,0-2-90,-3-7-182,-5-10-186</inkml:trace>
  <inkml:trace contextRef="#ctx0" brushRef="#br0" timeOffset="18617.06">22584 2769 848,'0'0'105,"0"0"-101,0 0 23,0 0-8,160-54-14,-98 36-5,-2 1-7,-4-4-167,-10-2-220</inkml:trace>
  <inkml:trace contextRef="#ctx0" brushRef="#br0" timeOffset="18944.97">23229 2276 613,'0'0'129,"0"0"-26,0 0-26,0 0-73,0 0 0,0 0 40,12 142 1,-6-98-22,-4-2-8,0-2-15,0-1 0,-2-5-2,0-5-60,0-2-110,0-9-89,-8-6-127</inkml:trace>
  <inkml:trace contextRef="#ctx0" brushRef="#br0" timeOffset="19393.46">23249 2328 677,'0'0'15,"0"0"-13,0 0 100,128-57-76,-84 57 13,-6 0-9,-12 2-15,-7 25-15,-19 3 0,0 6 1,-16 2 5,-18-4 6,-3-5 3,2-10-15,9-7 9,6-4-5,9-4-4,7-4 0,4 0 1,0 0-1,0 0-12,0 0-5,20 0 17,10 0 0,5-4 17,0 4-2,1 0-3,-5 0 1,-4 12-9,-12 7-4,-9 3 15,-6 2-9,0-1 25,-8 0 12,-21-4 4,-5 1-12,-5-3-14,-1-5-12,-3-3-4,2-6 5,9-1-8,5-2-2,5 0-23,12 0-137,4 0-148,6 0-172</inkml:trace>
  <inkml:trace contextRef="#ctx0" brushRef="#br0" timeOffset="19806.19">23612 2738 763,'0'0'257,"0"0"-242,0 0 56,0 0-42,0 0-24,135-125 3,-100 86-2,-4 2 1,-8 1 7,-10 5-3,-11 7 3,-2 6-11,0 6-3,-9 5-16,-18 7-22,-2 0-49,0 0 3,7 0-8,7 7 49,8 5 29,5-2-18,2 4-20,0 1 16,24 4 27,17 1 2,9 2 7,6 5 3,-4-1 1,-15-1 6,-10 1 12,-14-5 7,-13 1-2,0 0-1,-19 0 28,-17 2-32,-7 0-22,3-4-27,5-6-105,10-8-31,11-6-73</inkml:trace>
  <inkml:trace contextRef="#ctx0" brushRef="#br0" timeOffset="20034.66">24320 2430 830,'0'0'129,"0"0"-114,0 0-15,0 0 21,0 116-4,0-75-16,0-4 6,0-2 0,0-7-5,0-4-2,2-4 0,-2-4-38,0-2-165,0-4-83</inkml:trace>
  <inkml:trace contextRef="#ctx0" brushRef="#br0" timeOffset="20242.27">24154 2685 700,'0'0'133,"0"0"-133,0 0 24,0 0 9,151-63-32,-94 43-1,-3 1-3,-1-4-60,-9 7-75,-8 2-178</inkml:trace>
  <inkml:trace contextRef="#ctx0" brushRef="#br0" timeOffset="20526.18">24835 2455 547,'0'0'465,"0"0"-455,0 0 33,0 0-9,0 0-32,0 0 0,-119 71 2,90-28 2,7-3 10,6-1-11,13-2 11,3-9-8,10-6-1,26-8-3,15-6 2,9-8 25,14 0-5,-8-8-15,-8-8-2,-18 2-9,-20 1-13,-15 4-44,-5 4-51,-38 5-198</inkml:trace>
  <inkml:trace contextRef="#ctx0" brushRef="#br0" timeOffset="20878.32">23309 3042 536,'0'0'175,"0"0"-170,116 8 96,-24-8 15,22 0-78,23 0-4,18-11-1,18-5 10,10-5 9,0-1 3,-9 4-5,-14 0-14,-18 5-15,-25 1 9,-23 5-26,-28 0-4,-28 2-6,-16 5-34,-15 0-55,-7 0-43,-11 0-126,-34 0-133</inkml:trace>
  <inkml:trace contextRef="#ctx0" brushRef="#br0" timeOffset="21352.51">23512 3935 419,'0'0'460,"0"0"-414,0 0 11,0 0 22,123-101-54,-75 52-7,-3-2 17,-10-2-5,-12 5-17,-14 7-7,-9 9 0,0 9-6,-24 7-6,-5 4-1,-7 10-10,5 2 0,9 0 1,4 0 4,9 18-1,9 3-9,0 10 5,5 1 4,24 2 4,8 0 8,3 1 1,3-4 1,-10-3 1,-8-3 9,-12-7 0,-11-2-2,-2 4 0,0 0-2,-21-2-7,-8 0-11,-6-6-74,7-4-120,1-8-23,3 0-38</inkml:trace>
  <inkml:trace contextRef="#ctx0" brushRef="#br0" timeOffset="21658.52">23900 3212 943,'0'0'69,"0"0"-55,0 0 61,145-32-64,-126 37-11,-8 22-10,-11 5 10,0 4 3,-27 0 13,-5-2-8,0-3 14,9-9 7,4-7-6,13-3-7,6-5-4,0 1-10,0-2-1,27-1-1,6 1-1,11-6-3,8 0-39,1 0-53,-4 0-105,-8 0-106,-14 0-136</inkml:trace>
  <inkml:trace contextRef="#ctx0" brushRef="#br0" timeOffset="21834.72">24285 3571 250,'0'0'264,"0"0"-160,0 0 74,-4 117-39,4-80-78,0 2 2,0-3-21,4 2-27,2-10-6,-4-5-3,0 0-6,0-7-53,-2 0-74,0-4-114,0-4-139</inkml:trace>
  <inkml:trace contextRef="#ctx0" brushRef="#br0" timeOffset="22006.32">24161 3868 794,'0'0'148,"0"0"-128,0 0 8,0 0-28,127-46-5,-70 24-102,3-3-60,-1-1-110</inkml:trace>
  <inkml:trace contextRef="#ctx0" brushRef="#br0" timeOffset="22386.31">24705 3635 337,'0'0'279,"0"0"-189,0 0 17,0 0-8,0 0-43,0 0-9,-111 119 9,88-80-24,5 2-7,7-1-14,5-10-5,6-8-2,0-7-4,2-10-1,16-5-16,10 0-8,4-14 7,-4-9-5,1-4 5,-8-1 4,-10 2 10,-2 0 4,-4 6 3,-5 4 3,0 7 21,0 6 11,0 1-1,0 2-3,0 0-8,0 5-7,0 16-17,0 6 5,0-1-4,8 1 1,12-7-3,0-6-1,5-4-1,-1-10-37,-2 0-56,-3 0-46,-4-6-138,-8-15-136</inkml:trace>
  <inkml:trace contextRef="#ctx0" brushRef="#br0" timeOffset="22857.8">24794 3349 645,'0'0'261,"0"0"-257,0 0 31,0 0-5,0 0-22,118 3 0,-109 19-5,-4 4 8,-5 1 11,-2 2 11,-19 0 10,1 0-3,1-2-5,9-9-15,8-4-7,2-2-10,0-5 2,25-7-3,12 0-2,10 0-14,2-15-31,-1-3-61,-8-4-68,-10 2-60,-9 3-40,-12 5 70,-6 7 204,-3 1 6,0 4 181,0 0-9,0 0-37,0 0-34,12 0-26,8 6-12,7 16 46,4 10-38,2 12-24,-2 8-1,-7 11 4,-9 3-38,-15-2 13,-2 3-18,-33-7-4,-9-11-6,-5-5-3,0-14-14,-4-9-48,-5-14-46,-9-4-188,-6-3-269</inkml:trace>
  <inkml:trace contextRef="#ctx0" brushRef="#br0" timeOffset="23219.89">23352 3456 865,'0'0'224,"0"0"-201,0 0 70,0 0-25,0 0-63,0 0 0,-121 141 3,93-50 23,19 3-11,9-10 0,26-15-11,30-16-6,20-16-3,6-16-15,-6-12-78,-14-9-340</inkml:trace>
  <inkml:trace contextRef="#ctx0" brushRef="#br0" timeOffset="44462.09">1874 4652 415,'0'0'260,"0"0"-99,0 0-48,0 0-50,0 0-29,0 0-22,0 0-4,0 70 11,0-34 9,0-2 2,0 5-8,0-2 1,0 2 1,0-1-14,0-2 4,-5-6-7,-6-7-2,4-8 0,1-7-4,3-6 0,3 0 0,0-2 3,0 0-4,7 2-5,15-2 5,12 0 2,1 0 3,6 0-4,-5 0 2,-7 0-3,0-6-2,-10 2-20,-5 0-38,-1 1-26,-3 3-47,0-5-130,1-2-67</inkml:trace>
  <inkml:trace contextRef="#ctx0" brushRef="#br0" timeOffset="44690">2162 4671 577,'0'0'223,"0"0"-144,0 0-36,0 0-27,0 0 8,0 0 7,79-3-16,-56 3-10,2 0-5,-1 0-49,5 0-159,-1-9-70</inkml:trace>
  <inkml:trace contextRef="#ctx0" brushRef="#br0" timeOffset="44890.68">2563 4488 620,'0'0'295,"0"0"-235,0 0-13,0 0-38,0 0 13,0 0 27,7 113-13,-7-82-20,0-4-10,4 0-3,-2-8-3,2-4-47,6-5-74,5-8-129,1-2-29</inkml:trace>
  <inkml:trace contextRef="#ctx0" brushRef="#br0" timeOffset="45139.69">2843 4461 817,'0'0'152,"0"0"-150,0 0 14,125-2 39,-55-9 7,7-5-14,0-4-8,-6-1-18,-11 7-8,-11 0-11,-13 8-3,-15 4-19,-9 2-54,-12 0-87,0 2-110,-12 12 7,-21 1-172</inkml:trace>
  <inkml:trace contextRef="#ctx0" brushRef="#br0" timeOffset="45550.44">2892 4529 131,'0'0'477,"0"0"-385,0 0 108,0 0-97,0 0-40,0 0-8,-21 10-23,21 17-20,0 20-6,6 16 45,8 25 6,3 15-16,1 11-17,-1 14-6,2 12-6,-6 3-6,-6-3-2,-3 3 3,-4-15-1,0 1-1,0-8 0,-8-12 3,-8-13-7,3-18 0,-1-15 0,5-17-1,7-20 0,2-14 0,0-7 0,4 0-4,30 5 1,19 0 3,14 0 4,3-4 3,3-4-7,-8-1 5,-12-1-3,-11 0-2,-13 0 0,-9 0-26,-6 0-36,-4-12-63,0-22-170,-4-17-350</inkml:trace>
  <inkml:trace contextRef="#ctx0" brushRef="#br0" timeOffset="46340.67">4413 4668 750,'0'0'193,"0"0"-94,0 0-41,0 0-46,0 0-8,0 0 30,11 123 7,-11-76-19,0 1-9,0 1-7,0-5 1,0-3-7,-5-6-27,3-7-114,2-7-87,0-6-52,-2-9-124</inkml:trace>
  <inkml:trace contextRef="#ctx0" brushRef="#br0" timeOffset="57074.86">4079 5374 636,'0'0'81,"0"0"-79,0 0 48,0 0 59,0 0-36,0 0-27,0 0-6,-53-2-18,68 2-9,29 0 13,25 2 34,20-2 2,12 0-21,6 0-4,-2-8-6,-12-4-7,-15 4-9,-18-2-3,-15 8-7,-21-4-3,-8 2-2,-12 4-1,-1-2-30,-3 2-29,0 0-54,0 0-89,-13 6-230</inkml:trace>
  <inkml:trace contextRef="#ctx0" brushRef="#br0" timeOffset="57554.41">4335 6145 778,'0'0'101,"0"0"-58,0 0 13,0 0 8,89-111-25,-46 51-15,-2-5-1,-3 5-12,-13 7-6,-9 10 2,-14 12-7,-2 8 7,0 4-7,-11 5-10,-7 9 0,-2 3-3,-2 2-6,4 0 0,2 18-8,3 9 1,10 4 0,3-1 9,0-2-1,32-4 8,8-2-5,9 0 7,2-2 8,-4 2 0,-9 4 5,-9-2 7,-14 1 4,-5-1 6,-10 2-1,0 1 6,-11 2-9,-14-5 0,-4-7-11,2-4-7,2-9-7,5-4-91,6 0-145,13-29-201</inkml:trace>
  <inkml:trace contextRef="#ctx0" brushRef="#br0" timeOffset="57878.13">5171 5270 932,'0'0'88,"0"0"-88,0 0 0,0 0-5,0 0 5,0 0 0,9 28 12,-9-14-5,-9-9 4,-3-2 0,3-3 4,3 0 14,2-3-8,4-7 2,0 3-13,0 0 10,0 2-13,0-1-2,0 3-5,4 3-2,7 0-87,-6 0-171,4 0-389</inkml:trace>
  <inkml:trace contextRef="#ctx0" brushRef="#br0" timeOffset="58251.24">6482 4674 875,'0'0'186,"0"0"-130,0 0 0,0 0-42,0 0-8,-7 136 21,7-79 0,0-6-18,0 0-8,0-5-2,0-4-36,0-4-85,0-4-182,0-8-100</inkml:trace>
  <inkml:trace contextRef="#ctx0" brushRef="#br0" timeOffset="58550.07">5993 5300 709,'0'0'170,"0"0"-159,0 0 35,0 0-37,0 0 21,185 20 45,-60-20-22,25-8-12,21-22-3,19-7 24,19-5-19,-1-2-11,-6-2 2,-14 4-16,-34 5 0,-32 11-13,-40 13-5,-32 6-8,-30 7-38,-20 0-55,-5 0-109,-39 19-138</inkml:trace>
  <inkml:trace contextRef="#ctx0" brushRef="#br0" timeOffset="59105.31">6405 6011 638,'0'0'102,"0"0"-38,0 0 49,0 0-64,103-106-7,-69 55-7,-5-7-14,-5 9-3,-8 1 0,-11 13-9,-5 12-1,0 6-4,-10 11-4,-17 6-8,-2 0-20,0 21 4,6 6 7,4 2 11,11-2-2,8 6-3,0-4 0,19 3 0,16-6 6,9-3 5,-2-2 0,-2-2 0,-8-3 1,-13-2 0,-9 0 0,-10 3 5,0 0-1,-4 4 6,-17 0-8,-2-3-3,1-4-68,4-9-87,-2-5-29,5 0-150</inkml:trace>
  <inkml:trace contextRef="#ctx0" brushRef="#br0" timeOffset="59705.09">6903 5418 695,'0'0'52,"0"0"-52,0 0 3,0 0 12,0 0 15,0 0-11,-29 72-11,18-60 6,-1-6-13,4-1 9,-6-5-3,2 0 7,7 0-11,-4 0 3,6-13-6,3-3-8,0-1 8,0-2-5,7 1 5,6 2 0,4 2 4,3 4 1,-1 3 2,-1 7 3,0 0-8,-2 0-1,-1 12 4,-1 2-4,-4 5 0,-3 6 1,-5 4-1,-2 2 4,0 1-1,0-1 1,-15 1 3,-9 1 0,-1-3-3,2-6-3,1-4-1,6-9-1,2-2-20,9-9-2,5 0 22,0 0-1,0-2-5,0-12 0,13-1 6,7 3 16,9 0 14,3 0 11,0-2 13,4 2 9,-2 1-11,-4 4-16,-4 1-16,-12 3-13,-6 1-7,-4 2 0,-4 0-28,5 0-69,1 0-87,1 4-13,2 11-153</inkml:trace>
  <inkml:trace contextRef="#ctx0" brushRef="#br0" timeOffset="59947.53">7409 5687 610,'0'0'476,"0"0"-460,0 0-11,0 0 25,0 0 6,0 130-6,0-90 0,0 0-12,0-2-9,0-3-3,1-6-4,3-3-2,-2-1-8,0-3-58,-1-2-78,-1-4-108,0-8-53</inkml:trace>
  <inkml:trace contextRef="#ctx0" brushRef="#br0" timeOffset="60142.62">7231 6009 239,'0'0'795,"0"0"-751,0 0-34,0 0-1,0 0 5,131-65-3,-74 24-7,4 3-4,-7 4-65,-3 8-159,-4 12-39,-7 7-85</inkml:trace>
  <inkml:trace contextRef="#ctx0" brushRef="#br0" timeOffset="60554.75">8010 5703 844,'0'0'82,"0"0"-23,0 0 16,0 0-35,-127 64-15,103-28-7,0 3-4,4-2-9,9 0 0,3-7-3,8-5-2,0-6-1,12-7-4,12-10-2,8-2-7,5-2 0,1-25 8,-2-2-5,-5-5-6,-6-3 8,-12-1 9,-5 8 1,-8 5 6,0 10 26,0 9 15,0 6 3,0 0-18,-3 6-13,-2 23-16,0 6 1,3 1-2,2-3-1,0-4-1,18-5 0,7-10 0,2-7-1,1-7-6,1 0-24,-4-15-31,-7-9-58,-7-6-205,-11-6-152</inkml:trace>
  <inkml:trace contextRef="#ctx0" brushRef="#br0" timeOffset="61115.55">8203 5213 773,'0'0'149,"0"0"-146,0 0 12,0 0-15,0 0 2,0 0-2,-2 4 11,-10 4-3,-3-4-3,3-4 1,-1 0 3,6 0-6,3-12 3,1 1-6,3-1-6,0 0-1,5-3-10,13 3 15,0 7 1,1 2-3,2 3 4,1 0-3,1 0 3,-6 20 0,-2 2 3,-1 9 8,-7 3-9,-2 1 7,-5 5-5,0 1 1,0-2-4,-16-2 7,-5-7-5,4-6-2,-1-10 5,3-8-5,1-6 2,3 0 4,5 0-5,0 0-1,6-2-1,0 2-2,0 0-6,3 0 6,19 0 2,7 7 8,4 2 10,6-5 5,1-1 27,2-3 8,-9 0-14,-4-3-14,-11-5-20,-9 3-1,-3-4-9,-6-3-7,4-6-49,-4-8-67,0-8-197,0-14-204</inkml:trace>
  <inkml:trace contextRef="#ctx0" brushRef="#br0" timeOffset="61925.95">8660 4395 709,'0'0'168,"0"0"-167,0 0 15,0 0 25,149-36-10,-87 24 5,5 2-9,-5 3 2,-8 0-17,-10 5-10,-10 0-1,-10 2 0,-8 0-1,-9 0 0,-3 0-1,-4 0 3,0 0-2,0 0 3,0 0 6,0 0 10,0 0 3,0 0-5,0 0 2,0 4-3,0 10-9,0 10 6,0 10 7,5 12 4,-3 12-4,6 13-5,0 11 3,5 12 1,1 9-2,1 7-1,3 6-1,-1 8-3,-1 1-6,1-5 9,-6-5-9,-1-15 0,-10-9-6,0-8 5,0-13-2,-25-10 5,-10-9 6,-7-10 1,-8-9 0,-5-9-7,-4-5 1,-3-8-3,4-3-5,7-7 0,6 0-2,10 0-6,12 0-44,10-13-44,9-9-111,4-13-450</inkml:trace>
  <inkml:trace contextRef="#ctx0" brushRef="#br0" timeOffset="63712.3">11198 4826 334,'0'0'658,"0"0"-623,0 0-20,0 0-2,0 0-10,0 106 4,0-53-2,2-4 0,6 4-4,-6 1-2,-2-1-35,0 5-103,-2-10-115,-17-12-166</inkml:trace>
  <inkml:trace contextRef="#ctx0" brushRef="#br0" timeOffset="63996.4">11038 4884 775,'0'0'62,"0"0"-44,83-106 81,-17 91-45,7 15-40,-3 1 8,-10 35-18,-15 14-1,-16 4-6,-13 9 6,-16-3 6,0-2 3,-21-2 11,-21-1 32,-11-6-14,-5-6-22,-1-9-2,6-12-12,9-10-3,8-5 0,11-7-2,9 0-21,14 0-44,2-3-52,9-15-194,23-12-122</inkml:trace>
  <inkml:trace contextRef="#ctx0" brushRef="#br0" timeOffset="64170.11">11561 5049 684,'0'0'84,"0"0"-84,0 0 84,0 0-12,45 124-51,-36-73-12,-7-1 1,3-4-10,-5 0-101,0-14-80,0-9-135</inkml:trace>
  <inkml:trace contextRef="#ctx0" brushRef="#br0" timeOffset="64311.07">11613 4849 723,'0'0'0,"0"0"-11,0 0 5,0 0-215,0 0-188</inkml:trace>
  <inkml:trace contextRef="#ctx0" brushRef="#br0" timeOffset="64520.3">11783 5095 606,'0'0'60,"0"0"77,40 125-5,-27-89-89,-2-10-1,-2-8 6,-5-8-27,-2-10 3,-2 0-2,3 0 20,-2-21 12,-1-9-40,6-9-14,-2 1-52,3 6-48,4-1-91,5 11-89,1 2-15</inkml:trace>
  <inkml:trace contextRef="#ctx0" brushRef="#br0" timeOffset="64658.49">12003 5053 82,'0'0'263,"0"0"-149,0 0 51,0 0-20,0 0-20,60 138-29,-56-98-35,1 0-29,-5-6-15,0-2-15,0-6-2,0-3-41,-5-9-181,-9-10-213</inkml:trace>
  <inkml:trace contextRef="#ctx0" brushRef="#br0" timeOffset="64785.48">12014 4911 657,'0'0'314,"0"0"-303,0 0-11,0 0-65,0 0-186,0 0-164</inkml:trace>
  <inkml:trace contextRef="#ctx0" brushRef="#br0" timeOffset="65127.56">12293 5383 604,'0'0'460,"0"0"-437,0 0-4,0 0 9,65-148-16,-56 98 0,-9 10-9,0 10 6,0 10-9,-5 8 0,-9 4-4,-1 4-13,-1 4-21,3 0-17,7 10 28,6 16-8,0 0-19,15 3-6,18 0-12,10-3 42,3 0 30,0 1 10,-9-6 42,-12 8 6,-14-3-17,-11 6-3,0 2-8,-11-4-16,-16 2-14,-4-7-5,4-11-134,7-13-63,9-1-117</inkml:trace>
  <inkml:trace contextRef="#ctx0" brushRef="#br0" timeOffset="65302.05">12705 5133 840,'0'0'149,"0"0"-133,0 0 86,0 0-67,0 0-9,19 121-20,-19-91 0,0 3-6,0-4-90,0-12-184,0-12-146</inkml:trace>
  <inkml:trace contextRef="#ctx0" brushRef="#br0" timeOffset="65592.5">12946 5189 1006,'0'0'96,"0"0"-87,0 0 29,0 128-10,4-87-17,3-11-3,5-6-7,0-10 0,8-12 3,10-2 1,3-16-4,3-18 7,-1-12 0,-6-2-5,-8-1-1,-14 1 2,-7 11 2,0 8 1,-14 15 3,-17 11-10,-8 3 0,-2 5-21,3 15-42,7-2-94,12-3-147,11-11-130</inkml:trace>
  <inkml:trace contextRef="#ctx0" brushRef="#br0" timeOffset="65960.53">13320 5138 716,'0'0'85,"0"0"-4,25 107 77,-19-64-104,-1-7-31,-2-11-5,-3-4-7,2-13-6,-2-6-1,4-2 6,5-12 1,4-28 8,7-10-18,5-3-1,2 3-2,4 14 1,2 12 1,5 13 0,-2 11 10,-7 0-9,-5 20 6,-10 15-7,-9 12 3,-5 3 9,0 1 1,0 2-2,-3-11 7,1-12-17,2-9 2,0-10 0,7-11 3,16 0-4,4-11-2,0-18-1,-6 0-54,-16-3-91,-5-7-168,-10-7-212</inkml:trace>
  <inkml:trace contextRef="#ctx0" brushRef="#br0" timeOffset="66081.98">12855 4850 337,'0'0'642,"0"0"-642,0 0-64,0 0-195</inkml:trace>
  <inkml:trace contextRef="#ctx0" brushRef="#br0" timeOffset="66620.54">14132 4796 978,'0'0'44,"0"0"-32,0 131 14,0-67-8,2-2-10,-2-2-3,0-3 4,0-16-6,0-12 0,0-13 0,0-13 1,0-3-1,0 0 8,0-10 1,0-18-12,16-4-12,8 5-12,10 3 18,4 11 3,2 5 2,5 8 1,-12 0 3,-9 4 0,-15 18-2,-9 8 4,-6 5 8,-25 0-1,-14 4 4,1-14-13,-1 0 0,5-11-3,13-14-12,6 0-58,17-6-60,4-27-147,11-7-336</inkml:trace>
  <inkml:trace contextRef="#ctx0" brushRef="#br0" timeOffset="67018.29">14614 5162 818,'0'0'38,"-21"113"32,21-59-26,0-11-39,0-11-2,23-18-1,8-11-1,7-3 3,2-26 6,-2-9 3,-5-11-7,-6-1 2,-4 5-3,-12 8 6,-3 10 17,-6 14 6,-2 10 4,3 2-19,4 40-19,4 27 0,6 24 15,3 16 12,-1 19 5,-11 10 4,-8 10-12,0-9-12,-15-19-1,-17-31-4,-3-35 20,-5-28 11,-4-26-2,1-14-12,-2-36-12,7-22-9,14-14-3,12-9-6,12-2-19,7 6-22,32 11-33,2 10-181,11 10-501</inkml:trace>
  <inkml:trace contextRef="#ctx0" brushRef="#br0" timeOffset="67364.03">15447 5467 996,'0'0'105,"0"0"-94,97-135 42,-64 78-8,-12-1-30,-9 7 2,-12 10-11,0 15 1,-7 14-7,-15 10-7,-5 2 5,0 4-29,5 14 8,11 6-23,11 2 5,0 2-12,16 3 35,28-2 10,10 4 7,6 1 2,-5 2 16,-10-1 25,-21 3 5,-19-3 14,-5 1-22,-31 0-19,-23-2-14,-8-5-6,-5-14-59,7-8-210,0-7-499</inkml:trace>
  <inkml:trace contextRef="#ctx0" brushRef="#br0" timeOffset="69874">11665 6345 671,'0'0'132,"0"0"-82,0 0 40,0 0-69,0 0-17,0 0 7,0 109 13,0-68-12,1-7-1,-1 0-6,0-5-2,0-2-3,0-1-17,0-1-110,-11-10-112,-4-1-110</inkml:trace>
  <inkml:trace contextRef="#ctx0" brushRef="#br0" timeOffset="70061.95">11361 6461 795,'0'0'58,"0"0"-52,0 0 34,142-89-22,-67 66-16,-7 2 4,-8 5-12,-14 8 3,-17 8-124,-16 0-128,-13 12-135</inkml:trace>
  <inkml:trace contextRef="#ctx0" brushRef="#br0" timeOffset="70227.2">11410 6938 980,'0'0'29,"0"0"-29,0 0 19,0 0-9,149-11-1,-75-21-9,-5 0-97,-13-2-181,-18 3-124</inkml:trace>
  <inkml:trace contextRef="#ctx0" brushRef="#br0" timeOffset="70569.43">11881 6604 808,'0'0'111,"0"0"-104,6 120 31,10-39 10,-2 16 4,3 12-15,-8 8-5,-2 8-16,-7-1-7,0-9-4,2-20-5,3-22 3,8-30-2,4-18-1,8-24 1,4-1 3,6-23-1,-8-17 3,-13-6-3,-14-9-2,-5-3 1,-37-8-1,-12 4 1,-6 11-2,2 10 1,7 11 2,8 4 2,14-5-2,16-5-3,13-1-3,3-10-99,36 1-150,13-4-158</inkml:trace>
  <inkml:trace contextRef="#ctx0" brushRef="#br0" timeOffset="70948.13">12589 6601 862,'0'0'51,"0"0"-31,14 123 90,-12-54-44,-2 3-13,0 1-19,0-7-1,0-11-2,0-18-16,0-11 4,0-12-12,9-5 1,4-4-1,7-1-7,5-4 4,3 0-4,4 0-27,-5 0-57,0-9-73,-10-9-188,-10-6-238</inkml:trace>
  <inkml:trace contextRef="#ctx0" brushRef="#br0" timeOffset="71098.78">12770 6601 829,'0'0'0,"0"0"-28,0 0 7,160-62-233</inkml:trace>
  <inkml:trace contextRef="#ctx0" brushRef="#br0" timeOffset="71275.51">13198 6386 1062,'0'0'120,"0"0"-118,0 0 16,0 0 0,0 0-5,9 121-12,-6-87 2,-3 0-3,0-2-42,4-6-126,2-2-125,-1-10-117</inkml:trace>
  <inkml:trace contextRef="#ctx0" brushRef="#br0" timeOffset="71441.5">13345 6569 891,'0'0'89,"0"0"-83,158-62 33,-79 41-9,-6 6-26,-14 5-4,-15 3-80,-20 3-152,-21 4-92</inkml:trace>
  <inkml:trace contextRef="#ctx0" brushRef="#br0" timeOffset="71701.88">13455 6515 657,'0'0'160,"0"0"-67,-45 109 43,42-51-53,3 12-34,0 6-2,0 2-15,0 4-12,0 0-7,0-6 4,0-3-2,0-5 3,0-6-5,0-5 6,3-10 1,6-5-9,2-12-4,6-5-6,8-14 2,4-11-2,12 0-1,5-8-19,3-16-25,0-10-71,-4-8-261</inkml:trace>
  <inkml:trace contextRef="#ctx0" brushRef="#br0" timeOffset="72027.37">13962 6687 961,'0'0'95,"0"0"-87,0 0 19,21 133 45,-15-67-49,1 1-12,-2-6-6,-3-3-5,-2-6-20,0-5-121,0-14-128,0-6-154</inkml:trace>
  <inkml:trace contextRef="#ctx0" brushRef="#br0" timeOffset="72184.99">13907 6825 829,'0'0'76,"0"0"-75,127-123 34,-60 86-5,-1 5-30,-7 12-96,-14 11-106,-22 2-141</inkml:trace>
  <inkml:trace contextRef="#ctx0" brushRef="#br0" timeOffset="72348.07">13989 7016 709,'0'0'115,"0"0"-97,0 0 38,0 0-22,0 0 4,143-12-38,-83-14-4,-2-4-187,-8-2-116</inkml:trace>
  <inkml:trace contextRef="#ctx0" brushRef="#br0" timeOffset="72538.15">14487 6691 873,'0'0'155,"0"0"-122,0 0 42,0 0-24,-121 156-12,103-99-3,9-3-13,5-6-18,4-4 2,0-2-7,7-6-6,11 0-68,3-8-101,2-8-179,2-5-139</inkml:trace>
  <inkml:trace contextRef="#ctx0" brushRef="#br0" timeOffset="72858.13">14600 7161 642,'0'0'164,"0"0"-84,40-111 26,-15 65-58,-1 0-7,-5 8-11,-7 4-9,-7 9-14,-5 10 0,0 3-7,-14 10-2,-8 2-13,-2 0-15,4 5 1,6 16 13,10-1 6,4 6-18,2 0-27,25 0 11,8 2 36,2-1 8,-2-4 6,-4 2 33,-8-7-4,-10 1 6,-9 2-11,-4-6-3,0 6-13,-20-1-3,-8-1-11,-7-4-52,2-5-41,2-8-94,1-2-45,11-8-109</inkml:trace>
  <inkml:trace contextRef="#ctx0" brushRef="#br0" timeOffset="73069.88">14946 6725 761,'0'0'92,"0"0"40,144 50-1,-108-5-83,-14 7-12,-12 3-2,-10-8-17,0 3-5,0-14-7,-16-4-1,-2-9-4,0-10-21,-2-2-88,2-9-102,-2-2-118,1-13-249</inkml:trace>
  <inkml:trace contextRef="#ctx0" brushRef="#br0" timeOffset="73382.61">15102 6529 797,'0'0'67,"0"0"-61,160-90 60,-88 74-15,-3 14-37,-9 2-8,-13 16-4,-11 26 4,-15 11-4,-9 16 23,-3 12 37,-3 8 2,1 10-10,0-4-18,-3 0-12,-1-14 1,-3-10 0,0-13-4,-24-3-2,-11-13-8,-6-9 2,-7-10-10,1-14 0,5-9-3,2 0-21,9-25-38,11-8-53,13-6-176,7-1-221</inkml:trace>
  <inkml:trace contextRef="#ctx0" brushRef="#br0" timeOffset="73542.03">15991 6956 1075,'0'0'42,"0"0"-41,178-68 8,-109 54-9,-13 5-123,-17 5-219</inkml:trace>
  <inkml:trace contextRef="#ctx0" brushRef="#br0" timeOffset="73705.41">16053 7219 1026,'0'0'85,"0"0"-83,0 0 41,0 0-22,156 5-15,-94-25-6,-16-3-89,-20-5-211,-23-5-271</inkml:trace>
  <inkml:trace contextRef="#ctx0" brushRef="#br0" timeOffset="74110.2">17039 6416 818,'0'0'110,"0"0"-79,0 0 80,0 0-59,0 0-22,0 0-9,-133-49-3,103 77-1,4 12 14,5 10-8,11 6-4,6 2 0,4 0-10,6 0-1,15 5-8,2 1-1,-3 1 0,-5 2-41,-10-3-68,-5-7-170,0-13-87</inkml:trace>
  <inkml:trace contextRef="#ctx0" brushRef="#br0" timeOffset="74410.43">16700 7106 455,'0'0'179,"0"0"-75,0 0 59,0 0-111,80-142-39,-4 87-2,11-2-5,-4-2-6,-2 9-77,-11 2-50,-19 8-136,-13 9 40,-16-3 73,-11 9 150,-11 3 149,0 6 68,0 6-8,0 4-37,-2 6-54,-7 0-38,-1 21-55,-2 22-6,1 7 21,4 7-9,6 1-5,1 2-24,0 0 3,0-4-5,0-10-32,0-12-114,10-19-120,5-15-142</inkml:trace>
  <inkml:trace contextRef="#ctx0" brushRef="#br0" timeOffset="74620.88">17499 6597 969,'0'0'132,"0"0"-119,0 0 17,0 114 17,0-50-23,0 1-3,0-5-5,8-7-8,8-16-7,3-13 7,8-16-8,3-8 0,7 0-18,-6-14-53,-6-8-93,-14 1-218</inkml:trace>
  <inkml:trace contextRef="#ctx0" brushRef="#br0" timeOffset="74750.69">17508 6837 854,'0'0'79,"0"0"-79,0 0-13,119-80-192,-72 56-123</inkml:trace>
  <inkml:trace contextRef="#ctx0" brushRef="#br0" timeOffset="74941.92">17864 6559 865,'0'0'95,"0"0"-47,0 0 31,131 42-22,-85 4-11,-16 15-17,-17 9-13,-13 6-7,-4 0-3,-36-4-2,-14-14 1,-2-14-5,10-12-14,10-18-47,14-10-114,12-4-216</inkml:trace>
  <inkml:trace contextRef="#ctx0" brushRef="#br0" timeOffset="75298.49">18780 6474 833,'0'0'172,"0"0"-155,0 0 0,0 0 48,39 116-37,-29-65-6,-3-3-13,-3-2-9,-4-2-25,0-6-93,0-3-109,-11-7-120</inkml:trace>
  <inkml:trace contextRef="#ctx0" brushRef="#br0" timeOffset="76351.91">18666 6647 689,'0'0'69,"0"0"-66,0 0 30,170-132 1,-95 96-27,1 2 1,-9 5-8,-16 8 0,-17 7-12,-18 1-15,-8 8 18,-8-2 9,0 1 30,-2 1-7,-12-2 7,1 3 19,2 4-2,2 0-7,0 7 2,3 24-23,1 10 15,5 8 0,0 9-13,0-5-7,0 1-4,0-2-8,0-2 0,0-8 1,3-10-1,-3-11-2,0-9 5,0-12-5,0 0 3,2 0 9,7-24 10,1-9-17,4-1-4,1 9-1,3 2-1,2 10-2,0 4 2,3 7-2,0 2 1,0 0 2,-2 0-4,-1 18 3,-7 6-3,-4 8 3,-4 5 0,-3-4-6,0-3-8,0-7-23,5-13 0,7-10-4,3 0 20,10-10 15,4-16-1,1-8 3,5-1-4,-4 2-10,-8-1 9,-9 5 10,-10 5 2,-6 5 6,0 10 22,0 3 15,-6 4-15,-8 2-12,1 0-5,-1 10-2,3 16-1,3 6-5,4 2 6,4 1-6,0-3-4,0-5 2,6-6-2,13-8-2,4-2 0,2-11 1,4 0 3,0 0-1,4-13 2,-4-6-2,-4-4 2,-1-4-4,-4-6 6,0-1-5,-5 5 3,-1 6 7,-3 11-4,-7 8-5,2 4-2,-3 0-7,2 16 6,-3 12 1,-2 0 4,0-1-2,0-12 0,0-6 0,0-9-1,0 0 1,0-2 6,16-24-4,8-9-4,5-3-4,9 2-2,-2 8-3,0 10 4,-5 10 3,-2 8 1,-4 0 1,-5 29 6,0 14 10,-12 12 0,-3 2 3,-5 1-4,0-3-2,0-13-4,0-12-2,24-16-1,14-14 0,24-5 6,19-36 1,6-10-10,-4 0-3,-21 2-32,-26 12-94,-34 2-343</inkml:trace>
  <inkml:trace contextRef="#ctx0" brushRef="#br0" timeOffset="76951.61">13894 8267 959,'0'0'89,"0"0"-58,0 0 76,0 0-62,0 0-32,0 0 9,-38 121 0,36-73 0,2-2-7,0-12 4,0-4-5,8-10-5,10-8-3,4-1-4,3-8 0,6-3-4,2 0-7,4 0-38,-6-14-59,-10-7-124,-7-8-217</inkml:trace>
  <inkml:trace contextRef="#ctx0" brushRef="#br0" timeOffset="77089.5">14094 8333 870,'0'0'54,"0"0"-53,0 0-2,121-90-12,-70 73-177,-1-2-50</inkml:trace>
  <inkml:trace contextRef="#ctx0" brushRef="#br0" timeOffset="77239.22">14495 8124 675,'0'0'230,"0"0"-214,0 0 47,0 0 23,0 109-38,0-75-18,0-1-14,0-1-11,0-3-5,0 0-80,0-5-176,0-11-193</inkml:trace>
  <inkml:trace contextRef="#ctx0" brushRef="#br0" timeOffset="77425.48">14636 8249 773,'0'0'352,"0"0"-347,162-78-5,-79 60 30,-3 6-22,-10 7-8,-15 5-12,-12 0-99,-17 0-159,-15 0-69</inkml:trace>
  <inkml:trace contextRef="#ctx0" brushRef="#br0" timeOffset="77717.43">14743 8283 488,'0'0'77,"0"0"4,-67 156 74,65-89-38,2 3-18,0 6 4,0 1-38,-4 1-12,-1 6-9,-4 1-11,-4 3 0,-1 0-13,2-5 2,2-6-12,3-11 16,4-8-11,3-5 4,0-13-11,10-10 2,10-14-4,10-13-4,9-3-2,16-14-18,15-19-45,10-15-63,5-9-248,-3-9-521</inkml:trace>
  <inkml:trace contextRef="#ctx0" brushRef="#br0" timeOffset="78011.86">15260 8306 757,'0'0'175,"0"0"-146,0 0-6,0 0 68,6 108-32,-6-57-22,0 0-13,0-1-15,0-6-9,0-4-4,0-4-66,0-12-124,0-8-184</inkml:trace>
  <inkml:trace contextRef="#ctx0" brushRef="#br0" timeOffset="78169.25">15195 8349 830,'0'0'98,"0"0"-89,0 0 33,135-118 7,-71 90-40,-2 8-9,-13 10-71,-14 10-184,-19 0-136</inkml:trace>
  <inkml:trace contextRef="#ctx0" brushRef="#br0" timeOffset="78340.47">15202 8601 244,'0'0'652,"0"0"-621,0 0 24,0 0 14,0 0-51,0 0 1,132 16-19,-63-47-4,-7 5-82,-10-2-187,-13-2-153</inkml:trace>
  <inkml:trace contextRef="#ctx0" brushRef="#br0" timeOffset="78537.47">15741 8243 919,'0'0'165,"0"0"-154,0 0 61,-87 121 14,68-63-47,7 2 0,6 1-11,4-1-17,2-9-9,0-5-2,2-7-13,8-8-51,4-8-89,-4-7-186,-2-10-162</inkml:trace>
  <inkml:trace contextRef="#ctx0" brushRef="#br0" timeOffset="78865.41">15810 8736 795,'0'0'141,"0"0"-126,68-140 74,-33 84-57,1 2-16,-9 9 5,-10 11-7,-15 13-8,-2 9-1,0 6 1,-15 6-6,-10 0-8,1 10-9,-1 10 9,6 4 1,10 4 1,9 2-7,0 1-22,17-4 8,14-5 11,7 0 15,1 2 1,-2-2 4,-4 2 15,-12 0 3,-15 0-4,-6 0-5,0 3-3,-24-1-2,-7-2-8,-3-4-46,1-10-97,4-10-108,2 0-141</inkml:trace>
  <inkml:trace contextRef="#ctx0" brushRef="#br0" timeOffset="79054.49">16236 8263 836,'0'0'189,"0"0"-160,141 30 100,-104 6-40,-8 11-67,-12 1-4,-13 6-12,-4 6-6,-12-2-8,-23 0-50,-3-4-127,-4-13-138,-5-9-169</inkml:trace>
  <inkml:trace contextRef="#ctx0" brushRef="#br0" timeOffset="79330.46">15180 9252 1037,'0'0'75,"0"0"-67,140-3-2,-13-14 52,24-7-38,17-2 3,13 0 11,2-4-4,-9-2-6,-18 2 1,-32 0-10,-39 7-10,-34 7-5,-25 11-1,-19 3-27,-7 2-16,-4 0-33,-27 0-86,-11 18-195,-3 1-89</inkml:trace>
  <inkml:trace contextRef="#ctx0" brushRef="#br0" timeOffset="79711.61">16067 9595 956,'0'0'122,"0"0"-115,0 0 39,0 0 11,133-147-39,-87 99-14,-13 11 10,-16 4-8,-15 10-4,-2 12-2,-4 5 0,-21 4 0,-1 2-5,4 2 3,4 18-3,13 4 2,5 5 2,11-2-2,26 1-8,11-6 4,6 0 7,-5 1 0,-13-2 7,-14 5 1,-20 1 7,-2 3-3,-11-2 18,-23-2-20,-1-1-7,-5-11-3,9-7-9,8-7-28,11-2-47,12-26-125,0-14-151</inkml:trace>
  <inkml:trace contextRef="#ctx0" brushRef="#br0" timeOffset="80131.84">16803 8490 1109,'0'0'12,"0"0"-11,180-83 37,-99 68-24,-6 9-11,-10 6 3,-18 0-5,-18 16 3,-16 14-2,-9 10 0,-4 12 32,0 8 22,0 6-12,0 8-10,0 4-10,0 11 0,10 3-7,9 8-5,-3 1-5,-3 1-6,-13-6 6,0-6-6,-17-5 2,-26-11-2,-5-11 6,-8-14 5,4-18-4,0-18-3,6-13-2,9 0-3,-1-24-2,17-13-21,10-12-41,11-6-33,0-10-112,20-7-266</inkml:trace>
  <inkml:trace contextRef="#ctx0" brushRef="#br0" timeOffset="80343.56">17810 8751 1117,'0'0'65,"0"0"-64,147-39 27,-76 20-14,-13 2-14,-11 5-69,-20 9-212,-24 3-338</inkml:trace>
  <inkml:trace contextRef="#ctx0" brushRef="#br0" timeOffset="80508.25">17872 9013 674,'0'0'464,"0"0"-427,0 0-18,0 0 35,174-58-42,-124 38-12,-19 8-34,-22 4-236,-9 2-544</inkml:trace>
  <inkml:trace contextRef="#ctx0" brushRef="#br0" timeOffset="81296.44">19729 8053 749,'0'0'101,"0"0"-77,0 0 82,0 0-12,0 0-55,-17-108-6,-10 88-1,-2 2-4,-4 6 2,-3 7-2,1 5-7,-4 5-4,2 31-4,5 16 0,4 20-4,14 14 2,12 11-7,2 11-1,6 6-2,21 2 0,2-2 1,0-10-2,-5-1 1,-12-8 2,-12-14-1,0-10-2,-21-19 2,-12-18 0,-5-12 0,-2-13-1,1-9 2,4 0-3,9 0-1,11-9-13,9 6-27,6 3-51,0 0-123,21 0-195</inkml:trace>
  <inkml:trace contextRef="#ctx0" brushRef="#br0" timeOffset="81661.91">19801 9547 863,'0'0'154,"0"0"-152,0 0 12,-14 118 43,14-80-50,0 1-2,2-9-3,12-11-2,3-9 1,6-10-2,8 0 3,5-27-2,0-14 0,-5-1 1,-10-2-1,-13 4 4,-8 6 6,-3 4 22,-28 14 14,-9 4-6,-4 10-6,-1 2-14,9 0-12,10 0-7,13 2-1,13-2-38,0 0-99,13-29-207,18-14-171</inkml:trace>
  <inkml:trace contextRef="#ctx0" brushRef="#br0" timeOffset="82052.98">20055 7680 138,'0'0'583,"0"0"-560,0 0 36,0 0-18,0 0-31,0 0 56,18 140 7,-12-78-23,-1-1-4,1-7 5,3-10-15,3-10-10,3-10-15,5-8-5,3-12 3,1-4-9,5 0-13,-1-16-53,-5-9-91,-11-6-151,-12 1-231</inkml:trace>
  <inkml:trace contextRef="#ctx0" brushRef="#br0" timeOffset="82189.36">19977 7954 818,'0'0'99,"0"0"-86,0 0-26,118-51-26,-51 29-144,0-3-170</inkml:trace>
  <inkml:trace contextRef="#ctx0" brushRef="#br0" timeOffset="82600.3">20991 8141 781,'0'0'64,"0"0"30,0 0 48,-131-10-88,100 38-23,4 8-1,6 11-15,11 4 4,8 10-9,2 5-3,0 0-3,6 3 1,10-7-5,1-4-3,-6 0-38,-7-9-74,-4 2-101,0-10-92,-17-14-205</inkml:trace>
  <inkml:trace contextRef="#ctx0" brushRef="#br0" timeOffset="82916.1">20559 8828 311,'0'0'446,"0"0"-385,0 0 81,21-116-77,45 75-57,16-6-8,9-5-37,2-2-68,-5 0 8,-16 8-4,-20 10-47,-18 1 71,-16 10 77,-11 4 17,-3 8 102,-4 4 34,0 4 26,0 3-60,0 2-27,0 0-39,0 5-25,-9 25-13,-2 14 6,2 15 6,2 3 1,5 0-13,2-4-5,0-5-6,0-9-4,4-9-6,4-10-40,1-9-82,-1-14-180,1-2-135</inkml:trace>
  <inkml:trace contextRef="#ctx0" brushRef="#br0" timeOffset="83127.21">21406 8311 990,'0'0'129,"0"0"-111,0 0 25,0 0 3,0 153-17,4-89-10,0-2-9,5-14-4,7-1-6,-3-11 2,9-14-3,-4-9 1,3-8-38,-1-5-78,-7 0-182,-7-14-229</inkml:trace>
  <inkml:trace contextRef="#ctx0" brushRef="#br0" timeOffset="83261.43">21413 8640 933,'0'0'64,"0"0"-58,0 0-12,106-114-61,-54 78-154,-10-1-132</inkml:trace>
  <inkml:trace contextRef="#ctx0" brushRef="#br0" timeOffset="83447.53">21711 8314 585,'0'0'203,"0"0"-118,0 0 64,0 0-86,138-23-20,-91 60 3,-7 16-5,-7-2-14,-14 7-14,-17-3-6,-2-4 0,-12-5-3,-14-6-4,-1-7-18,5-12-51,4-10-72,13-11-118,5 0-112</inkml:trace>
  <inkml:trace contextRef="#ctx0" brushRef="#br0" timeOffset="83851.96">22493 8436 859,'0'0'121,"0"0"-87,0 0 92,0 0-80,-119 42-33,90-4 1,6-2-6,8 1-2,10-8-5,5-2-1,0-8 0,20-7-2,13-10-7,5-2-10,5-12 3,-1-16-8,-9-7-3,-8-8 9,-10-6 8,-7-9 10,-8-12 1,0 2 12,0 10 12,-3 16 9,-5 18 15,7 18 3,-3 6-4,1 0-15,1 16-19,2 23-12,0 10 10,0 13-4,0 1-5,9-1 0,-5 0-3,1-11-20,-2-12-35,-1-8-42,4-19-128,1-12-141,7 0-133</inkml:trace>
  <inkml:trace contextRef="#ctx0" brushRef="#br0" timeOffset="84086.87">22812 8260 1061,'0'0'85,"0"0"-45,0 0 12,11 105-15,-4-38-10,0 5-15,-4 0 2,6-10-2,2-10-3,4-9-8,3-20 7,6-12-7,7-11 4,5 0-4,0-16-1,-5-13-25,-8-3-38,-10-1-113,-13-2-199,0 3-327</inkml:trace>
  <inkml:trace contextRef="#ctx0" brushRef="#br0" timeOffset="84213.39">22837 8557 927,'0'0'99,"0"0"-59,0 0 22,156-93-54,-94 61-8,-4 0-72,-16 1-165,-10 2-252</inkml:trace>
  <inkml:trace contextRef="#ctx0" brushRef="#br0" timeOffset="86560.3">2675 7761 580,'0'0'260,"0"0"-239,0 0 7,0 0 26,0 0-26,116-84-13,-77 43-6,-3 2-6,-11-1 1,-10-2-2,-11-2 2,-4 5 1,0 4 3,-11 12 0,-9 10 6,0 6 2,0 7 0,0 0-11,-2 20-4,2 17-1,7 10-1,0 6 1,12 6 0,1 3 10,0 2-7,0 1 1,6-2-4,-1-5 0,0-9 3,-3-13-2,-2-10-1,0-12 0,0-8 0,0-6 3,2 0-3,5-2 1,1-23-1,11-12 0,3-5-16,3 5 3,3 9-4,-6 13 14,1 8-5,-4 7 7,-3 0-4,-3 2 0,-1 20-3,-4 8 6,-1 7 2,-2 2 1,0 0-1,4-5-3,3-10 3,7-7-21,5-16-15,8-1-7,1-14 10,2-17 10,-1-3 15,-12-3 7,-8-1 1,-7-1 11,-7 6 48,0 8-16,0 9 2,0 11 2,-7 2-19,2 3-27,-2 0 4,-3 8-5,2 16-6,4 3 1,4 1 2,0-1 1,0-3 1,12-2 1,7-5-1,4-7 1,1-6 0,1-4 1,-1 0 5,-7-14-4,2-13-2,-8-5 0,-2-4 1,-3-6-1,-1 5 0,2 5-5,-5 11 3,2 9-7,-1 10-10,-1 2-6,0 0-46,4 10-17,8 15 61,-1 7 18,8 5 9,-1 1 0,-1 2-1,2-1-1,-6-9 2,3-7 0,-3-6 1,6-14 2,6-3 0,8-3 2,6-24 0,-1-9-5,-7 0-7,-10-1-5,-13 2 12,-10 8 21,0 10 38,0 10 38,-15 7 8,-1 0-57,-6 15-29,5 15-1,10 0-6,2 4-3,5 1-4,1-5-5,27-2-2,12-5-93,9-12-148,5-11-232</inkml:trace>
  <inkml:trace contextRef="#ctx0" brushRef="#br0" timeOffset="86755.67">4424 7708 1153,'0'0'101,"0"0"-101,0 0 0,-9 106 1,9-53 2,0-2 2,4 0-5,1 0 0,-3 0-37,-1-5-128,-1-10-147,0-12-148</inkml:trace>
  <inkml:trace contextRef="#ctx0" brushRef="#br0" timeOffset="86908.08">4361 7766 911,'0'0'76,"0"0"-74,117-121-2,-57 90 0,-7 7-44,-11 13-144,-15 10-143</inkml:trace>
  <inkml:trace contextRef="#ctx0" brushRef="#br0" timeOffset="87061.33">4361 7979 345,'0'0'670,"0"0"-627,0 0 8,0 0-38,0 0-10,0 0-2,147 18-1,-75-57-122,0-5-134,-8-3-66</inkml:trace>
  <inkml:trace contextRef="#ctx0" brushRef="#br0" timeOffset="87243.11">4953 7541 435,'0'0'537,"0"0"-437,0 0-20,0 0-55,0 0-3,-97 157 27,84-97-8,4 1-13,7-2-17,2-2-6,0-3-5,0-6-20,15-7-81,4-8-150,-2-15-216</inkml:trace>
  <inkml:trace contextRef="#ctx0" brushRef="#br0" timeOffset="87566.35">5075 8058 736,'0'0'233,"0"0"-164,0 0 9,58-147-51,-36 99-7,-2 1-9,-5 12-5,-7 8 2,-8 11-6,0 7-2,0 9-7,-12 0-38,-5 0-23,-2 17 7,4 7 35,8 2 7,7 0-17,0-4-11,16 1 3,15-4 28,5-2 16,1 1 3,2-3 56,-8 2 25,-9 1-12,-8 0-16,-12 1-1,-2 5-29,-7 5-7,-24 0-19,-7-2-11,-2-8-108,-2-12-93,1-7-94</inkml:trace>
  <inkml:trace contextRef="#ctx0" brushRef="#br0" timeOffset="87791.42">5389 7520 803,'0'0'40,"125"13"70,-63 21 13,-10 9-70,-19 7 6,-12 5-10,-13 5-9,-8 5-4,0 3-21,-24-5-5,-8-2-10,0-6 0,6-11-15,4-14-34,9-14-120,9-16-179,4 0-236</inkml:trace>
  <inkml:trace contextRef="#ctx0" brushRef="#br0" timeOffset="87949.35">6147 7842 1058,'0'0'51,"0"0"-33,163-54-17,-108 36-1,-12 6-143,-23 8-283</inkml:trace>
  <inkml:trace contextRef="#ctx0" brushRef="#br0" timeOffset="88090.52">6127 8156 706,'0'0'363,"0"0"-295,0 0-12,0 0-5,147-9-34,-78-9-17,-13-1-21,-13-4-295</inkml:trace>
  <inkml:trace contextRef="#ctx0" brushRef="#br0" timeOffset="88452.42">7543 7481 994,'0'0'120,"0"0"-96,0 0 20,0 0-5,13 143-14,-10-87-12,3-1-8,-6-2-5,0 1-14,0-4-90,-6-3-135,-10-9-176</inkml:trace>
  <inkml:trace contextRef="#ctx0" brushRef="#br0" timeOffset="88698.45">6988 8231 880,'0'0'218,"0"0"-210,0 0 13,229 7 48,-51-7-12,45-9-24,40-15-3,32-8 1,10 0 2,-4-2-4,-31 5-12,-55 4-13,-58 11-4,-70 4-40,-56 1-83,-31 9-155,-53-3-94</inkml:trace>
  <inkml:trace contextRef="#ctx0" brushRef="#br0" timeOffset="89154.81">7223 9166 646,'0'0'165,"0"0"-47,0 0-17,0 0-36,104-110-17,-72 57-6,0 1-7,-9 2-22,-10 6-5,-13 12-6,0 9 6,0 8-8,-13 9-15,-8 6-25,-3 0-5,4 8 12,4 14 10,12 4 14,4 4-2,0 6 3,29 0 1,8 1 5,5-6 2,3 0 1,-9-5-1,-9 0 2,-16-2 3,-11 2 2,0 2 7,-9 2-4,-18-4-10,0-6 0,4-8-73,6-12-143,7 0-96</inkml:trace>
  <inkml:trace contextRef="#ctx0" brushRef="#br0" timeOffset="89731.8">7770 8534 592,'0'0'135,"0"0"-132,0 0 1,0 0 8,0 0-11,0 0 4,-19 69-1,12-69 2,-3 0 8,1 0 6,-1 0 3,2-9-3,4-3-7,4-1-12,0-4-1,0 1-5,0-4 2,12 3 3,3 3 2,5-1-1,0 10 4,4 5 5,-1 0 8,-1 7 10,-4 18-1,-4 4-2,-6 5 4,-6 4 5,-2 0 3,0 4-1,-13-3-15,-9-3-6,-3-7-14,0-6 4,4-5-1,3-8 3,7-6-5,1-4 1,6 0-1,4 0-2,0-4 1,0-1-3,12 2 1,11 3 1,4 0 6,7 3 4,2 6 5,4-3 2,4-4 12,-1-2 7,-5 0-8,-7-12-7,-9-2-11,-7-4-5,-8-1-5,-2 4-17,-3 4-48,1 2-114,-1 5-180,2 1-274</inkml:trace>
  <inkml:trace contextRef="#ctx0" brushRef="#br0" timeOffset="89936.35">8338 8781 719,'0'0'449,"0"0"-410,0 0 44,0 132-31,5-76-24,-5 4-8,0 3-13,0-7-5,0-13-2,-5-8-16,-3-9-25,1-8-30,0-7-82,-2-10-84,-2-1-65,-5 0-78</inkml:trace>
  <inkml:trace contextRef="#ctx0" brushRef="#br0" timeOffset="90102.41">8095 9111 878,'0'0'139,"0"0"-94,0 0 10,129-51-37,-71 29-15,0 1-3,-2 3-18,-4 4-97,-7 2-160,-4 3-105</inkml:trace>
  <inkml:trace contextRef="#ctx0" brushRef="#br0" timeOffset="90498.47">8889 8867 778,'0'0'143,"0"0"-20,0 0-39,0 0-31,0 0-18,-144 90-5,105-45-12,6-1-5,13-5-10,6-5-1,12-8 0,2-7-2,0-11 0,27-8-2,3 0-12,5-15 0,2-14-9,-4-3-9,-1-3 10,-10-1 1,-6 4 10,-10 10 11,-3 4 2,-3 9 9,0 9 36,0 0 1,0 0-15,-3 17-9,-1 12-3,4 5-4,0-1-1,0-5-10,11-3-3,14-9-2,6-6-1,5-10 0,1 0 0,2-10-23,-8-10-25,-9-3-49,-4 0-82,-9-5-167,-5-7-161</inkml:trace>
  <inkml:trace contextRef="#ctx0" brushRef="#br0" timeOffset="91051.74">9319 8499 719,'0'0'95,"0"0"-62,0 0 49,0 0-45,-3 109-19,-11-93-4,-3-5 3,-1-8-5,1-1 5,6-2 5,-2 0-1,8-9-9,3-16-6,2-3-4,0-4-2,0 2-1,7 2-4,13 2-11,1 5 12,0 7 2,3 5 1,1 7 1,2 2 0,0 0 2,-1 0 5,-2 6 1,-3 11-4,-1 8 4,-3 5 7,-5 4 7,-5 0-4,-7 0-3,0 1 0,-11-3-1,-14-2-7,-2-8-6,3-4 2,-1-8-1,3-6-2,5-4-5,7 0 3,8 0 1,2 0-5,0 4-2,18 1 7,15 0-2,10-5 3,5 0 0,10 0 5,7-5 7,0-15 13,-1-1 27,-4-5 9,-11 1-6,-8 3-8,-15 2-16,-8 6-15,-9 2-4,-7 0-10,-2 2-2,0 2-46,0 4-78,0-1-302</inkml:trace>
  <inkml:trace contextRef="#ctx0" brushRef="#br0" timeOffset="104071.76">7931 4153 674,'0'0'33,"0"0"-9,0 0 59,0 0-24,0 0-15,0 0-8,0 0-5,-65-80-3,49 67 15,-6-1-1,-2 5-16,-3-3-6,0 3-10,-2-1 6,0 3-3,-4 0 0,-1 3-9,-4-2-3,1 6 5,1 0-5,-6 0 1,-1 0-2,-1 0 1,1 0-1,0 0 1,3 5 1,-2-2-2,-7 3-1,4-2 1,-3 0 3,1 5-1,3-4 1,-3 2 1,4-2-1,3 2-3,0 1 3,3-1-2,5 3 0,-1 2 0,-4 2-1,-3 4 0,-2 0 1,-3 3-1,-1 1 2,-1 3-2,3 0 0,-2 1 0,4-2 1,3-2 0,2-2 0,2 1 0,1-2 2,-1 0-2,2 4 1,-3-1-2,0 4 0,0 2 0,1 1 0,3-1 0,6 0 1,3-2-1,6 2-1,-2-2 1,2 1 0,5 5 2,0-6 0,-2 9-2,1 0 0,-1 2 2,-1 7-1,4-1 1,-3 3-1,3 2 0,1 2 0,-2 2 0,0-2 0,1 4 3,1-1 0,3-1 0,2-2-3,0-7 4,2 1-5,3-3 2,0 2-1,0-4 1,0 3-2,13-1 1,0-1 1,1-1 1,1 2-2,-1-3-1,-2 2 2,5 0 0,0-2-2,1 2-1,2-6 1,0-2 1,-2 1 1,2-8-2,2 4 0,5-1 0,0 0-1,6 2 2,1-2-1,1 2 3,1-4-3,-3 0 0,1 3 2,-3-5 0,-3-1-2,1 2 1,0-9 1,-2 0 5,5-4-6,-3 2 0,0-2 3,4-2-4,0 0 7,4-2-4,0 0 2,1-2-1,0 2 0,4-2 0,3 0-2,-2 3 4,0 0-5,0 3 1,2-7 0,-3-2-1,1-1 4,1-2-1,0 0 2,1 0-4,0 0 5,-5 0 1,-2 0-5,3 0-1,-4 0 0,5 0-1,-2-2-1,-1-3 0,-5 4 1,6-3-1,-4 0 0,1 1 2,3-4-2,-7 1 1,2-4 0,-1 1 0,-3 0 0,4-1 0,0 0-1,-4-2 0,4 2-1,3-6 2,4-2-1,5-1 1,5 0-1,-6 0 0,2 1 0,-4 0 1,-1-1 2,-1-4-2,5 4-1,-5-4 1,2 0-1,-1 0 0,-5 2 0,-2-2 0,-4 3 0,0 0 1,-6-2 0,-3 1-2,-1-3 2,-2-1 0,2-3 1,1 0-2,-1-3 1,-3 2 0,2-1-1,-3-3-2,-4 1 2,-2 0 0,-2-3 0,-1 0 3,-5 1-2,0-4-1,-1 0-1,-1-2 1,-2-2 0,0 1 0,0 4 0,0 4 0,0-4 0,0 3 0,-5-1 0,-3-3 1,-1 0-1,5-5 1,-4-1-1,2 0 0,2 3 1,-1-5-1,1 5 0,-4 1 0,0 2 0,-1 0-1,1 4 1,0 2 2,0-3 1,-1 1-1,-3 4-1,-2 0 3,1 2-3,-2 0 2,2 0 1,-1 0-4,-1 1 1,-3 1 1,0 3-2,-2 0 0,0 3-1,-1 0 1,0 0 0,-4 0 0,-3 0 0,0 0 0,-1 2-1,2 3 1,-2-2 0,3 0 0,-1 5-2,7-2 2,0 1 0,6 3 1,-1 1-2,2-3-1,-3 7 2,1-5 0,-7 4 3,2-2-3,-3 2 0,1 0-4,-3 1 7,2 0-3,0 1 0,-1-3 0,5 3 0,4 3-2,3-4 4,3 4-4,5-2 2,0-2-20,4-6-50,0-5-88,6-3-404</inkml:trace>
  <inkml:trace contextRef="#ctx0" brushRef="#br0" timeOffset="109111.87">1885 10444 659,'0'0'81,"0"0"-19,0 0 75,0 0-48,0 0-18,0 0-25,0 0-26,-3 13-13,3 25 1,0 10 17,0 5 0,-8-1-13,-1-2 8,-2-4-7,-1-6-1,6-6-5,2-8 2,4-7-6,0-10-2,0-1 2,0-2-3,10-2 2,4-2 3,10-2-3,1 0 1,2 0-3,4 0-17,-4-7-49,0-4-93,-5-5-197,-5-3-238</inkml:trace>
  <inkml:trace contextRef="#ctx0" brushRef="#br0" timeOffset="109331.32">2139 10365 800,'0'0'202,"0"0"-189,0 0-13,0 0-9,0 0 6,0 0-3,92-20-6,-64 20-197,-3-2-66</inkml:trace>
  <inkml:trace contextRef="#ctx0" brushRef="#br0" timeOffset="109613.18">2578 10060 601,'0'0'256,"0"0"-215,0 0-4,0 0-12,0 0 29,0 0 14,12 122-27,-12-87-31,0-1-4,0-6-5,0 0-1,0-2-75,0-8-190,0-2-88</inkml:trace>
  <inkml:trace contextRef="#ctx0" brushRef="#br0" timeOffset="109825.4">2797 10207 789,'0'0'67,"0"0"-61,167-47 104,-89 29-54,-2 0-36,-8 0-10,-11 6-10,-10 7-14,-23 5-118,-13 0-116,-11 1-115</inkml:trace>
  <inkml:trace contextRef="#ctx0" brushRef="#br0" timeOffset="110169.43">2857 10244 655,'0'0'113,"0"0"-87,0 0 39,0 0-38,0 0 24,-18 137 16,9-71 2,0 11-10,-2 7-10,0 0-13,2 2-11,2-6 0,3-2-13,0-8-2,0-7 2,4-10 3,0-10 2,0-8-11,0-9 1,0-3-5,16-5 1,5-4-2,3-6 1,6-4-2,3-4-5,7 0-41,5-12-57,-1-12-93,-4 2-151,-13 2-126</inkml:trace>
  <inkml:trace contextRef="#ctx0" brushRef="#br0" timeOffset="110425.25">3247 10686 1053,'0'0'98,"0"0"-91,0 0 8,0 0-15,0 0 4,0 0 1,22 140 3,-18-94-4,-4-4 1,0-1-1,0-7-4,0-2-9,0-9-66,0-3-51,-6-8-109,0-10 3,1-2-120</inkml:trace>
  <inkml:trace contextRef="#ctx0" brushRef="#br0" timeOffset="110605.11">3238 10669 928,'0'0'96,"0"0"-69,0 0-6,139-109-3,-75 76-9,1 5-8,-9 8-1,-10 8-45,-15 6-132,-17 6-41,-10 0-105</inkml:trace>
  <inkml:trace contextRef="#ctx0" brushRef="#br0" timeOffset="110777.18">3293 10836 381,'0'0'461,"0"0"-384,0 0-14,0 0-37,0 0-21,0 0 29,74 10 28,-22-14-46,6-12-16,-2-3-77,-4 2-149,-3-5-85</inkml:trace>
  <inkml:trace contextRef="#ctx0" brushRef="#br0" timeOffset="110993.21">3842 10476 926,'0'0'99,"0"0"-11,0 0-30,0 0-38,0 0-8,-58 111 11,43-50 9,-3 1-8,0-4-15,5 0-4,0-6-2,5-4-3,4-6-1,4-4-37,0-5-76,0-8-107,14-6-117</inkml:trace>
  <inkml:trace contextRef="#ctx0" brushRef="#br0" timeOffset="111405.03">3851 11096 871,'0'0'146,"0"0"-89,0 0-22,83-103 1,-52 58-9,0-3-11,-4 4-6,-7 7-5,-11 11 0,-9 9-2,0 8 1,0 2-8,-2 3 4,-12 4-28,-4 0 3,0 2-7,1 10 7,5 4 8,7 0-7,5 1-2,0 6 9,13-2 4,10-4-12,11-3 15,0 1 3,4-3 7,-3-1 2,-6 1 4,-8-3 15,-11-2 14,-7 1-3,-3 0 7,0 5 8,0 1-10,-20 1-18,4 4-5,-2-5-8,-4-1-2,0-1-4,-1-3-12,1-7-63,2-2-55,3 0-94,7-11-83</inkml:trace>
  <inkml:trace contextRef="#ctx0" brushRef="#br0" timeOffset="111656.11">4270 10590 810,'0'0'105,"0"0"-67,0 0 49,145 36-13,-105-5-24,-5 6-14,-7 4-15,-8 6-9,-14-1-2,-6 3-1,0-5 11,0-5-5,-8 0-7,-11-9-4,0-2-3,1-4-1,-5-4-11,6-6-69,-1-12-131,0-2-193</inkml:trace>
  <inkml:trace contextRef="#ctx0" brushRef="#br0" timeOffset="112043.68">4446 10289 1081,'0'0'56,"0"0"-55,127-40 7,-60 27 6,2 8-3,-4 3-1,-5 2-7,-13 0-1,-12 0-2,-10 15-1,-7 6-3,-7 7 4,1 10 3,-6 12 10,-1 13 6,-3 8 2,2 13-4,2 3-1,4 1 1,-1 2-7,-1-4-1,-8-1 1,0-10 1,0-5 1,-27-7 11,-10-9-2,-7-8 12,-4-10-1,-1-5-14,5-15-12,0-8-1,1-8-2,5 0-3,5-15-17,6-14-52,13-14-66,14-15-313</inkml:trace>
  <inkml:trace contextRef="#ctx0" brushRef="#br0" timeOffset="112262.92">5470 10874 1096,'0'0'78,"0"0"-74,0 0 0,137-2-1,-74-12-3,-3 0-88,-8-2-152,-19 4-187</inkml:trace>
  <inkml:trace contextRef="#ctx0" brushRef="#br0" timeOffset="112434.33">5505 11215 752,'0'0'278,"0"0"-258,0 0 12,0 0 47,152-8-50,-94-14-23,-12 0-6,-15-2-153,-21 0-566</inkml:trace>
  <inkml:trace contextRef="#ctx0" brushRef="#br0" timeOffset="112959.26">6448 10798 793,'0'0'200,"0"0"-158,0 0-32,0 0 4,0 0 29,5 152 28,-5-84-17,0-3-18,0-9-11,-3-8 2,3-12-1,0-8-7,0-7-7,0-9-5,7-7-4,9-2-1,5-3 4,6 0-1,7 0-5,2-3-14,2-17-45,-3-2-56,-4-8-112,-9-7-255</inkml:trace>
  <inkml:trace contextRef="#ctx0" brushRef="#br0" timeOffset="113125.2">6676 10774 933,'0'0'57,"0"0"-53,0 0-8,124-32-1,-73 12-185,-6-1-145</inkml:trace>
  <inkml:trace contextRef="#ctx0" brushRef="#br0" timeOffset="113304">7123 10513 333,'0'0'727,"0"0"-700,0 0-11,0 0 21,0 130-6,0-91-20,0-3-10,0 0-2,0-2-7,0-3-118,0-2-144,0-12-145</inkml:trace>
  <inkml:trace contextRef="#ctx0" brushRef="#br0" timeOffset="113501.67">7686 10619 942,'0'0'90,"125"-29"-83,-39 10 35,-2 3 13,-7 4-43,-13 4-12,-17 4-1,-18 2-91,-20 2-150,-9 0-122</inkml:trace>
  <inkml:trace contextRef="#ctx0" brushRef="#br0" timeOffset="113829.68">7709 10557 539,'0'0'203,"0"0"-136,0 0 72,-44 149-30,44-83-21,0 8-25,0 8-10,0 7-12,0 11-9,0 6-3,0 4-9,-5 8-2,-10-3-6,-2-8-2,-6-5 2,3-20-3,9-16-1,-4-10 2,14-13-3,1-10-2,0-5-2,1-7-2,22-2 1,9-4-1,8-6 2,11-2-2,-2-6-1,5-1-37,-1 0-52,1-15-98,-1-25-491</inkml:trace>
  <inkml:trace contextRef="#ctx0" brushRef="#br0" timeOffset="114287.66">9112 10689 761,'0'0'152,"0"0"-117,0 0-8,0 0 22,0 0 1,-16 121-10,14-83-26,0-1-6,0-4-6,2-5-2,0 1-44,0-5-63,0 0-132,-2-4-44</inkml:trace>
  <inkml:trace contextRef="#ctx0" brushRef="#br0" timeOffset="114609.25">8537 11238 613,'0'0'225,"0"0"-194,0 0 15,0 0 24,0 0-3,167 8 19,-42-7-38,24 1-17,19 0 2,17-2-3,11 0-12,9 0-1,2-13-1,-9-6 2,-26 1 1,-31 2-1,-41 2-6,-40 2-6,-31 4-6,-18 5-7,-11 2-37,-13 1-59,-39 0-117,-23 0-354</inkml:trace>
  <inkml:trace contextRef="#ctx0" brushRef="#br0" timeOffset="115141.28">8493 12048 86,'0'0'661,"0"0"-628,0 0-19,0 0 66,0 0-19,0 0-22,115-123 1,-84 70 1,-8 4-18,-11 2 2,-7 11-16,-5 13-5,0 9-4,-15 7 0,-10 7-11,-4 0-30,0 12 6,10 10 14,5 2-4,7 1-6,7 1 15,0 3 10,7 2-5,22-1 7,4-2 2,3-4 2,-5 0 4,-4 1-2,-9-4 6,-7 3 5,-7 1-7,-4-2 0,0 3 1,-13-3 1,-9-1-3,-6-5-3,4-5-2,2-1-53,2-5-67,5-6-45,5 0-119</inkml:trace>
  <inkml:trace contextRef="#ctx0" brushRef="#br0" timeOffset="115810.18">8942 11485 694,'0'0'97,"0"0"-97,0 0 0,0 0 2,0 0-1,0 0 2,-37 45 0,32-43-1,-4 0 1,2-2 5,1 0 15,2 0 4,1-12-9,1-4 0,2 2-18,0-2 6,0 2 0,5 0-5,12 0 3,1 2-2,-2 4-1,4 1-1,-4 4 0,3 3 1,-3 0 4,-1 0-5,-1 10 1,-9 3 2,3 8 6,-1-1-1,-4 2 4,-1-1 2,-2-2-5,0 3-3,-2 8 3,-16 3 2,-5 12-5,-6-2-4,0-3-1,2-4 0,3-10-1,8-6 1,3-12-2,6-8 1,3 0-2,-1 0 1,5-4 0,0-6-4,0 3-9,5 2 14,11 0 1,6 5 7,4 0-4,11 0 16,7 0 13,9-5 24,3-12-4,-2-5-10,-1-1-2,-16-5-6,-8 7-14,-17 3-8,-5 9-4,-7 4-5,0 1-4,0 4-7,0 0-54,0 17-93,0 6-138,-2 5-110</inkml:trace>
  <inkml:trace contextRef="#ctx0" brushRef="#br0" timeOffset="116035.2">9493 11834 951,'0'0'94,"0"0"-93,0 0 42,-9 139 11,9-89-13,0 2-11,2-4-3,-2 1-21,0-9 4,0-8-8,0-4-2,0-7-38,0-4-77,-8-1-105,-6-12-106</inkml:trace>
  <inkml:trace contextRef="#ctx0" brushRef="#br0" timeOffset="116215.28">9297 12218 672,'0'0'362,"0"0"-346,0 0-14,152-64 4,-88 32-3,3-1-6,-5 8-51,-10-2-205,-14 5-146</inkml:trace>
  <inkml:trace contextRef="#ctx0" brushRef="#br0" timeOffset="116641.7">10041 11893 801,'0'0'138,"0"0"-105,0 0 32,0 0-21,-116 71-11,85-36-10,6 1-11,8 0-6,6-3-3,9-8-1,2-4-2,0-13-8,22-8-19,9 0 5,5-12 20,2-15-12,-5-3 12,-6 2-4,-7 1 5,-9-4 2,-2 4-1,-7 6 8,-2 7-1,0 8 39,0 6 4,0 0-15,0 2-15,0 20-12,-4 7 9,-1-2 3,5-1-8,0-1-4,7-6-3,17-3-2,4-3-2,3-10 3,-2-3 3,0 0-7,-6-9-10,-4-12-25,-5 0-70,-8-8-160,-6-5-250</inkml:trace>
  <inkml:trace contextRef="#ctx0" brushRef="#br0" timeOffset="117256.24">10309 11478 834,'0'0'132,"0"0"-127,0 0-4,0 0-1,0 0 1,0 0 0,-9-2 6,-5 4 1,-3 0-6,1-2 2,1 0-2,1 0 3,5 0-5,1 0 0,6-6 1,-3 3 1,5-4-2,0-3-9,0-2-2,10-3 11,8 4 0,4-1 7,4 1-1,-4 4 0,3 4 6,-4 3-3,2 0-1,-3 0 5,-7 18-9,-2 7 2,-8 0 2,-3 4 10,0 2 3,0 1 1,-14 0-3,-6-6-8,-4 1-3,-1-5-3,1-8-2,1-2-1,4-8 1,4-4 1,7 0-1,4 0-1,4 0-1,0 0 2,0 0 1,0 0 1,0 0 4,19 2-3,10 2 9,10 6 5,9-1 3,4-6 2,0-1-1,-8-2-8,-9 0 10,-10 0-10,-9 0 4,-7 0-5,-7 0-3,-2 0-1,2-3-10,-2-18-1,4-9-23,1-11-58,1-6-126,4-4-302</inkml:trace>
  <inkml:trace contextRef="#ctx0" brushRef="#br0" timeOffset="117691.89">10770 10636 1127,'0'0'51,"0"0"-45,0 0 12,176-65 11,-95 59-16,-1 2-7,-4 4 2,-7 0-6,-11 0-1,-9 0-1,-13 0 1,-7 3-2,-14 13 0,-3 8 1,-8 10 2,-4 5 5,0 10 3,0 7-2,-7 10 0,2 12-2,5 13 6,0 9-10,0 6 4,14 3-1,1 3 1,-7-8 2,-8-8 9,-6-10 11,-29-18-8,-16-3 7,-9-10 1,-8-4-4,-3-9-7,3-6-5,3-10-10,9-10-2,11-8-22,13-8-58,18-4-119,2-18-560</inkml:trace>
  <inkml:trace contextRef="#ctx0" brushRef="#br0" timeOffset="146507.4">12112 10936 538,'0'0'208,"0"0"-149,0 0 17,0 0-19,0 0-26,0 0 1,0 0 20,0 0 18,0 0-19,132 3-13,-101-3-5,-2-9-17,-6 5-8,-2 0-5,0 0-1,-1-2-2,-5 4-12,4-2-40,-9 2-68,-4 2-113,-6 0-50,0 0-63</inkml:trace>
  <inkml:trace contextRef="#ctx0" brushRef="#br0" timeOffset="146754.44">12101 11233 313,'0'0'178,"0"0"-74,0 0 35,0 0 29,134-22-57,-92 5-28,-11 3-34,-8 7-29,-8 2-15,-10 5-4,-1 0-1,-1 0-43,3 0-101,3 0-146,0 0-64</inkml:trace>
  <inkml:trace contextRef="#ctx0" brushRef="#br0" timeOffset="147277.69">13029 10888 500,'0'0'253,"0"0"-94,0 0-70,0 0-35,0 0-30,0 0-5,29 58 14,-27-11 2,-2 3 1,0-3-8,0-1-2,0-5-10,0-11-2,0-8-1,0-5-6,0-10-6,0 0 7,11-2-4,10-1 4,9-1-1,4-3-7,1 0 7,-4 0-7,-2 0 0,-4 0-31,-2-3-43,-4-9-73,-5-7-164,-5-4-152</inkml:trace>
  <inkml:trace contextRef="#ctx0" brushRef="#br0" timeOffset="147475.22">13332 10878 199,'0'0'452,"0"0"-424,0 0-20,0 0-5,0 0-3,0 0-28,138-44-135,-109 34-103</inkml:trace>
  <inkml:trace contextRef="#ctx0" brushRef="#br0" timeOffset="147682.89">13758 10696 630,'0'0'153,"0"0"-125,0 0-5,0 0 16,0 0 7,0 0-5,0 97-27,0-76-8,0-1-4,0 0-2,0 3-18,0-1-102,0-3-37,2-2-128</inkml:trace>
  <inkml:trace contextRef="#ctx0" brushRef="#br0" timeOffset="147931.43">14063 10842 901,'0'0'19,"0"0"-15,142-37 35,-72 25-6,1-1-8,-4 5-11,-14 3-7,-17 2-7,-14 0-7,-13 2-30,-7 1-33,-2 0-64,-2 0-33,-24 0-15,-6 10-49</inkml:trace>
  <inkml:trace contextRef="#ctx0" brushRef="#br0" timeOffset="148284.76">14045 10904 475,'0'0'191,"0"0"-143,0 0 10,0 0 31,-30 126 20,27-55-22,0 13-15,1 18-16,0 16 1,-4 15-24,0 5-12,-4-2-10,-3-5 2,-2-13-4,1-13 1,0-11-1,5-15-5,3-14 2,3-12 0,3-11 0,0-6 0,6-9-3,22-5 4,4-3 2,8-7 0,10-6-2,0-6-1,2 0 0,-6 0-4,-11-4-2,-10-4-34,-8-2-56,-5-5-189,-8-10-504</inkml:trace>
  <inkml:trace contextRef="#ctx0" brushRef="#br0" timeOffset="149063.42">15627 10776 383,'0'0'194,"0"0"-126,0 0 48,0 0 29,0 0-66,0 0-24,-44-75-29,17 75-12,-2 0 3,-2 0 1,-2 11-3,1 12-9,4 9 2,3 1-2,7 1-1,11-3-5,4-2 3,3-2-5,0-8 2,13-2-1,8-10-6,9-7-9,5 0 11,4 0-9,-2-20 10,-1-6 1,-7-6 3,-7 4 3,-7 0 2,-5 8-4,-6 8 5,-4 7 15,0 5-1,0 0-1,0 0-16,0 0-3,0 23-2,-4 5 2,-6 5 5,8-1 0,2-5 2,0-5 0,16-1 0,15-7-4,7-4 10,6-7-2,6-3-4,-1 0-3,-5-3 0,-9-10-4,-9 4-16,-15 0-32,-9 4-29,-2 5-73,-7 0-166,-22 0-99</inkml:trace>
  <inkml:trace contextRef="#ctx0" brushRef="#br0" timeOffset="149428.92">15015 11269 638,'0'0'116,"0"0"-116,0 0 30,122 0 76,-30 0-18,26 4-20,25 2 0,18-4-10,16 4-11,15-4-15,7-2-1,-1 0-6,-10 0-3,-15 0-7,-28-12-2,-25 0-5,-33 0 2,-26-1-5,-26 6-2,-17 3-3,-11 1 0,-7 3-12,0 0-28,0 0-58,-27 0-109,-22 0-160</inkml:trace>
  <inkml:trace contextRef="#ctx0" brushRef="#br0" timeOffset="150097.81">14821 11935 478,'0'0'107,"0"0"-71,0 0 21,0 0 62,0 0-38,0 0-6,-7-46-31,-11 44-20,-4 2-1,-9 0-12,-4 2-1,1 16 0,-6 8-2,9 5-3,6 1-5,7-1-1,14-1 1,4-5-2,0-6-2,4-6-2,21-10 3,6-3-3,0 0 6,2-13 0,-5-11-4,-6-1 0,-7-1 0,-2 2 4,-6 4 2,-2 4 2,-3 6 0,-2 8 15,0 2 15,0 0-12,0 0-22,0 16-2,0 8 2,0 6 9,0-2-3,0-1-3,4-5 0,10-3-1,1-2-4,5-7-14,4-6-60,4-4-147,-2 0-106</inkml:trace>
  <inkml:trace contextRef="#ctx0" brushRef="#br0" timeOffset="150368.42">15343 11596 868,'0'0'89,"0"0"-76,0 0 88,0 0-42,0 0-57,0 0 26,-53 126 10,29-65-2,3-4-23,5 0 7,5-4-6,1-4-4,6-1-10,4-2 2,0-1-2,0-7-47,2-5-48,14-4-109,1-9-97,2-6-152</inkml:trace>
  <inkml:trace contextRef="#ctx0" brushRef="#br0" timeOffset="150743.33">15394 12270 311,'0'0'490,"0"0"-441,0 0-10,82-137 63,-48 93-48,4 1-24,-15 5-6,-4 6 3,-15 7-17,-4 11 7,0 4 2,0 4-9,-4 3-9,-11 3-2,-4 0 1,3 0-8,6 17-23,1 5-9,7 0 5,2 2 11,0 0-8,12-3 5,13 2 15,5-2 12,3-5 4,-2 2 1,-6-3-5,-9-1 1,-3 4 2,-9-4 7,-4 5-9,0-1 7,-9 0 3,-13 2-1,-5-6-10,0 0 0,2-8-11,4-6-98,5 0-60,6-14-63</inkml:trace>
  <inkml:trace contextRef="#ctx0" brushRef="#br0" timeOffset="151296.87">15931 11558 710,'0'0'88,"0"0"-75,0 0 19,0 0-28,0 0-4,0 0-3,-5-3 3,-8 8 6,-3-1-5,2 1 5,1-5-2,7 0-1,0 0-1,3 0 3,3 0-2,0 0-3,0-1-4,0-9 3,3 0 2,9-4-1,7 0 0,1 0 4,-1 5 0,4 2 1,-5 5 10,-5 2-12,0 0-3,-3 14-3,-6 16 3,-2 6 1,-2 6 3,0 2 9,-2 2 1,-18-2-5,-3-3 4,-3-5-5,-1-10-4,3-6-4,5-10 3,9-2 0,1-8 2,2 0 2,4 0 5,1-13-8,2-2 0,0 4-3,0 2 4,19 6 0,3 3-1,4 0 0,5 0 3,-2 6 2,0 9-5,-4 5-4,-7 0 0,-1 6-17,-5-3-133,-3-2-143</inkml:trace>
  <inkml:trace contextRef="#ctx0" brushRef="#br0" timeOffset="151525.42">16314 11901 1019,'0'0'103,"0"0"-100,0 0 3,0 0 25,-2 107-8,2-67-10,0 5-3,0-5-8,0-3-2,0-6 0,0 0 0,0-7-46,0-1-72,0-6-94,0-5-45,-12-6-133</inkml:trace>
  <inkml:trace contextRef="#ctx0" brushRef="#br0" timeOffset="151688.32">16107 12230 828,'0'0'142,"0"0"-134,0 0 9,141-94-5,-75 70-12,1-1-5,-5 4-125,-10 2-111,-12-1-166</inkml:trace>
  <inkml:trace contextRef="#ctx0" brushRef="#br0" timeOffset="152084.64">16746 11965 421,'0'0'266,"0"0"-207,0 0 45,0 0-1,-111 104-65,87-58-5,6 2-10,5-2-12,3-5-8,8-11-2,2-5-1,0-10-1,23-10-4,6-5 5,4 0 6,-1-20-2,3-9-3,-9-3 2,-3-8-2,-10-1 3,-3 4 3,-10 4 2,0 15 40,0 9 2,0 4-1,0 5-18,0 0-14,0 5-17,0 16 2,-8 9-3,6 3 2,2-1-2,0-5 1,0-1-1,16-5 1,7-7 0,2-8-1,5-3 0,-3-3-12,-7 0-46,-2 0-18,-7-15-209,-2-11-106</inkml:trace>
  <inkml:trace contextRef="#ctx0" brushRef="#br0" timeOffset="152609.49">17037 11693 814,'0'0'104,"0"0"-103,0 0 9,0 0-10,0 0-9,0 0 9,-8-4 0,-7 11 2,-1-5 6,1-2-3,4 0-1,2 0 0,4 0 0,5-2 6,0-10-6,0 1-4,5-3 0,11 2 0,3 0 0,4 1 2,2 5 7,-1 3-6,-1 3 5,-2 0 0,0 11-4,-9 15 5,-2 6-4,-9 2 4,-1 9-2,0-6 1,-17 2-2,-10-4-1,-2-6-2,0-5 0,8-8 0,5-7-2,7-8 1,6-1 1,3 0 9,0 0 1,0-16-12,0 2 2,14 4 4,2 4 11,-1 6 9,5 0-3,3 0 2,1 13-11,0-1-7,-3 5-8,-6-2 0,-3-1-57,-6 1-70,1-7-169,-4-6-182</inkml:trace>
  <inkml:trace contextRef="#ctx0" brushRef="#br0" timeOffset="152845.04">17353 11730 124,'0'0'878,"0"0"-816,0 0-46,0 0 17,0 0 9,123 137-14,-107-69-2,-10 8-4,-6 0-11,0-1 0,-18-7-3,-7-14 0,-1-12-4,4-14 5,1-10-7,8-12-2,4-6-36,3 0-76,5-36-151,1-20-277</inkml:trace>
  <inkml:trace contextRef="#ctx0" brushRef="#br0" timeOffset="153308.1">17621 10770 1014,'0'0'19,"0"0"-17,153-40 2,-82 38-1,6 2-1,-6 0 1,-11 0 5,-12 2-2,-13 12 8,-13 6 17,-2 12 28,-9 14-16,-2 18-3,-3 15-7,-6 17-2,0 14-5,0 10-11,0 19-10,0 1 2,0 3-1,0-4 0,3-10-3,-3-11 11,0-11 2,0-13 9,-29-14-2,-18-9-4,-15-7 1,-14-12-3,-4-6-1,-1-11-12,7-8-1,5-15-3,3-10-2,10-2-19,10-2-22,9-14-25,6 2-18,-4-2-114,-10 0-221</inkml:trace>
  <inkml:trace contextRef="#ctx0" brushRef="#br0" timeOffset="154171.41">18873 11142 182,'0'0'717,"0"0"-668,0 0-43,0 0 26,0 0-6,121-23-16,-63 7-3,-9 3-7,-16 8-26,-13 5-190,-15 0-36</inkml:trace>
  <inkml:trace contextRef="#ctx0" brushRef="#br0" timeOffset="154327.48">18851 11414 825,'0'0'27,"0"0"-20,0 0-14,163-50-8,-103 33-169,-6 0-157</inkml:trace>
  <inkml:trace contextRef="#ctx0" brushRef="#br0" timeOffset="154569.89">19756 10912 890,'0'0'58,"0"0"-52,0 0 1,0 0 14,-39 132-18,39-93 1,0 0-4,0-4-8,0-1-94,0-2-55,0-6-77,0-2-125</inkml:trace>
  <inkml:trace contextRef="#ctx0" brushRef="#br0" timeOffset="154801.06">19435 11488 830,'0'0'111,"0"0"-106,0 0 15,0 0 9,141-16 4,-48-2 6,8 0-3,-3 1-12,-13 2-7,-27 3-16,-21 8-1,-18 4-22,-19 0-67,0 0-102,-19 17-65,-18 5-328</inkml:trace>
  <inkml:trace contextRef="#ctx0" brushRef="#br0" timeOffset="155279.02">19816 11973 675,'0'0'78,"0"0"-44,0 0 103,0 0-78,0 0-30,-127-30-9,87 52 7,0 9 1,2 0-2,9 6-9,6 0-4,10-7-7,13-3-4,0-8-2,3-7-1,26-7 1,8-5 8,8-3 0,-1-16-6,-3-10-1,-5 1-1,-7 2 0,-10-2 2,-5 10-1,-7 9 3,-7 2 0,0 7 25,0 0-2,0 0-20,0 21-3,0 13 13,0 1-3,0 3-6,20-6 3,5-7-4,6-7-1,7-10 0,4-6 1,3-2-7,-7 0-2,1-14-44,-6-16-110,-6-16-279</inkml:trace>
  <inkml:trace contextRef="#ctx0" brushRef="#br0" timeOffset="155821.08">20487 11113 349,'0'0'497,"0"0"-449,0 0-40,0 0 44,0 0-2,-27 138-4,27-84 3,-2-4-12,2-9-7,0-7-6,0-8-5,0-8 2,12-7-7,3-2 5,5-6-8,1-3 0,0 0-7,-3 0-3,-3-3-2,-4-3-10,1-4-57,0 0-75,-4-7-115,-1 2-102</inkml:trace>
  <inkml:trace contextRef="#ctx0" brushRef="#br0" timeOffset="155986.02">20617 11052 744,'0'0'0,"0"0"-19,0 0 18,125-46-114,-96 39-185</inkml:trace>
  <inkml:trace contextRef="#ctx0" brushRef="#br0" timeOffset="156179.44">20915 10917 814,'0'0'161,"0"0"-157,0 0 19,0 0-11,0 0-12,0 0 14,5 58-10,-5-39-1,0 4-3,0-5-21,2-1-83,-2 0-77,2-8-42,1 0-119</inkml:trace>
  <inkml:trace contextRef="#ctx0" brushRef="#br0" timeOffset="156391.88">21212 10912 708,'0'0'70,"0"0"-64,126-48 32,-72 35 45,0 4-62,-10 6-18,-13 0-3,-10 1-7,-15 2-77,-6 0-40,0 0-15,-17 0-7,-10 0 10</inkml:trace>
  <inkml:trace contextRef="#ctx0" brushRef="#br0" timeOffset="156773.28">21185 10975 493,'0'0'193,"0"0"-108,0 0 36,0 0-22,0 0-34,0 0 43,-13 122-46,13-71-13,0 15-5,0 5-4,4 12-8,5 14-7,-2 10-5,-5 10 1,0 1-6,-2-4-5,0-4-3,0-8-2,-9-11 0,-2-13-1,2-14 0,0-9-1,4-12-1,5-10 0,0-12-1,0-6-1,0-3 0,19-5 3,10 0-3,3-5 2,5-1-1,2-1-1,4 0-24,-1 0-21,1 0-17,-7 0-58,-5-3-188,-11-9-283</inkml:trace>
  <inkml:trace contextRef="#ctx0" brushRef="#br0" timeOffset="158505.44">22273 10976 570,'0'0'147,"0"0"-107,0 0 112,0 0-60,0 0-28,0 0 0,20-88-17,-20 78-11,-12 3-9,-7 0-20,-4 7 4,-6 0-5,0 0-5,0 21-1,2 8 0,4 7-2,4 3 0,11-5 1,8 0 1,0-8-2,2-6 0,23-8-1,6-10-3,3-2 1,5 0 3,-1-20 1,-7-6 1,-6-4 0,-5 2 1,-7 0-1,-7 5 2,0 14-2,-6 2 5,0 7-4,0 0 9,0 0-7,0 7-3,0 12 0,0 3 3,0 1 1,0-3 2,15-2-1,9-4-1,12-5 3,9-6 1,1-3-4,2 0-3,-9 0 0,-10 0-1,-13-5-20,-10 5-24,-6 0-56,0 0-96,-17 5-137,-17 7-85</inkml:trace>
  <inkml:trace contextRef="#ctx0" brushRef="#br0" timeOffset="158819.61">21671 11543 420,'0'0'67,"114"5"15,-21-5 73,28 0-77,21-18 2,19-4 9,9-1-25,6 2 2,-3 7-9,-1-2-4,-2 4-8,-14-3-14,-19 8-13,-30 0-14,-37 6-3,-37 1-1,-19-2 0,-12 2-26,-2 0-42,-12 0-46,-25 17-50,-21 6-108,-13 3-100</inkml:trace>
  <inkml:trace contextRef="#ctx0" brushRef="#br0" timeOffset="159298.83">22038 12383 282,'0'0'473,"0"0"-398,0 0-3,0 0 36,0 0-60,101-141-5,-65 95-4,-1-4-14,-8 8-8,-11 7-9,-11 12 1,-5 6-1,0 3-6,-17 7-1,-5 2-2,-4 5-3,-1 0-3,5 0-6,3 10-4,11 6-5,8 2 1,0 3-15,8 0 27,24 2 0,6 1 7,0 0 2,2 3 1,-7 2-1,-6-1 8,-7 0-3,-11 0 1,-7-2 2,-2-4-6,0 1-3,-17-6 4,-6 1-6,-1-6-2,1-4-34,6-8-34,-2 0-54,9-5-21,1-18-157</inkml:trace>
  <inkml:trace contextRef="#ctx0" brushRef="#br0" timeOffset="159899.79">22520 11739 514,'0'0'62,"0"0"-58,0 0 12,0 0 22,0 0-37,0 0 30,-4 14 3,-11-2-22,-2-2-5,7-5 1,-2-2-2,3-1 2,3-2 3,-1 0 1,3 0 7,1-2 2,3-6 1,0 4-4,0-4-6,7-4-4,15 1-6,7 0 2,4-8 10,-1 12 11,0 2 2,-9 5-2,-2 2-14,-8 20-1,-4 7-5,-4 0 12,-5 5-1,0 3-7,0 1 5,-14 3-11,-6-2 5,-4 0-5,-3-1 4,0-11-7,2-4 0,8-11 2,3-10 2,7-2-4,3 0 8,4-6 3,0-6-6,0-2-4,7 4 6,13 1 5,7-2 6,4 10-2,2 1-10,1 0-2,-1 0-4,-4 8-1,0 8-35,0 0-67,0 1-153,0-7-11</inkml:trace>
  <inkml:trace contextRef="#ctx0" brushRef="#br0" timeOffset="160111.28">22989 12037 837,'0'0'115,"0"0"-50,0 0 0,0 0-31,0 0 20,0 123-26,0-71-14,1 0-6,2-4-6,-1-4 0,0-5-2,0-5-9,-2-5-42,0 2-75,0-9-85,0-7-23,0-8-177</inkml:trace>
  <inkml:trace contextRef="#ctx0" brushRef="#br0" timeOffset="160276.39">22815 12412 985,'0'0'69,"0"0"-66,0 0 2,113-70-1,-44 48-4,4 4-21,-9 0-89,-11 4-222</inkml:trace>
  <inkml:trace contextRef="#ctx0" brushRef="#br0" timeOffset="160701.35">23591 12129 573,'0'0'407,"0"0"-383,0 0-1,0 0 37,-121 26-45,92 13-6,0 7 1,2-2-3,7-6-7,11-2 1,9-9-1,0-10-1,21-7-4,10-8 2,3-2 3,6-5 0,-3-18 0,-6-5 1,-9-2 0,-5-2 2,-9-2 0,-1 4 0,-7 7 0,0 10 20,0 8 27,0 5-1,0 0-28,0 9-18,0 15-2,0 6 5,0 2-3,0-4-2,16-2 1,1-6-1,9-8-1,8-4 2,0-8-2,1 0 0,-4 0-35,-8-16-32,-3-4-69,-7-4-176,-6-10-110</inkml:trace>
  <inkml:trace contextRef="#ctx0" brushRef="#br0" timeOffset="161249.83">23934 11682 586,'0'0'289,"0"0"-242,0 0-33,0 0 18,0 0-26,0 0-2,-38 25-2,15-11 0,1-9 0,3-1 3,0-1-3,3-3 1,8 0 0,1 0 2,5-7 1,2-5 0,0 3-5,0-3-2,3-1-4,13 1 5,5 0 1,3 8-1,-1-1 2,4 5-2,-1 0 0,-2 0 4,-1 3-1,-6 14-1,-3 6 4,-5 8-1,-7 6 1,-2 2 2,0 1 0,-15 0 4,-10-6-9,-2-2-1,-2-8 2,5-8-3,2-6 1,4-6-1,5-4 0,3 0-1,7 0-4,2 0 2,1-6 4,0 0-4,6 0 6,17 3 1,6 3 0,4 0 11,3 0 1,2 13-1,-4-3-3,-3 1-6,-8-4-4,-8 1-3,-5 1-13,-2-4-78,-6-1-184,0-4-151</inkml:trace>
  <inkml:trace contextRef="#ctx0" brushRef="#br0" timeOffset="161661.85">23903 10930 987,'0'0'7,"0"0"-3,126-33-4,-34 26 8,6-1-5,-5 4-2,-6-2 4,-13 5 4,-18 1 12,-18 0 10,-13 0 13,-15 19-13,-1 16 7,-5 15 0,-3 16-12,4 15-2,-5 11-4,2 13-7,4 12-6,1 11-2,3 2-1,1 2 1,-5-5 5,-6-12 4,0-7 3,-11-11-4,-20-10 0,-12-15-2,-9-12-1,-5-14 2,-1-13-7,0-11-2,-2-12-3,-5-10-24,-5 0-68,-11-7-179,-16-5-360</inkml:trace>
  <inkml:trace contextRef="#ctx0" brushRef="#br0" timeOffset="162129.81">19787 13691 814,'0'0'112,"0"0"-109,0 0 27,0 0 7,0 0-20,0 0 2,118-9 0,-70-1-13,-6 1-6,-11 5-75,-9 4-114,-12 0-79</inkml:trace>
  <inkml:trace contextRef="#ctx0" brushRef="#br0" timeOffset="162291.24">19743 13936 945,'0'0'34,"0"0"-34,0 0 0,0 0 41,154 3-17,-83-3-24,-7 0-18,-8 0-252,-7-3-172</inkml:trace>
  <inkml:trace contextRef="#ctx0" brushRef="#br0" timeOffset="162510.75">20588 13619 1016,'0'0'19,"0"0"4,0 0-23,0 0 53,9 139-20,-5-85-7,-2-2-13,-2-4-13,0-3 0,0-8-21,0-2-43,-2-3-93,-9-9-78,5-4-79</inkml:trace>
  <inkml:trace contextRef="#ctx0" brushRef="#br0" timeOffset="162758.62">20283 14173 629,'0'0'123,"0"0"-112,0 0 39,0 0 34,135 0-2,-56-8-21,4-8 3,2-2-14,-6 6-10,-19 0-17,-22 8-16,-16 2-7,-14 2-5,-5 0-68,-3 12-92,0 9-113,-24 4-123</inkml:trace>
  <inkml:trace contextRef="#ctx0" brushRef="#br0" timeOffset="163221.89">20860 14596 844,'0'0'75,"0"0"-64,0 0 53,0 0-23,0 0-5,-120-34-11,77 34-6,-3 13 1,0 6 9,2 13-3,9 4-14,8 2-8,11-1-1,16-8-3,0-7 0,14-8-4,23-9 2,9-5-3,5-5-1,4-21 3,-6-1 3,-12-8 1,-9 3 0,-11 9 1,-7 6-1,-6 8 3,-4 9 17,0 0 3,0 0 14,0 0-20,0 0-15,0 19-1,0 11 0,0 5 3,0-8-3,6 1 0,17-3 2,4-10-2,4 2-2,7-13 0,4-3-10,5-1-61,3-4-157,2-15-194</inkml:trace>
  <inkml:trace contextRef="#ctx0" brushRef="#br0" timeOffset="163709.91">21379 14219 639,'0'0'78,"0"0"-45,0 0 108,0 0-46,0 0-48,127-88 9,-89 46-15,-8-4-18,-7-5-2,-12 3-10,-9 8-5,-2 4-1,-2 12-2,-17 10-3,-6 9-6,5 5-3,3 0-13,4 5-5,13 19-26,0 5 12,3 4 17,24 1 15,8-4 5,4 1 4,-4-5-1,-6 1 1,-11-2 1,-14-1-1,-4-3-8,0-1 3,-9 3 0,-13-5-68,-2-4-98,2-6-103</inkml:trace>
  <inkml:trace contextRef="#ctx0" brushRef="#br0" timeOffset="164361.3">21930 13924 752,'0'0'64,"0"0"-56,0 0 13,0 0 2,0 0-14,0 0 3,-40 97-8,35-68 2,5 5 2,-3-3-4,3-1-3,0-4 0,0-6-1,0-2 0,0-6-7,8-4-17,1-6-10,3-2 17,2 0 12,-1-5 5,3-12 4,-5 1-3,0-6 1,1-2 3,-1 2-5,0 0 4,-4 3 0,-3 8 3,3 2 11,-5 6 3,-2-1 2,4 2 0,-4 2-1,0 0-7,7 0-8,-4 11 0,0 10 21,2 0-8,-3 2-2,-2-5-12,2-2-1,1-8-3,-1-1-1,0-7 2,0 0 0,-1 0 2,6 0 4,-1-7 9,3-15-18,2-7 4,2 3 2,0 5-6,3 3 1,-3 6 0,4 4 6,-2 5 4,-1 3-3,1 0-4,-1 3-3,-2 15 9,0 3-6,1 4 3,-2-4-1,-4 2-6,0-3 0,-7 0 0,0 0-2,0-2-31,0 2-47,-7-2-74,-11-4-60,-2-8-148</inkml:trace>
  <inkml:trace contextRef="#ctx0" brushRef="#br0" timeOffset="164512.24">22025 13793 882,'0'0'0,"0"0"-46,0 0 37,0 0-15,0 0-185,0 0-104</inkml:trace>
  <inkml:trace contextRef="#ctx0" brushRef="#br0" timeOffset="164991.22">22703 13898 814,'0'0'36,"0"0"24,0 0 60,0 0-83,0 0-23,0 0-8,-71 41 5,40-5 2,4 2-7,6 1 5,6 2-4,11-5-5,4-6-2,0-10-2,9-8 1,13-3 1,5-9-1,4 0 0,0 0-2,-4-7 0,0-13 3,-8-2-5,-2-9 5,-5 0 2,-3 3 0,1 1-1,-8 14 10,0 8 16,-2 4 6,2 1-8,0 0-15,3 14-7,1 7 6,4 5-2,3 1-4,0-1-1,3-1-1,2-2-1,1-7-5,2-4-15,-1-5-67,0-2-57,-4-5-109,-6 0-108</inkml:trace>
  <inkml:trace contextRef="#ctx0" brushRef="#br0" timeOffset="165255.73">23078 13726 798,'0'0'100,"0"0"-18,0 0-4,0 0-38,0 0 51,17 125-44,-15-70-13,0 1-2,2-2-4,2-6-9,3-5-3,3-9-3,9-9-7,4-6-4,4-9 1,11-10 3,0 0-5,2-8-1,-2-18-19,-9-1-32,-7-4-39,-9-1-107,-13-2-164,-2-1-313</inkml:trace>
  <inkml:trace contextRef="#ctx0" brushRef="#br0" timeOffset="165421.26">23053 13962 1048,'0'0'39,"0"0"-23,185-106 52,-98 68-51,-9 2-17,-16 10-1,-21 3-139,-28 4-435</inkml:trace>
  <inkml:trace contextRef="#ctx0" brushRef="#br0" timeOffset="173553.3">17384 13607 437,'0'0'155,"0"0"-83,0 0 47,0 0-30,0 0-32,0 0-8,0 0-2,0 0 9,4-50-8,-21 47-25,-7 3-2,-5 0 4,-5 0-14,1 3-6,-1 13 3,8 0 1,2 7 0,10 5 2,2 7-3,4 8 0,5 5 4,3 4 3,0 1-3,0-2 0,3-5 2,3-1 0,-2-8-4,3 0-9,-2-5 1,-2-10-2,-3-4-1,0 2-4,0 1-32,0-2-41,-15 3-89,-4-5-154,-6-5-134</inkml:trace>
  <inkml:trace contextRef="#ctx0" brushRef="#br0" timeOffset="173704.68">16912 14125 717,'0'0'123,"0"0"-69,0 0 4,150-99-42,-66 67-16,0 0-41,-3-1-73,-12 2-84,-18 1-134</inkml:trace>
  <inkml:trace contextRef="#ctx0" brushRef="#br0" timeOffset="173929">17658 13615 679,'0'0'260,"0"0"-201,0 0-11,0 0-10,-48 115 18,27-54 0,3 4-8,1-3-12,3-4-6,5-8-17,7-7-7,2-9-5,0-4-1,0-9-25,9-7-64,7-5-108,-1-9-213</inkml:trace>
  <inkml:trace contextRef="#ctx0" brushRef="#br0" timeOffset="174184.71">17880 13647 409,'0'0'410,"0"0"-348,0 0 39,0 129 40,0-63-64,-3 1-23,-6-4-5,5-6-6,4-11-15,0-8-11,0-10-7,20-10-7,11-9-1,11-9-2,1 0 0,6-14-28,-17-7-37,-6-4-82,-16 1-150,-10 1-203</inkml:trace>
  <inkml:trace contextRef="#ctx0" brushRef="#br0" timeOffset="174326.06">17835 14025 959,'0'0'53,"0"0"-41,0 0 10,143-68-22,-83 47-54,-12-3-160,-17 2-164</inkml:trace>
  <inkml:trace contextRef="#ctx0" brushRef="#br0" timeOffset="174565.09">18234 13633 689,'0'0'249,"0"0"-200,0 0 51,153 71 0,-99-16-22,-10 11-29,-15-5-2,-21 3-15,-8 1-8,-23-9-12,-22-5 3,1-8-5,2-13-3,11-8-3,6-10-3,9-2-1,7-10-20,9 0-50,0 0-69,0-8-349</inkml:trace>
  <inkml:trace contextRef="#ctx0" brushRef="#br0" timeOffset="175623.49">1000 15279 881,'0'0'97,"0"0"-90,0 0 67,0 0-21,0 0-39,0 0 15,0 127 10,0-75-11,0-3 0,0-4 0,0-4-12,0-7 1,2-7-8,3-8-7,4-5-2,1-6 7,7-3-7,2 0-4,8-5 4,6 0-36,4 0-50,-4-22-135,-8-7-280</inkml:trace>
  <inkml:trace contextRef="#ctx0" brushRef="#br0" timeOffset="175774.44">1254 15304 1015,'0'0'11,"0"0"-11,0 0 0,0 0-4,162-52-39,-103 36-194,-12 6-139</inkml:trace>
  <inkml:trace contextRef="#ctx0" brushRef="#br0" timeOffset="175932.08">1624 15125 756,'0'0'233,"0"0"-189,0 0 12,0 0-15,0 0-21,0 0 14,0 80-13,0-41-13,0 1-8,0 4-2,0 2-106,2-14-223,7-8-181</inkml:trace>
  <inkml:trace contextRef="#ctx0" brushRef="#br0" timeOffset="176126.72">1938 15186 951,'0'0'89,"0"0"-83,131-31 35,-54 21 6,3-3-33,0 0-5,-12 6-9,-16 4-24,-19 3-95,-22 0-77,-11 0-25,-21 4-125</inkml:trace>
  <inkml:trace contextRef="#ctx0" brushRef="#br0" timeOffset="176417.59">2043 15165 400,'0'0'170,"0"0"-62,0 0 47,0 0-46,-68 137-38,61-73 3,7 16 5,-1 17-18,-8 7-18,5 7-14,-2 0-9,-2 0-6,4-4-4,0-3 3,-5-11-3,3-2 1,3-11-1,0-15 1,3-6 0,0-19-2,12-3-1,13-11-4,8-9 2,7-2-5,7-11 4,6-4-5,3 0-2,6-14-56,3-27-61,-5-15-318</inkml:trace>
  <inkml:trace contextRef="#ctx0" brushRef="#br0" timeOffset="176861.31">2952 15311 871,'0'0'175,"0"0"-124,0 0 55,0 0-48,0 0-57,0 0 11,0 67-8,0-13 17,0-2-11,3-2-4,-3-4-3,2-7-3,-2-7-27,0-10-48,0-4-126,0-9-112,0-9-119</inkml:trace>
  <inkml:trace contextRef="#ctx0" brushRef="#br0" timeOffset="177027.83">2897 15328 314,'0'0'624,"0"0"-580,0 0-25,0 0 12,133-95-16,-68 75-8,1 1-7,-12 11-4,-13 4-84,-14 4-141,-18 0-100</inkml:trace>
  <inkml:trace contextRef="#ctx0" brushRef="#br0" timeOffset="177190.72">2883 15552 880,'0'0'62,"0"0"-12,0 0-37,0 0 8,0 0 29,176-9-33,-102-12-17,-2-1-29,-14 2-201,-14 2-129</inkml:trace>
  <inkml:trace contextRef="#ctx0" brushRef="#br0" timeOffset="177395.21">3470 15226 984,'0'0'146,"0"0"-66,0 0-16,0 0-45,0 0-8,-83 106 15,70-60-12,4 2-3,2 2-5,5-6-4,2 2-2,0-1-2,0 3-56,0-7-105,9-10-239,5-9-170</inkml:trace>
  <inkml:trace contextRef="#ctx0" brushRef="#br0" timeOffset="177783.66">3572 15723 918,'0'0'154,"0"0"-108,0 0 21,0 0-26,92-139-31,-55 95 5,-5 3-5,-14 4-3,-10 5-3,-8 11 1,0 7-5,-6 2-2,-14 12-29,-6 0-8,-1 0 5,9 0 16,5 7 4,7 5 4,6 8-15,0-1-5,27-2 14,12 1 15,7 0 1,6 0 1,-4-1 24,-1 2 6,-11-1 7,-11 3-8,-9-3-7,-12 0-4,-4 0-8,0 4-5,-23 6 4,-11-7 1,-3 2-5,1-13-5,5-6-1,7-4-11,-1 0-103,9-8-56,4-24-147,11-12-256</inkml:trace>
  <inkml:trace contextRef="#ctx0" brushRef="#br0" timeOffset="177978.69">4152 15136 950,'0'0'54,"0"0"22,138 23 26,-87 18-33,-6-1-28,-14 10-1,-10 2-18,-17 6-10,-4-4-7,-6-1-1,-29 1-4,-5-4-10,-2-7-32,2-2-74,0-9-158,-2-6-205</inkml:trace>
  <inkml:trace contextRef="#ctx0" brushRef="#br0" timeOffset="178269.7">2955 16087 963,'0'0'79,"0"0"-79,0 0 0,129 19 23,-21-19 30,25 0-13,19 0 9,5-14 18,9-8-16,-3 4-16,-12-5 5,-15 2-23,-22 3-9,-27 6-8,-31-3 2,-27 11-2,-19 2-16,-10 2-54,-18 0-38,-26 16-174,-16 6-300</inkml:trace>
  <inkml:trace contextRef="#ctx0" brushRef="#br0" timeOffset="178705.07">3585 16834 981,'0'0'149,"0"0"-131,0 0 7,0 0 31,122-113-50,-76 65 1,-3-6-1,-15 1 2,-7 4-7,-8 9 3,-13 8 1,0 14-2,0 2-2,-13 6-1,-10 10-4,-3 0-18,-3 0 2,4 18-2,8-1 20,9 6-2,8-1 1,0 5-9,23 0 9,17-5-3,14 0 5,-3 0 2,0 1-1,-14-6 11,-12 5 9,-11-8-1,-14 8-8,0 0 10,-14 6 5,-24 2-16,-7-5-2,-3 1-4,6-12-4,13-2-20,6-12-55,17 0-79,6-26-229</inkml:trace>
  <inkml:trace contextRef="#ctx0" brushRef="#br0" timeOffset="179184.57">4654 15603 1040,'0'0'39,"0"0"-32,147-19 8,-74 14 2,-2 1-9,-11 4-5,-15-5-3,-18 5 1,-11 0-2,-12 0 0,-4 9 1,0 10 16,0 16 28,-2 12 3,-9 22-18,0 7-4,1 22-3,6 5-3,4 13-2,0 8-11,0 2 2,0 2 2,0-15-2,0-15-3,0-18 6,-17-13-1,-10-4 4,-6-14 14,-6-8-9,-1-10-9,3-14-2,-2-7-4,3-10 1,1 0-3,0-19-2,5-13-29,12-16-28,16-13-67,2-8-197,33-15-509</inkml:trace>
  <inkml:trace contextRef="#ctx0" brushRef="#br0" timeOffset="179410.53">5857 15804 1128,'0'0'87,"0"0"-82,0 0 10,170-73-6,-99 54-9,-9 7-67,-19 3-165,-21 5-305</inkml:trace>
  <inkml:trace contextRef="#ctx0" brushRef="#br0" timeOffset="179566.86">5813 16075 972,'0'0'172,"0"0"-161,0 0 30,122-13 30,-39-5-55,-1 0-10,-12-5-6,-20 10-123,-29-9-372</inkml:trace>
  <inkml:trace contextRef="#ctx0" brushRef="#br0" timeOffset="180158.96">7759 15107 659,'0'0'75,"0"0"-45,0 0 72,0 0 23,64-108-60,-64 94 2,0-4-13,-24 1-10,-10-3-15,-3 17-11,-5 3-5,-6 0-4,2 30-4,-3 16 1,4 12 2,5 17-1,9 15-1,6 9 6,12 2-11,11 7 7,2-1-8,0 1 3,12-6 0,5-3 1,-6-9 7,-7-10 2,-4-9 5,-4-10 1,-24-11-2,-7-9-3,-7-14-1,1-7-8,4-9-4,1-8 3,6-3-4,9 0-19,3-3-44,7-6-26,9 9-151,2 0-261</inkml:trace>
  <inkml:trace contextRef="#ctx0" brushRef="#br0" timeOffset="180482.78">7587 16779 928,'0'0'129,"0"0"-100,-24 141 38,24-100-23,7-8-38,15-15 2,4-10-4,6-8 0,10-8 6,4-24 0,-1-7 11,-7-10-7,-13 1-4,-17 2 12,-8 1 10,-4 13-3,-23 10-12,-8 6-1,-5 16-10,-8 0-6,-2 0 0,5 16-1,10-6-7,12-1-33,12-6-26,11-3-78,0 0-236,14-26-233</inkml:trace>
  <inkml:trace contextRef="#ctx0" brushRef="#br0" timeOffset="180835.32">8116 14703 986,'0'0'49,"0"0"-24,0 0 63,0 0-34,0 0-51,0 0 5,22 73 23,-18-6 3,-4 6-3,0 4-6,0-9-7,0-14-7,3-10-4,10-16-4,5-7-2,4-11 2,4-7-3,11-3-3,0 0-28,-2-13-24,-5-9-115,-15-10-199,-12-3-192</inkml:trace>
  <inkml:trace contextRef="#ctx0" brushRef="#br0" timeOffset="180984.73">8062 15075 967,'0'0'101,"0"0"-52,0 0-8,0 0-27,149-32-14,-78 16-2,-1-3-138,-13-1-307</inkml:trace>
  <inkml:trace contextRef="#ctx0" brushRef="#br0" timeOffset="181413.32">9175 15408 939,'0'0'53,"0"0"14,0 0 50,0 0-80,-137-51-5,112 51-9,0 3-6,-2 25-6,4 13 6,3 10 3,11 7 4,5 0-13,4 0-3,0 0-6,2 0-1,13-3-1,-3-3 0,-6 7-37,-4-5-22,-2 4-91,0-14-146,-18-8-48</inkml:trace>
  <inkml:trace contextRef="#ctx0" brushRef="#br0" timeOffset="181743.65">8729 15971 459,'0'0'374,"0"0"-289,0 0-21,0 0-22,126-120-29,-49 85-8,10-2 1,-3-1-6,-8 2-29,-14 4-52,-18 0-28,-17 6-6,-4-2 5,-10 7 67,-4 3 43,-2 4 35,-5 10 56,-2 0 49,0 4 17,0 0-47,0 0-29,0 8-44,-4 20-13,-5 11 7,2 5 0,4 6-11,-1-1-10,4 0-6,-2 1-2,0-2-2,2-12-16,0-8-48,0-12-69,4-9-128,12-7-74</inkml:trace>
  <inkml:trace contextRef="#ctx0" brushRef="#br0" timeOffset="181985.35">9565 15534 973,'0'0'112,"0"0"-53,0 0-22,0 0-25,0 0 21,2 152-5,-2-100-9,0 3 2,0-7-1,0-6-8,11-10 1,14-7-11,6-10-1,9-7 0,5-8-1,-3 0-14,-3 0-57,-7-13-103,-16-5-174,-16-5-226</inkml:trace>
  <inkml:trace contextRef="#ctx0" brushRef="#br0" timeOffset="182141.61">9600 15836 811,'0'0'175,"0"0"-124,0 0-28,0 0-23,0 0-51,156-78-138,-112 61-56,-10-1-111</inkml:trace>
  <inkml:trace contextRef="#ctx0" brushRef="#br0" timeOffset="182305.53">9914 15619 622,'0'0'266,"0"0"-156,0 0-40,0 0-12,0 0 8,132 50-28,-98-10 1,-8 9-8,-10 0-16,-14 6-7,-2 1-5,-16 2-3,-20-5-9,-1-7-58,8-15-77,8-17-78,17-14-100</inkml:trace>
  <inkml:trace contextRef="#ctx0" brushRef="#br0" timeOffset="182747.82">10574 15770 908,'0'0'136,"0"0"-116,0 0 66,0 0-49,-129 55-31,103-25 3,5-2-8,5 2 1,12-7 0,4-5-2,0-4 0,4-4-2,19-7-19,3-3-11,1 0-2,2-5 3,-4-21 1,-6-4-9,-5-9 37,-3-5 2,-6-9 4,0 4 11,-1-6 16,-2 13 5,0 15 23,-2 12 1,0 7 2,0 8-17,0 0-11,0 0-25,0 27-9,0 5 1,0 16 9,7-2 2,-3 6-1,1 3-11,-1-4 0,-4 0 0,5-3-10,-5-12-51,0-4-45,0-14-133,0-15-255</inkml:trace>
  <inkml:trace contextRef="#ctx0" brushRef="#br0" timeOffset="182995.97">10857 15654 627,'0'0'518,"0"0"-470,0 0-37,0 0 41,26 116-10,-21-57-12,-5 3-10,0 1-5,0-14-12,0-12 3,0-7-5,0-16-1,21-6 4,3-8-4,14 0 1,2-5-2,-2-7-21,-3-11-49,-17 0-116,-15 2-189</inkml:trace>
  <inkml:trace contextRef="#ctx0" brushRef="#br0" timeOffset="183150.41">10802 15923 936,'0'0'116,"0"0"-97,0 0-10,136-64-9,-67 48-90,-1-6-198,-5 0-150</inkml:trace>
  <inkml:trace contextRef="#ctx0" brushRef="#br0" timeOffset="183316.16">11557 15843 1006,'0'0'159,"0"0"-125,118-27 15,-62 18-15,-4-1-34,-12 3-2,-13 0-97,-17 5-141,-10 2-297</inkml:trace>
  <inkml:trace contextRef="#ctx0" brushRef="#br0" timeOffset="183493.63">11682 16070 554,'0'0'544,"0"0"-479,0 0-25,122-18 26,-60 0-57,-8 1-9,-11 3 0,-23 5-88,-20 1-141,-9 0-158</inkml:trace>
  <inkml:trace contextRef="#ctx0" brushRef="#br0" timeOffset="187569.49">12953 15055 752,'0'0'140,"0"0"-113,0 0 17,0 0 38,0 0-62,0 0-11,0-52 16,-3 34 16,-7-5 3,-11 2-1,-1 3 1,-5 8-15,-3 1-9,0 4-6,-4 5 0,-2 0-8,3 24-4,0 12 0,2 13-1,2 14 2,4 11-3,10 7 0,6 9 0,6-4 0,3 11 1,0 0 1,3 2-1,10-1-1,-4-10 0,4 2 1,-1-3-1,-5-3 0,1-8 0,-8-10-1,0-11 1,-9-11 1,-18-16-1,-5-6 4,0-8 2,-4-6 1,-1-1-5,-2-7 7,6 0-9,4 0 0,7-12-9,13 7-19,9 1-45,0 4-148,13 0-318</inkml:trace>
  <inkml:trace contextRef="#ctx0" brushRef="#br0" timeOffset="187989.26">12766 16811 900,'0'0'114,"0"0"-109,0 0 55,0 0-37,-26 118-12,26-93-8,0-3-2,3 1 3,9-6-2,1-7 4,5-2-4,9-8 7,0 0-2,3-8-3,4-19 3,-6-8-4,-5 0 2,-9-2 2,-12 1 15,-2 5-10,0 10 23,-14 7 2,-8 3-21,-5 8-4,-2 3-9,0 0-3,0 0 0,3 0-6,5 0-65,6 0-103,9-13-271</inkml:trace>
  <inkml:trace contextRef="#ctx0" brushRef="#br0" timeOffset="188529.11">13202 14626 381,'0'0'357,"0"0"-236,0 0-37,0 0-45,0 0-25,0 0 9,52 50 19,-52-4 9,0 8 5,0 9-20,0 7-1,0-6-6,0-6-5,0-11-7,0-13-4,0-10-3,10-9-7,4-7 1,9-4-3,6-4 8,6-4-6,3-18-3,-5-2-11,-8 6-45,-8-6-71,-13 7-128,-4-4-260</inkml:trace>
  <inkml:trace contextRef="#ctx0" brushRef="#br0" timeOffset="188718.65">13147 14959 869,'0'0'100,"0"0"-92,0 0 39,163-89-27,-91 56-7,-4 3-4,-17 11 5,-19 3-11,-13 10-3,-16 2-61,-3 3-175,-5 1-227</inkml:trace>
  <inkml:trace contextRef="#ctx0" brushRef="#br0" timeOffset="189873.61">13785 15400 583,'0'0'132,"0"0"-62,0 0 105,0 0-98,0 0-43,0 0-11,0-22-1,0 30-12,0 14 3,0 11 35,0 2-6,0-3-16,0 0-13,0-2-10,0-4 0,0-2-3,0 1-5,0-1-53,0-2-95,0-1-80,0 2-73,0-5-115</inkml:trace>
  <inkml:trace contextRef="#ctx0" brushRef="#br0" timeOffset="190137.21">13526 15941 802,'0'0'98,"0"0"-93,0 0 98,158 9-13,-68-9-42,14-10 12,-4-15-10,-3 1-17,-13 2-5,-24 4-6,-20 6-13,-23 9-9,-9 0-6,-8 3-26,0 0-49,-25 15-108,-11 11-158,-3 1-176</inkml:trace>
  <inkml:trace contextRef="#ctx0" brushRef="#br0" timeOffset="190637.76">14080 16325 764,'0'0'119,"0"0"-101,0 0 68,0 0-23,0 0-42,0 0-9,-118-63 0,83 63-4,-3 14 1,-2 8 12,5 10 4,8 3-14,4 1 0,15-8-11,8-2-2,0-4-1,8-12-1,21-2-5,7-8-14,6-4 5,1-20-3,-3-7 2,-7-1 8,-6 3 11,-11 2 0,-8 4 8,-3 5 14,-5 6 21,0 5 0,0 7 0,0 0 8,0 0-21,0 0-26,0 19-2,0 13 4,0-1 2,0 3-2,0-2-4,2-6 1,14-3-1,3-9-1,6-5 3,5-9-4,7 0-18,7-13-66,13-15-111,3-3-334</inkml:trace>
  <inkml:trace contextRef="#ctx0" brushRef="#br0" timeOffset="191229.68">14643 15875 488,'0'0'235,"0"0"-179,0 0 10,0 0-3,71-122-46,-40 81-10,0 6 17,-6-5-2,-5 8 1,-9 10 2,-11 5-9,0 12 1,0-4-8,-7 5-9,-11 4-8,-3 0-9,0 0 8,3 13 3,7-4-4,9 4-3,2 5-6,0 0-13,9 0 16,18-1 7,1 2 8,4-1 2,-4 0 1,0 0 2,-9 0 13,-5 0-8,-8 2-2,-6 4-4,0-2 0,-20 0 4,-6 1-7,1-6-48,7-2-24,7-8-31,9-5-27,2-2-55,0 0-2</inkml:trace>
  <inkml:trace contextRef="#ctx0" brushRef="#br0" timeOffset="191845.24">15162 15579 850,'0'0'92,"0"0"-3,0 0-38,0 0-51,0 0 0,0 0 5,-33 86-5,26-51 2,2-8 2,3 4 3,2-6-6,0-1 1,0-6-1,0-7 1,5-6-2,8 2 0,2-7-4,3 0 4,5 0-6,-2-7 1,4-9 2,-5-2 4,1 1-3,-8-3 0,-1 3 2,-4-5 0,1 0 1,-3 4 3,-1 4-3,-4 6 4,-1 2-3,0 6 17,0 0-4,0 0-3,0 0-11,0 0-1,0 20-6,4 9 6,-2 3 6,0-6-3,-2-3-2,0-9 0,0-5 0,0-9-1,2 0 1,1 0 0,1 0 1,2 0-2,6-23-5,1 0-6,5 2 7,0-1 2,4 7 0,1 3 2,-2 12 6,2 0 3,-1 0 3,1 0 7,-6 9-5,-1 9-2,-3 0-9,-6 4 1,-5 1-4,-2 3-2,0-1-40,-7 8-41,-14-1-58,-8-2-89,-2-9-90</inkml:trace>
  <inkml:trace contextRef="#ctx0" brushRef="#br0" timeOffset="192016.5">15389 15342 980,'0'0'33,"0"0"-30,0 0-3,0 0-11,0 0-214,0 0-101</inkml:trace>
  <inkml:trace contextRef="#ctx0" brushRef="#br0" timeOffset="192483.75">15991 15633 837,'0'0'68,"0"0"29,0 0-15,0 0-73,0 0-3,0 0 16,-129 67 3,99-36 1,4 5-3,7-4-10,7-2-6,7-4-6,5-6 0,0-8-1,17-4-4,6-8-11,6 0 2,2-4 3,-2-13 9,0-9-3,-4-6 4,-7-1 2,-6-5 1,-4 2 3,-4 7 7,-4 12 19,0 8 12,0 9 3,0 0-14,0 0-27,0 15-5,0 16-1,-2 0 3,2 5-2,0-1 0,0-4-1,2 1 0,12-6-9,3-4-32,4-8-46,3-5-101,-1-9-133,-6 0-125</inkml:trace>
  <inkml:trace contextRef="#ctx0" brushRef="#br0" timeOffset="192747.16">16314 15482 585,'0'0'390,"0"0"-315,0 0 49,0 0-87,0 0-33,0 0 10,16 88 17,-16-39-1,0 1-4,0-7-2,0-2-3,0-4-10,0-8-7,7-5 0,4-5-2,6-7 0,2-9-4,5-1 1,-1-2-18,-2 0-24,-5 0-36,-5-14-92,-7-3-176,-4-2-371</inkml:trace>
  <inkml:trace contextRef="#ctx0" brushRef="#br0" timeOffset="192906.56">16212 15753 983,'0'0'112,"0"0"-85,0 0 7,0 0-23,176-74-11,-107 56-39,-12 2-106,-7-1-193</inkml:trace>
  <inkml:trace contextRef="#ctx0" brushRef="#br0" timeOffset="193577.62">17286 15691 722,'0'0'158,"0"0"-61,0 0 37,0 0-100,0 0-22,0 0 3,-102-22 15,57 32-15,1 16-2,5 4-5,6 5 5,8 2-7,12-3-4,9-1-2,4-10 0,0-5 0,20-6-2,8-7 0,7-5-2,2 0-6,3-17 2,-4-7 1,-6-2-9,-7-6 2,-6-2 11,-7-7 3,-3-8 1,-4-1 1,-3-8-2,0 9 0,0 13 3,0 14 0,-3 15 20,-3 4-1,1 3-6,0 4-15,4 24-1,-2 13 0,3 0 7,0 6 5,0-1 2,3-2 0,8-4-9,1 1-2,0-2-3,-6 1-1,3-8-52,-1-9-107,2-5-178,1-15-171</inkml:trace>
  <inkml:trace contextRef="#ctx0" brushRef="#br0" timeOffset="193856.96">17598 15534 983,'0'0'82,"0"0"-31,0 0-17,0 0 16,36 120-8,-31-65 3,-5-6-11,0 4-7,0-2-4,0-14-3,0 0-9,6-16-6,5-5 3,5-3-7,4-9 2,4-4-1,5 0-2,0 0-1,-3-9-35,-2-9-34,-11-5-70,-10 1-201,-3-1-203</inkml:trace>
  <inkml:trace contextRef="#ctx0" brushRef="#br0" timeOffset="194018.6">17563 15816 985,'0'0'32,"0"0"-14,0 0-18,124-53-14,-66 35-139,-4 0-99,-5 3-296</inkml:trace>
  <inkml:trace contextRef="#ctx0" brushRef="#br0" timeOffset="194193.1">18296 15770 996,'0'0'143,"0"0"-126,134-33 30,-67 23-14,-5 0-33,-13 10-14,-17-5-83,-21 5-115,-11 0-175</inkml:trace>
  <inkml:trace contextRef="#ctx0" brushRef="#br0" timeOffset="194380.14">18281 15994 933,'0'0'119,"0"0"-82,0 0 32,0 0-19,161 4-16,-84-4-14,-10-8-10,-16-2-10,-20 3-13,-25 2-100,-6-8-206</inkml:trace>
  <inkml:trace contextRef="#ctx0" brushRef="#br0" timeOffset="194809.07">19376 15731 1007,'0'0'122,"0"0"-77,0 0 6,0 0-9,0 0 4,19 120-11,-19-88-15,0 0-8,0 3-11,0-9 2,1 1-6,-1-1-13,4-1-40,-4-1-75,0-6-172,0-4-67</inkml:trace>
  <inkml:trace contextRef="#ctx0" brushRef="#br0" timeOffset="195071.13">19029 16276 963,'0'0'49,"0"0"-33,0 0 81,176 8-42,-76-8-5,10-12 5,0-8-3,-2-2-8,-10 0-11,-19 5-8,-26 12-17,-24 1-8,-20 4-7,-9 0-32,0 0-21,-20 4-69,-23 10-181,-8 9-232</inkml:trace>
  <inkml:trace contextRef="#ctx0" brushRef="#br0" timeOffset="195602.89">19482 16699 869,'0'0'81,"0"0"-11,0 0 19,0 0-78,0 0-8,-148-4-1,104 27 19,2 4 9,6 4 4,9 1-5,10-3-18,10 0-7,7-12-4,0 6 0,18-11 0,13-10-1,10-2 2,5 0 5,3-14-1,-5-9 1,-8-4-4,-9-4 3,-9 4-1,-5 1-3,-6 3 5,-5 10 0,-2 5 20,0 6 6,0 2-5,0 0-11,0 2-16,0 19 2,0 9-1,0 2 5,0-6-2,0-3 0,20-5-1,13-13 5,14 4 4,14-9 8,5 0-9,3-14 3,-11-8-7,-15 3-7,-12 2 0,-14-1-23,-9 6-30,-8 1-39,-3 4-232,-25-3-643</inkml:trace>
  <inkml:trace contextRef="#ctx0" brushRef="#br0" timeOffset="198182.04">20636 15954 693,'0'0'78,"0"0"-16,0 0 54,0 0-94,0 0-10,0 0 18,25 0 46,8 1-1,8-1-13,3 0-7,0 0-13,-3-1-13,-13-8-19,-8 5-5,-5 3-5,-10-2-2,3 3-33,1 0-40,0 0-101,2 0-167,0-1-70</inkml:trace>
  <inkml:trace contextRef="#ctx0" brushRef="#br0" timeOffset="198804.92">21433 15683 687,'0'0'160,"0"0"-107,0 0 66,0 0-63,0 0-50,0 0-5,-76 17-1,42 4 7,1 11 17,2 5 9,4-2-7,4 5-17,8-4-5,8-1-3,5-12-1,2-2 0,0-7-5,20-8-15,7-6-2,8 0 6,11 0 2,-5-19-10,4-5 14,-2-1 8,-6-8 4,-6 3 3,-6 9 24,-14 6 11,-5 7-16,-6 8 2,0 0 6,0 0-8,0 0-14,0 0-10,0 8-7,0 14 7,0 4 0,0-1 2,0-4-4,6-7 4,10 2-2,10-5 0,5-11 0,6 0 0,6 0 1,-1-18 1,-6-9-1,-7-1 5,-9 2-5,-11-2 6,-5 3 3,-4 2 11,0 5-4,-15 1-9,-7 0 0,-5 11-4,2 2-4,1 4-3,0 0-3,3 0-4,-1 10-65,2 10-102,6 3-118,4 0-136</inkml:trace>
  <inkml:trace contextRef="#ctx0" brushRef="#br0" timeOffset="199225.18">21855 16022 388,'0'0'603,"0"0"-574,0 0 29,0 0-4,117-127-49,-74 83 7,-6 0-3,-10 0 16,-12 12-1,-13 1-6,-2 11-7,0 9-5,0 1-4,-10 5-2,-3 5-9,-6 0-11,3 0-7,3 0 1,5 11 10,6 1-2,2-2 5,0 3-17,13-4 14,15 1 7,8-2-1,9 3-1,1 4 3,0-1 8,-9 0 0,-10 4-3,-14 2 2,-13 2 0,0 6-1,-18-2 2,-15-1 2,-3 0-1,0-7-2,5 0 0,10-5-68,7-7-66,9-6-24,5 0-64,0 0-48</inkml:trace>
  <inkml:trace contextRef="#ctx0" brushRef="#br0" timeOffset="199740.44">22712 15727 474,'0'0'348,"0"0"-278,0 0 21,0 0-35,0 0-31,0 0 11,-9-6 6,-13 6-30,-10 0 5,0 16 7,-5 10-2,4 8-10,-1 2-7,9 0-3,9-6-2,6-2 4,10-5-7,0-5 3,0-6-8,14-6-10,11-2 3,6-4 7,4 0 7,1-22-15,1-1-4,-5-7 13,-8 2 6,-1-4 1,-8 2 1,-5 2 4,-6 6 17,-4 10 15,0 7 6,0 5 0,0 0-12,0 0-15,0 12-15,0 20-1,-4 7 6,-1 3-2,5-2 3,0-4-5,7-5 0,12-9-1,12-8 3,3-6-3,4-8 2,2 0 0,-4 0-3,-10-12-14,-6-7-29,-8 2-69,-8-1-158,-4-9-134</inkml:trace>
  <inkml:trace contextRef="#ctx0" brushRef="#br0" timeOffset="200056.85">23122 15480 985,'0'0'81,"0"0"-12,0 0-24,0 0-17,0 0 12,29 121 6,-29-71-11,0-1-4,0 0-4,0-1-5,0-9 1,0-1-10,0-13-7,0-4-2,9-5-3,9-7 1,4-4-2,7-5 1,1 0-1,-1-5-15,-4-13-23,-4 4-25,-9-4-43,-12 0-127,0 3-223</inkml:trace>
  <inkml:trace contextRef="#ctx0" brushRef="#br0" timeOffset="200238.57">23078 15793 873,'0'0'179,"0"0"-115,0 0-13,135-40-16,-56 24-21,-2 2-6,-9 0 1,-23 5-6,-17 0-3,-21 9-33,-7 0-70,-13 0-76,-28 4-190</inkml:trace>
  <inkml:trace contextRef="#ctx0" brushRef="#br0" timeOffset="200716.64">21473 16320 732,'0'0'174,"0"0"-127,0 0 15,0 0-33,189-8 22,-71 8 3,21 0-1,15 0-17,12 0 5,3 0-9,1 0 4,-9-5-14,-19-14-2,-19 7 1,-28-2-2,-23 1-8,-23 4 0,-20-1-7,-15 10-4,-10-4-4,-4 4-29,0 0-24,-4 0-75,-25 4-211,-9 10-199</inkml:trace>
  <inkml:trace contextRef="#ctx0" brushRef="#br0" timeOffset="201369.62">22478 16758 212,'0'0'376,"0"0"-295,0 0 28,0 0-18,0 0-39,0 0 11,25-81 1,-25 69-15,-12 3 0,-7-2-18,-2 7-1,-4 4-9,-4 0-12,-2 0-4,0 4 3,-2 21-4,2 0-2,6 3 1,8 2-2,5 3-1,7-8 0,5-2 0,0-9-4,14-10 1,18-4 2,5 0 1,5-4 3,1-19-3,-1 0-8,-9-7 4,-6 3 4,-4 3 0,-10 7 0,-4 4 0,-7 8 12,-2 5 5,0 0 15,0 0-9,0 9-15,0 14-6,0 3 13,0 6 0,9-6-6,4 2-3,10-10-2,4-6 8,10-10-4,10-2 13,7 0-4,3-20-1,-4 0-7,-7 2-9,-15 4-2,-17 3-33,-10 4-40,-4 2-104,-32 0-453</inkml:trace>
  <inkml:trace contextRef="#ctx0" brushRef="#br0" timeOffset="202051.57">20572 15583 437,'0'0'179,"0"0"-115,0 0 54,0 0-9,0 0-54,0 0-11,31-21 6,-31 21-5,0 0-9,-12 13-1,-9 15-10,-9 14 0,-5 16-1,0 16 1,-1 14 4,3 15-8,8-1-1,11 7-1,12 0-13,2-10 6,16-1-11,20-17 6,6-10 2,3-9 0,-4-16-2,-3-12 2,-11-5 0,-4-17-9,-12-2 0,-4-6 0,-3-1-27,5 2-46,9-5-125,6-5-280</inkml:trace>
  <inkml:trace contextRef="#ctx0" brushRef="#br0" timeOffset="202689.37">23546 15286 725,'0'0'196,"0"0"-185,0 0 36,0 0 5,136 60-8,-85-14 2,5 10 5,-5 12-15,-2 9 2,-6 10-6,-12 10-8,-11 7-6,-13 10-5,-7 1 0,0-2-8,-29-6 5,-8-6 3,-5-3-2,-2-15 14,-1-13 3,1-12-4,1-22-11,7-4-4,5-10-5,6-10 2,8-2-6,2-10-10,8 0-45,2 0-57,5-4-170,7-10-455</inkml:trace>
  <inkml:trace contextRef="#ctx0" brushRef="#br0" timeOffset="203214.51">24103 16941 715,'0'0'197,"0"0"-157,0 0 29,0 0-44,0 0-23,-61 111 5,55-79-6,6-5 3,0-10 4,0 2-4,0-12-1,18 0 2,7-7-2,1 0 7,6-7 6,1-19 2,-4-6-2,-7 2 8,-8-2 8,-10-3 4,-4 12-10,0 5 5,-6 6-8,-17 7-10,-2 5-10,1-5-2,0 5-1,1 0-4,3 0-38,9 0-96,3 0-188,2-4-428</inkml:trace>
  <inkml:trace contextRef="#ctx0" brushRef="#br0" timeOffset="203791.14">24132 14997 671,'0'0'79,"0"0"112,0 0-124,0 0-60,0 0-5,0 0 20,-5 98 32,5-48 4,0-1 2,-3 1-11,2 0-18,-3-2-6,4-7-9,0-6 0,0-7-7,0-1-3,2-12 1,9-1-5,7-8 1,7-2 2,8-4-4,9 0 5,1-8-4,-1-9-2,-7-2-41,-12-1-59,-11 2-147,-12 3-255</inkml:trace>
  <inkml:trace contextRef="#ctx0" brushRef="#br0" timeOffset="203958.07">24085 15369 960,'0'0'102,"0"0"-90,127-71 30,-27 45-42,12-6-113,-5-18-392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5:02:13.64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78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09T10:24:55.696"/>
    </inkml:context>
  </inkml:definitions>
  <inkml:trace contextRef="#ctx0" brushRef="#br0">7315 1055 610,'0'0'226,"0"0"-162,0 0 31,0 0-32,0 0-32,0 0-7,0 0 13,138 23-18,-81-23-19,0 0 0,-8 0-104,-6 5-113,-16-1-142</inkml:trace>
  <inkml:trace contextRef="#ctx0" brushRef="#br0" timeOffset="164.61">7271 1402 778,'0'0'88,"0"0"-32,0 0-11,118 0-8,-27-4-4,14-6-33,-7-2-228,-8-3-289</inkml:trace>
  <inkml:trace contextRef="#ctx0" brushRef="#br0" timeOffset="508.94">9457 882 677,'0'0'223,"0"0"-195,0 0 6,-50 119 14,42-64-18,4 2-19,4 3-7,0-4-4,0 2-14,0-3-139,-2-6-46,-9-2-143</inkml:trace>
  <inkml:trace contextRef="#ctx0" brushRef="#br0" timeOffset="773.47">8969 1610 948,'0'0'99,"0"0"-94,0 0 5,0 0 9,156 3 37,-44-3 10,15-12-17,2-9-16,3-2-12,-11 0 0,-19 5-8,-20 4-6,-29 8-7,-19 6-27,-18 0-58,-16 10-84,-7 19-70,-32 5-128</inkml:trace>
  <inkml:trace contextRef="#ctx0" brushRef="#br0" timeOffset="1282.15">9707 2159 971,'0'0'62,"0"0"-33,0 0 76,-121-28-55,83 28-27,3 22-9,2 10-13,0 7 0,6 1 0,11-4-1,9-6-1,7-4-1,0-10-1,27-11 0,13-5-7,9 0 2,5-26-2,-6-6-8,-7-2 5,-12-2 13,-11 4 3,-10 4 0,-8 8 15,0 8 13,0 8 8,0 4-6,0 0-18,0 0-15,0 14-8,0 18 8,-4 11 7,4 0-2,0-4 0,0-9-3,21-8 0,9-10 5,10-8-7,10-4 5,6 0-5,4-20-13,0-16-90,-9-15-301</inkml:trace>
  <inkml:trace contextRef="#ctx0" brushRef="#br0" timeOffset="1947.58">11325 652 179,'0'0'466,"0"0"-367,0 0 35,0 0-23,0 0-85,0 0-13,-75 24-2,37-12 5,-7-2 7,-6-5 16,-5 2-7,-2-2-6,5 2-7,6 2 3,2 7-16,10 5 3,4 13-3,6 15-3,10 16-1,5 17 1,8 10 17,2 12 13,0 12-3,0 12 0,3 14-11,-3 16-9,0 11 8,0-1-10,-7-8 3,-14-15-1,2-24 3,-2-17 4,6-18 0,4-18 1,4-18-1,7-17-6,0-7-2,0-11-5,23-3 0,12-2-1,21-1 1,13-7 1,14-2-2,2 0-3,-6-2-8,-7-12-70,-17-3-53,-16-4-347</inkml:trace>
  <inkml:trace contextRef="#ctx0" brushRef="#br0" timeOffset="2833.95">11227 1344 560,'0'0'124,"0"0"-83,0 0 127,0 0-70,0 0-57,0 0-39,0 0 10,25 14 27,31-9 12,10-5 1,11 0 1,-4 0-15,-12-4-21,-10-1-12,-22 0-2,-12 3-3,-8 2-59,-6 0-125,-3-3-174,0-6-102</inkml:trace>
  <inkml:trace contextRef="#ctx0" brushRef="#br0" timeOffset="3430.86">12257 1102 929,'0'0'54,"0"0"28,0 0 9,0 0-51,0 0-25,0 0-10,0 0-2,-118 25 3,82 3-6,3 6 7,4 3-7,2 1 3,12-1 0,7-3-1,8-8-4,0-2 2,6-7-8,21-10-5,6-2-12,9-5 2,3-2 0,1-19-10,-4-5 19,-3-4 14,-8-4 1,-4 2 0,-10 4 16,-8 8 16,-2 10-9,-7 5 3,0 4 5,0 1-27,0 0-5,0 12-11,-11 14 11,-2 6 0,4 3 2,2 0-2,7 1 0,0-3 0,0-12 0,20-3-5,11-11 0,7-7-1,5-2 6,5-26 8,-3-7-6,-7-2 3,-11-4 1,-14 3 2,-13 2 2,0 6 1,-13 6-6,-14 12-5,-2 6-4,-2 6-11,-9 0-61,4 14-81,6 6-130,10 1-131</inkml:trace>
  <inkml:trace contextRef="#ctx0" brushRef="#br0" timeOffset="3792.08">12792 1496 835,'0'0'226,"0"0"-207,0 0 29,108-135-31,-62 84-9,-6 0-4,-13 1-4,-15 8-5,-12 11 0,0 12 4,-10 11-1,-19 8-7,-4 0-6,-1 18 10,1 6-26,10 2 13,15 0-19,8-3-19,0-2-12,29 1 28,13-6 20,9-2 20,5 2 10,-8 0 43,-7 4-11,-12 0-20,-13 4-4,-16 2-16,0 6 0,-18 3-2,-20-2-16,-2-4-118,7-10-54,1-12-134</inkml:trace>
  <inkml:trace contextRef="#ctx0" brushRef="#br0" timeOffset="4271.1">13746 1102 853,'0'0'129,"0"0"-116,0 0 9,0 0-18,0 0 2,-118 37 1,82-9 1,-1 8 6,1 2 3,5 5 5,8-4-10,13-4-5,10-4-4,0-8-3,4-8-5,27-7-7,7-8-12,5 0 1,1-21 21,-7-10-15,-7-5 7,-6-1 3,-6-4 7,-8 7 2,-2 4 4,-8 10 33,0 12-3,0 6 19,0 2-10,0 0-34,0 24-8,0 8 2,-2 8 2,2 4 8,0-1-5,0-3-4,20-11-2,7-7-2,4-8-1,5-12 1,1-2-2,-1-2-26,-3-23-51,-8-4-77,-9-4-213</inkml:trace>
  <inkml:trace contextRef="#ctx0" brushRef="#br0" timeOffset="4549.77">14080 965 570,'0'0'411,"0"0"-352,0 0-25,0 0-32,0 0 26,21 125 33,-17-58-9,-2 7-3,-2 2-6,2-6-16,3-8-7,4-16-7,9-10-5,2-14-4,11-10-1,5-12 2,1 0-5,2-25-4,-6-8-28,-6 1-40,-15-2-91,-9 1-153,-3-2-174</inkml:trace>
  <inkml:trace contextRef="#ctx0" brushRef="#br0" timeOffset="4722.94">14030 1287 255,'0'0'785,"0"0"-756,0 0 7,189-52 10,-102 34-33,-5-2-6,-17 6-7,-23 6-71,-27 0-154,-15 8-43,-28 0-219</inkml:trace>
  <inkml:trace contextRef="#ctx0" brushRef="#br0" timeOffset="5119.87">12101 1856 703,'0'0'26,"160"-11"51,-23 6 62,27 5-76,29 0 7,27-2-6,7-10-14,4-1-15,-2-6-9,-25 0 2,-27 2-4,-39 3-9,-40 4-8,-35 2-6,-32 4-1,-20 2-29,-11-1-25,-5 3-37,-28 0-88,-9 0-221,-6 0-159</inkml:trace>
  <inkml:trace contextRef="#ctx0" brushRef="#br0" timeOffset="5642.68">13507 2467 694,'0'0'62,"0"0"46,0 0 33,0 0-85,-125-46-36,88 49-1,-3 23-3,3 6 2,4 6-7,10 2-4,7-1-2,12-7-5,4-6 0,10-8-3,30-13 3,17-5-1,12-12 3,-4-22-1,-1-3-1,-15-8-12,-13 1 4,-12 3 8,-11 12 3,-11 7 9,-2 15 12,0 4 11,0 3-8,0 12-19,-13 18-2,2 12 2,4 2 5,7-4-5,0-5 4,14-12-5,19-9 5,9-7 0,8-7 4,3 0 0,-4-5-11,-9-14-5,-9-1-32,-11-8-102,-11-7-335</inkml:trace>
  <inkml:trace contextRef="#ctx0" brushRef="#br0" timeOffset="6342.07">15171 1494 634,'0'0'130,"0"0"-20,0 0-37,0 0-52,0 0-4,0 0 43,105 26 6,-55-23-6,4-3-7,0 0-7,-3 0-16,-11 0-17,-11 0-5,-14 0-1,-13 0-6,-2-2 2,-2-1 5,-33-4 0,-19 5-8,-10 2 0,-5 0 4,0 0-4,11 5-1,13 2 1,16 0 0,14-3 0,15-2 0,0-1-30,19-1-116,24 0-136,3-12-292</inkml:trace>
  <inkml:trace contextRef="#ctx0" brushRef="#br0" timeOffset="8220.1">16549 1078 346,'0'0'133,"0"0"-99,0 0 55,0 0 6,0 0-3,0 0 1,0 0 3,31-73-21,-31 69-14,0 1-3,0 3-2,0 0-18,0 0-23,0 0-6,-20 4-5,-16 31-4,-9 18 0,-10 30-1,-4 28 2,4 22 3,4 26 7,9 11-1,17 1-1,21-15-4,4-19-1,36-28 7,17-19-6,0-15 3,1-17-4,-5-13 1,-7-11-1,-9-10-2,-13-9 0,-9-4-2,-7-7-1,0-4-30,-4 0-14,0-8-30,0-32-109,0-24-474</inkml:trace>
  <inkml:trace contextRef="#ctx0" brushRef="#br0" timeOffset="8895.68">16744 1528 812,'0'0'116,"0"0"-109,0 0 17,0 0-8,0 0 38,121 0 2,-76 0-22,-10 0-24,-3 0-10,-8-2-26,-2-3-88,1-2-183,-3-10-84</inkml:trace>
  <inkml:trace contextRef="#ctx0" brushRef="#br0" timeOffset="9321.42">17405 1381 824,'0'0'178,"0"0"-178,0 0 28,0 0 8,0 0-36,0 0 4,33-30 6,-16 4-6,4-1-1,-3 0 0,-1-3 2,-1 6-3,-1 1 4,-3 6-2,-3 7 2,-5 6 6,-4 1-2,0 3 8,0 0 5,0 0-10,0 0-2,0 0-8,0 0-3,2 8-4,2 11 4,4 7 6,-4 2 1,-2 2-4,0 2-1,1 0 2,-1-2-3,0 0 1,-2-4-1,0 2-1,0-1-29,0-6-58,0 3-21,0-3-164,-4-8-75</inkml:trace>
  <inkml:trace contextRef="#ctx0" brushRef="#br0" timeOffset="9556.2">17463 1634 938,'0'0'37,"0"0"-6,0 0 0,0 0-13,118-7 11,-60-2-12,2-1 3,-7-4-2,-6 4-1,-11 2-12,-12 1-5,-11 4-27,-6 3-57,-7 0-119,0 0-7,-11 0-175</inkml:trace>
  <inkml:trace contextRef="#ctx0" brushRef="#br0" timeOffset="9883.06">17158 1921 586,'0'0'107,"0"0"-96,0 0 56,0 0-38,0 0 42,0 0 29,172 55-37,-78-50-11,16-5-1,12 0-6,12-20 5,6-11-12,-1-4-6,-16 3-12,-28 6-5,-28 8-10,-27 5-5,-20 8 0,-13 2-11,-7 3-30,0 0-53,-25 12-100,-11 15-195</inkml:trace>
  <inkml:trace contextRef="#ctx0" brushRef="#br0" timeOffset="10415.89">18015 2412 623,'0'0'92,"0"0"-66,0 0 92,0 0-29,0 0-25,0 0-3,-20-88-4,-11 83-27,-7 5-14,-4 0 4,-3 5 1,3 15-11,1 8-4,10 6-4,5 2-1,6 1 0,13-6-2,7-4-2,0-8 0,11-4-3,18-12-2,13-3 1,7 0-2,3-23 0,-8-5 5,-6-2 1,-11-1 2,-11 4 2,-8 10 3,-3 8 5,-5 2 26,0 7-1,0 0-8,0 0-15,0 0-11,0 19-1,-3 6 0,-1 3 1,4 0 0,0-2 1,2-6 2,23-2-2,2-6 2,4-3 0,7-8-1,-3-1-4,1 0-23,-3-7-63,-5-14-143,-4-11-331</inkml:trace>
  <inkml:trace contextRef="#ctx0" brushRef="#br0" timeOffset="10859.39">18329 1143 906,'0'0'66,"0"0"-51,0 0 6,0 0-11,118 34 19,-43 4 6,9 14-16,-4 18 13,-4 14-2,-14 16-7,-17 17-2,-18 13 3,-21-2-5,-6-7 1,-8-20 1,-22-23 4,-3-17-8,0-13 5,4-9-12,4-15-8,4-10 1,7-7-3,-2-7-21,5-17-69,3-31-131,7-22-370</inkml:trace>
  <inkml:trace contextRef="#ctx0" brushRef="#br0" timeOffset="11421.11">18595 685 859,'0'0'12,"0"0"-2,0 0 12,167-16 23,-65 14-20,9-1 15,3 1-12,-4-1-11,-17 3-4,-16 0 0,-22 0-7,-19 0-3,-21 5-2,-8-2 2,-7-1 6,0-2 27,0 2 16,0 4-16,0 5-15,0 7 0,0 6 12,-6 6-17,3 12-4,-1 7-5,4 10 6,0 17 3,0 14-6,0 17 3,13 15 3,2 14-3,3 13 2,-4 12-7,-10-2-2,-4-6 0,0-18 0,-10-23 0,-13-20 2,-6-13 4,-4-16 7,-10-5-3,-10-12 4,-9-5-6,-8-11-12,3-9 5,-2-9-6,3-7-2,3-5-28,5 0-60,2-17-144,-1-29-721</inkml:trace>
  <inkml:trace contextRef="#ctx0" brushRef="#br0" timeOffset="17109.31">9085 4516 906,'0'0'95,"0"0"-80,0 0 57,0 0 12,0 0-45,0 0-23,0 0 12,74 9 7,-21-9-20,1 0-7,-4-8-7,-4 5-1,-9 0-45,-3 3-115,-14 0-168,-13 0-178</inkml:trace>
  <inkml:trace contextRef="#ctx0" brushRef="#br0" timeOffset="17303.87">9210 4867 989,'0'0'72,"0"0"-51,0 0 35,0 0 2,138-87-2,-60 53-33,-9 5-17,-9 10-6,-12 12-25,-15 2-100,-4 5-187,-9-6-167</inkml:trace>
  <inkml:trace contextRef="#ctx0" brushRef="#br0" timeOffset="18353.47">12258 4309 595,'0'0'109,"0"0"-67,0 0 92,0 0-31,0 0-58,0 0 0,-1-32-7,1 32-19,0 19-10,0 20 9,0 14 24,0 2 12,0 4-24,0-6-9,0-7-5,0-5-4,0-7-7,0-4-4,0-6 0,0-5-1,0-10-1,0-4-38,0-5-60,0 0-81,0 0-128,0-20-85</inkml:trace>
  <inkml:trace contextRef="#ctx0" brushRef="#br0" timeOffset="18706.57">12614 4567 684,'0'0'182,"0"0"-156,0 0 19,0 0 9,0 0 34,145 7-23,-87-7-23,2-10-6,-9-6-2,-8 2-13,-16 4-14,-14 6-4,-7 4-3,-6 0-28,0 0-78,0-6-130,2-9-240</inkml:trace>
  <inkml:trace contextRef="#ctx0" brushRef="#br0" timeOffset="19387.21">13659 4257 793,'0'0'135,"0"0"-49,0 0-1,0 0-63,0 0-13,0 0-2,-127 62 4,96-20-8,2 4 7,7 0 5,5 3 2,12-8-14,5-2 0,0-8 0,27-12-1,11-11-2,13-8-6,4 0 0,1-24-18,-5-10-19,-7-5 14,-12 2 29,-14 2 3,-12 10-2,-6 6 24,0 9 16,0 6-2,0 4-18,-12 0-11,0 17-10,-4 12-3,6 5 1,0 1 0,8-1 2,2-6-1,0-5 1,20-4 0,10-9 2,9-7-2,6-3-1,-3-7 1,-4-18 3,-7-4 7,-11-3 12,-11-4 3,-9-2 0,0 1-1,-3 8-15,-16 6-6,-3 8-2,-1 6-1,-1 9 0,2 0-28,2 10-63,1 18-103,13 3-212</inkml:trace>
  <inkml:trace contextRef="#ctx0" brushRef="#br0" timeOffset="19732.87">14174 4646 387,'0'0'515,"0"0"-458,0 0 41,101-104-37,-63 59-39,-3-3-4,-10 4-8,-14 6-3,-9 8-6,-2 10 10,-11 6-4,-18 7-7,-7 7 0,1 0-9,4 0-14,10 17 6,11 3 2,10 2-15,0 2 4,3 0 2,29 3 3,8-4 18,7 2 3,-6-1 2,-4-2 0,-13-3 6,-10 0 7,-14 1-10,0-1 1,-12 5 3,-21-1-9,2 0-82,2-8-151,6-7-17,16-8-201</inkml:trace>
  <inkml:trace contextRef="#ctx0" brushRef="#br0" timeOffset="20167.35">14942 4293 952,'0'0'53,"0"0"12,0 0-22,0 0-39,-135 66-3,98-27 2,7-2 3,1-1-5,12-1-1,8-7 0,9-5-3,0-6-4,13-7 3,19-10-11,8 0-8,4-17 6,-4-11-3,-6-2 11,-7-1 9,-10-4 4,-7 5 7,-6 10 40,-4 8 9,0 8 0,0 4-2,0 0-29,0 0-19,0 14-10,0 15 1,-2 4 3,2 3 0,0-4-1,10-1-2,15-3 0,2-8 0,4-7-1,5-4-2,0-9-6,-1 0-23,-2-6-75,-8-17-176,-9-8-259</inkml:trace>
  <inkml:trace contextRef="#ctx0" brushRef="#br0" timeOffset="20401.49">15280 4071 1024,'0'0'32,"0"0"-26,2 132 49,5-64-18,1 3-10,2-4 0,-1-2-2,1-10-2,4-10-7,1-13-3,10-10-7,0-12 0,6-10-2,2 0-4,3-16-1,-5-13-58,-6-4-125,-17-6-235</inkml:trace>
  <inkml:trace contextRef="#ctx0" brushRef="#br0" timeOffset="20559.26">15382 4374 1045,'0'0'22,"0"0"1,183-57-1,-104 36-21,-13 4-1,-16 1-73,-29 6-205,-21 7-88</inkml:trace>
  <inkml:trace contextRef="#ctx0" brushRef="#br0" timeOffset="20990.79">12433 5109 821,'0'0'23,"0"0"-15,0 0 101,0 0-65,0 0-30,0 0 54,186 16 16,-39-16-27,44 0-5,39-12-7,35-12-6,25 1-13,17-2-6,8-1-7,-5-1 4,-13-2-10,-33 2-7,-38 6 4,-56 2 1,-53 8-5,-50 2 0,-38 4-9,-29-4-18,0 4-12,-42 2-29,-25 3-139,-18 0-204,-9 5-250</inkml:trace>
  <inkml:trace contextRef="#ctx0" brushRef="#br0" timeOffset="21479.24">14284 5947 551,'0'0'70,"0"0"-45,0 0 91,0 0-32,0 0 10,-34-108-27,3 102-7,-7 6-16,-8 0-12,-1 28-9,-3 11 1,3 7-5,11 1-9,12-2 0,13-5-7,11-7 0,0-6-1,29-13-1,11-12 0,5-2-2,4-14 1,-2-20-5,-7-5-6,-9 0 1,-9-1 6,-11 3 4,-6 9 2,-5 10 0,0 10 17,0 8 15,0 0-1,0 3-19,0 22-10,-9 9-3,9 0 0,0-2 1,2-5-2,27-5 2,4-9-2,12-4 1,2-9-2,-2 0-3,-9 0-53,-1-12-111,-17-10-215</inkml:trace>
  <inkml:trace contextRef="#ctx0" brushRef="#br0" timeOffset="22057.68">14730 5329 891,'0'0'106,"0"0"-106,0 0 0,0 0 1,0 0 6,0 0-6,-50 73 0,30-66 5,0-4-4,2-3 1,4 0 0,3-8 1,7-8 4,4-2-3,0-1-3,4 5-2,15 2 0,5 1-6,3 2 6,4 8 0,3 1 0,-3 0 1,0 12 3,-2 12 4,-4 10 2,-8 1 1,-5 6 9,-10 1-1,-2 0 2,-9 2-3,-21 0 0,-5 2 1,-3-7-7,3-8-5,4-14 0,6-11-5,5-6 6,9 0 8,9-11 3,2-6-9,0 3-2,14 4-8,11 8 5,7 2-1,7 0 6,11 12-1,5 2 3,12-2 6,0-8-2,3-4 2,-8 0 11,-6-2 7,-12-14-10,-6-4-4,-11 1-12,-9 0-4,-7-4-6,-7-3-1,0-2-35,-4-6-82,0-8-346</inkml:trace>
  <inkml:trace contextRef="#ctx0" brushRef="#br0" timeOffset="23167.75">2027 4319 590,'0'0'170,"0"0"0,0 0-5,0 0-67,0 0-52,0 0-25,0 0-11,0 76 9,0-25 13,-2 0 7,-2 4-18,0-3 7,-3-2-8,0-6-12,5-8-4,-1-6 1,3-10-1,0-6-4,0-5 0,3-4-3,17-3 3,2 0 0,10-2 0,1 0-25,2 0-36,3-14-35,-7-4-127,-8-8-266</inkml:trace>
  <inkml:trace contextRef="#ctx0" brushRef="#br0" timeOffset="23363.02">2239 4293 954,'0'0'112,"0"0"-110,0 0-1,0 0 4,0 0-3,156-80-2,-109 70-6,-7 2-175,-7 0-108</inkml:trace>
  <inkml:trace contextRef="#ctx0" brushRef="#br0" timeOffset="23565.83">2700 4018 953,'0'0'92,"0"0"-82,0 0 6,0 0-8,0 0 12,0 0 11,0 131-21,0-91-6,0-3-4,0 1 0,6-1-87,2-7-146,1-7-149</inkml:trace>
  <inkml:trace contextRef="#ctx0" brushRef="#br0" timeOffset="23812.97">3105 4057 1018,'0'0'37,"0"0"-28,0 0 2,145 0 39,-79 0 6,5 0-30,3-9-6,-9 2-13,-10 0-4,-19 3-3,-14 2-21,-12 2-66,-10 0-99,-6 0-58,-25 0-16</inkml:trace>
  <inkml:trace contextRef="#ctx0" brushRef="#br0" timeOffset="24681.85">3042 4167 344,'0'0'72,"0"0"-67,0 0 66,0 0-10,0 0-27,0 0-1,-10 0 19,10 0 15,0 0 25,0 0 12,0 0-42,0 0-16,-2 0-18,2 0-11,0 0-7,0 0-5,0 0 3,0 0 3,-2 0 9,2 0-5,-2 0 5,2 0 7,0 1-7,0 2 0,0-3-4,-2 2-4,0 5 0,2 0-2,-2 3 2,2 6 1,0 2 5,0 6-3,0 2-7,0 6 3,0 4-2,0 4 3,0 5 0,0 2-5,6 6 1,0 5 3,0 4 0,0 4-5,-1 1 6,-2-1-5,0-5-5,-1 4 2,3-3 0,-3 1-4,3 8 2,-3 6-1,0-1-1,1 2 0,1-5 2,-2 0-1,0-8 1,-2-7-2,0-7 0,0-7 2,0-11-2,0-5 1,0 0-1,0-4 1,-2-2-1,-2-4 1,-3-4 1,5-2-2,2-3 0,-3-4 0,3-2 0,0-2 0,0 2 0,0 2-5,0 5-1,14 2 6,13 5 1,4-2 0,13 2 0,3-3 2,7-2-1,6-2 4,-3-5 5,-1-2-5,-6-3 7,-12 0-3,-12 0 10,-8 0-8,-12 0-1,-6 0-1,0 0 1,0 0-6,0 0-2,0 0-3,0 0-6,0 0-32,0 0-31,0 0-47,0-15-126,0-14-237</inkml:trace>
  <inkml:trace contextRef="#ctx0" brushRef="#br0" timeOffset="25457.51">4733 3912 891,'0'0'223,"0"0"-170,0 0-8,0 0-17,0 0-18,0 0 5,6 94 23,-2-52-24,-2 2-8,0-4-3,3 1-3,1-1 0,1-4-47,0-1-109,-3-6-129,-4-3-87</inkml:trace>
  <inkml:trace contextRef="#ctx0" brushRef="#br0" timeOffset="25799.81">4174 4684 820,'0'0'55,"0"0"36,0 0 5,0 0-51,0 0-37,0 0 42,193 22 4,-43-22-9,27 0-5,14-8-6,19-14-2,13-4 0,4-2-12,3-7-8,-18 3-4,-25 1 3,-33 6-3,-38 7 0,-39 7-3,-34 7-3,-25-1-2,-11 5-14,-7 0-33,0 0-18,-32 0-43,-25 2-157,-28 10-350</inkml:trace>
  <inkml:trace contextRef="#ctx0" brushRef="#br0" timeOffset="26325.16">4086 5599 629,'0'0'132,"0"0"-90,0 0 37,0 0 29,0 0-38,130-103-19,-93 53-17,-6-4-5,-9 2 0,-6 3-15,-12 12 0,-4 7-7,0 12-4,-7 6-1,-11 9-2,1 3-8,0 0-28,7 0 23,0 17 0,10 3 0,0 6-10,3 2 9,21 4 7,15-4 0,7-2 7,10 1 2,0-6-1,-9 4 0,-9-4 0,-19 3 1,-14 4-1,-5 4 8,-9 3 1,-26 1-6,-3-4-2,-1-8-4,12-10-26,10-10-38,10-4-48,7-16-89,0-23-160</inkml:trace>
  <inkml:trace contextRef="#ctx0" brushRef="#br0" timeOffset="26589.11">5026 4985 1005,'0'0'166,"0"0"-152,0 0 32,0 0-21,0 0 3,-114 156 14,81-81-11,6 0-9,5 4 0,8-5-7,7-7-6,7-7 0,0-11-7,9-6-2,16-9-1,1-9-37,6-4-47,1-15-113,3-6-223</inkml:trace>
  <inkml:trace contextRef="#ctx0" brushRef="#br0" timeOffset="26969.27">5248 5650 984,'0'0'78,"0"0"-70,50-134 11,-19 78-6,-4 2-1,-7 8-4,-13 8-2,-7 5-3,0 14 3,-7 6-3,-13 8-3,-1 5-8,0 0-12,5 7-1,7 12 9,5 5 1,4 3-2,0 2-9,21-4 6,13-2 0,11-3 5,1 0 7,4-2 4,-8 4 0,-13-2 18,-13 2-1,-10 2 4,-6 0 15,0 4-8,-22 0-12,-10-1-8,1-6-8,-2-6-2,8-7-60,4-7-75,2-1-85,13-12-138</inkml:trace>
  <inkml:trace contextRef="#ctx0" brushRef="#br0" timeOffset="27530.76">5792 4858 818,'0'0'166,"0"0"-166,0 0-3,0 0 3,0 0 0,0 0 6,-52 84-3,29-69 0,1-3-1,-1-8-1,8-4 5,0 0 2,7 0-1,4-8 1,4-8-8,0-3 0,0 0-1,2 0-3,14 4 1,-2 1 3,7 1-1,1 1 2,1 7 0,2 0-1,-3 5 1,-5 0-1,2 6 0,-7 10 0,5 8 0,-7 5 5,-3-2 1,-7 5 2,0 3 7,-2 9-2,-20 2-5,-11 0-2,-1-4-4,0-9 3,3-13-5,6-10 2,8-10-1,8 0 4,4 0-1,5-17-1,0 2 6,0 0 0,12 3 5,10 6 9,6 3 1,-1 3 6,-2 0-13,-1 0-12,-1 1-3,-1 19-2,-2 5-10,5 2-101,-5 4-135,-2-7-200</inkml:trace>
  <inkml:trace contextRef="#ctx0" brushRef="#br0" timeOffset="27767.04">6214 5209 962,'0'0'140,"0"0"-113,0 0 15,0 108-2,0-55-3,0-2-24,0 0 9,2-5-16,-2 0-2,0-7-3,0-6 0,0-6-1,0-5-22,0-4-61,0-6-73,0-6-131,-6-6-84</inkml:trace>
  <inkml:trace contextRef="#ctx0" brushRef="#br0" timeOffset="27960.35">6091 5646 500,'0'0'602,"0"0"-540,0 0 0,0 0-34,0 0-10,0 0 1,134-112-17,-89 84 0,-3 4-2,-2 0-24,-4 2-59,-3 4-74,-4 0-164,0 4-93</inkml:trace>
  <inkml:trace contextRef="#ctx0" brushRef="#br0" timeOffset="28395.69">6764 5266 629,'0'0'205,"0"0"-93,0 0-33,0 0-22,0 0-9,-110 129-25,80-82-8,6-3-5,6-5-3,7-4 2,4-4-5,7-7 0,0-7-3,2-4 1,16-9-2,6-4-1,3 0-7,4-3-3,-2-19-10,-2-6 21,0-6 1,-12-3 1,-3-6 0,-3 7-1,-7 8 3,0 12 15,-2 9 27,0 7-1,0 0-19,0 17-14,0 12-8,0 4 10,0 4 1,0-3-8,9-1-2,9-5-3,3-5 1,5-10-2,0-5 2,1-8-2,0 0-1,-5 0 0,-1-9-18,-6-12-38,-7-7-69,-5-5-202,-3-8-178</inkml:trace>
  <inkml:trace contextRef="#ctx0" brushRef="#br0" timeOffset="28965.77">6967 4882 716,'0'0'108,"0"0"-99,0 0 5,0 0 19,0 0 3,0 0-17,-4 41-8,-10-37 2,2-1-5,3-3-1,-3 0-1,5 0 0,1 0-1,2-7 7,1-3 3,3-3-4,0 4-1,0-5-5,9 2-4,6 2 0,6-3 7,3 5 7,1 0 14,3 3 10,4 0-3,-7 5-1,-2 0-15,-4 0 5,-4 12-12,-1 10-1,-5 9 2,-7 1 0,-2 2-2,-5 2-2,-21 1-5,-6 2 3,-1-6-8,2-6 2,-1-5 1,8-10-3,7-8 0,1-4 0,7 0 1,3 0-2,3-12-1,3 3 0,0 0 2,0 3 1,5 2 0,10 2 4,7 2-3,3 0 2,2 0 1,2 0-2,-8 0-1,0 9-2,-6-4 0,0 4-5,1-4-43,-2 2-74,1-2-139,0-5-113</inkml:trace>
  <inkml:trace contextRef="#ctx0" brushRef="#br0" timeOffset="29210.91">7445 4930 658,'0'0'292,"0"0"-229,0 0 28,0 0 2,0 0-32,127 104-26,-92-57-8,-4 13 1,-6 15 0,-14 5-9,-11 6 24,0-4-24,-20-8 4,-9-8-13,-4-13 0,-1-13-4,6-15-5,1-9-1,2-11-18,5-5-34,-3-10-25,7-28-79,3-21-273</inkml:trace>
  <inkml:trace contextRef="#ctx0" brushRef="#br0" timeOffset="29827.19">7246 3854 861,'0'0'90,"0"0"-87,147-20 2,-64 17 6,6 0 4,0-1 1,1-4-3,-11-1-7,-11 4 0,-9-5 9,-12 7 10,-12 2 3,-1 1-7,-9 0 3,-2 0-1,-6 0-3,-1 0-2,-5 0 2,-3 0-1,-5 0-4,0 0-3,-3 4-1,2 2-5,0 6 4,0 2-3,0 8 9,3 7-2,1 5 3,1 12-5,2 9 13,0 9-8,-1 12 7,1 9-9,-2 3 2,0 5 3,-3 5-6,4 1-5,-2 0 2,1 3-7,-3 2 1,0 7 2,-2 7-5,1 2 5,-1-1-3,-2-11 1,0-11 0,0-11 1,-2-8 1,-14-8 0,-6-6 3,-9-9-1,-7-7-2,-5-8-3,-10-8-2,-3-6-2,-4-15-4,2-11-53,0-22-82,2-46-617</inkml:trace>
  <inkml:trace contextRef="#ctx0" brushRef="#br0" timeOffset="201966">951 8201 831,'0'0'106,"0"0"-106,0 0 3,0 0-1,138-38-2,-102 48-7,-14 22 0,-12 10-6,-10 7 13,-4-1 15,-22 3 4,-6-6-10,-1-7-1,9-14-2,4-12 4,11-6 15,9-6 6,0 0 21,0 0-23,5-16-9,19-3-10,5 2-8,9 5 0,-5 9 7,-2 3-6,-6 7 3,-8 18-3,-7 10 4,-8 3 4,-2 2 14,-6 4 2,-21-1 0,-4-4-6,-6-7-4,-1-3-7,3-7-2,-3-8-4,-2-2-3,2-10-1,2-2-76,7-4-160,4-26-432</inkml:trace>
  <inkml:trace contextRef="#ctx0" brushRef="#br0" timeOffset="202221.32">1370 7882 805,'0'0'72,"0"0"-40,159 54 94,-101 17-61,-9 15-34,-11 15 5,-23 8 1,-15 8-17,-2-1-1,-34-5 7,-9-14 1,-8-6-6,-7-7-6,2-11-7,6-15-8,15-23-3,12-24-72,12-13-203,10-58-480</inkml:trace>
  <inkml:trace contextRef="#ctx0" brushRef="#br0" timeOffset="202700.44">3213 8346 817,'0'0'140,"0"0"-71,0 0-4,0 0-60,0 0 3,0 0 15,43 134 25,-32-69-9,-5-2-14,-1 0 10,-5-13-7,0-10-2,3-7-4,-3-8-7,4-5-9,4-6-3,4-7-1,6-2-1,9-5 5,6 0 1,7 0-7,9-12-19,3-13-68,-2-9-144,-9-4-458</inkml:trace>
  <inkml:trace contextRef="#ctx0" brushRef="#br0" timeOffset="202860.22">3606 8424 883,'0'0'257,"0"0"-257,0 0-4,114-82-15,-38 47-108,-1-5-156,-12 6-332</inkml:trace>
  <inkml:trace contextRef="#ctx0" brushRef="#br0" timeOffset="203015.61">4137 8020 982,'0'0'157,"0"0"-141,0 0-2,0 0 2,0 127 10,0-77-12,0-2-11,0 8-3,0-1-28,2-7-144,2-11-198</inkml:trace>
  <inkml:trace contextRef="#ctx0" brushRef="#br0" timeOffset="203205.8">4531 8247 954,'0'0'41,"137"-30"-12,-47 10 45,-5 5-56,-12 1-16,-13 7-2,-19 7-43,-24 0-161,-17 0-159</inkml:trace>
  <inkml:trace contextRef="#ctx0" brushRef="#br0" timeOffset="203495.86">4556 8282 787,'0'0'160,"0"0"-121,-72 140 61,63-58-41,5 18-9,1 15-7,3 15-4,0 14-15,0 11-4,0 2 7,0-9-7,0-12 14,0-18-12,0-15 6,0-20-10,10-16-3,8-13 0,8-12-9,0-9-2,10-14-3,8-7 2,9-12-3,9 0 0,9-24-30,7-17-52,-2-17-70,-7-17-417</inkml:trace>
  <inkml:trace contextRef="#ctx0" brushRef="#br0" timeOffset="203984.36">6038 8693 829,'0'0'151,"0"0"-123,0 0 51,120-153-15,-71 78-48,-5-2-8,-3-1-3,-12 1-1,-16 3 2,-13 8-6,0 5 0,-13 12 2,-11 6-2,-3 14 2,0 10-3,2 9 2,6 10 1,-2 0-1,3 8 0,2 25 0,6 11 2,0 9 4,10 12 1,0 6 4,0-4 11,10 1-11,10-3-4,4-7-2,1-2-5,2-12-2,-2-10-11,-2-13-83,4-21-160,2 0-207</inkml:trace>
  <inkml:trace contextRef="#ctx0" brushRef="#br0" timeOffset="204284.44">6529 8283 854,'0'0'123,"0"0"-94,-25 103 22,25-62-21,0 0-17,0-3-7,17-10-5,6-12 10,4-8-3,4-8 3,2-8 4,3-22-2,1-10-3,-4-1-1,-12-3-1,-9 3 15,-12 5 5,0 4 7,-12 9 3,-15 9-8,-6 12-16,-7 2-6,0 10-8,-6 19-3,10 0-27,7 5-64,12-5-87,15-7-185,2-15-284</inkml:trace>
  <inkml:trace contextRef="#ctx0" brushRef="#br0" timeOffset="204770.99">7030 8303 830,'0'0'196,"0"0"-117,0 0-14,0 0-39,0 0-14,-114 97-4,99-53-2,1 4-2,7-2-4,7-6 0,0-10 0,14-7 0,12-16-6,5-7-7,6-2 9,-2-28 3,-3-6 1,-9-3-9,-11-6-4,-8 5 13,-4 8 2,0 8-2,0 12 17,-6 10 20,2 2-4,-2 12-14,6 36-19,0 24 1,0 24 9,19 21 12,10 22 5,3 20-6,-4 6-5,-10-1-14,-18-26 1,0-27 0,-36-33-2,-14-34 9,-5-30 22,-3-14 2,0-24-9,5-29-7,8-13-8,12-1 6,12-1-8,17-2-7,4-1-1,26-3-11,24-4-49,15-9-39,4-3-107,11-4-647</inkml:trace>
  <inkml:trace contextRef="#ctx0" brushRef="#br0" timeOffset="205249.72">8243 8499 897,'0'0'83,"0"0"22,0 0-23,82-139-47,-51 86-1,-1 2-19,-9 0-9,-3 9-4,-11 15 0,-7 8-2,0 9-1,0 7-7,-20 3-11,-4 0-6,1 13 7,5 6-2,11 6 7,7 1 11,3 2-4,27 0-1,12 1 3,4-5 4,-1 0 0,-7-2 1,-14 0 2,-13 0 3,-11-1 15,0 11 10,-17-1 1,-18 3-21,1-2-3,2-8-8,4-8-8,14-10-59,2-6-75,12-10-128,0-22-259</inkml:trace>
  <inkml:trace contextRef="#ctx0" brushRef="#br0" timeOffset="205470.53">8869 8145 522,'0'0'553,"0"0"-502,0 0-9,0 0-18,0 0 16,22 107 7,-17-61-17,2 2-10,-3-4-8,-2-1-5,-2-4-6,2-12-1,0-4-3,-2-9-43,2-5-70,-2-6-116,0-1-137</inkml:trace>
  <inkml:trace contextRef="#ctx0" brushRef="#br0" timeOffset="205620.82">8766 8474 913,'0'0'88,"0"0"-47,0 0-37,0 0-4,183-118-51,-109 80-123,-5-1-1,-11 0-145</inkml:trace>
  <inkml:trace contextRef="#ctx0" brushRef="#br0" timeOffset="205775.54">9304 8085 616,'0'0'285,"0"0"-168,0 0-34,0 0 6,0 0-21,0 141-27,2-88-15,4 0-18,1 1-5,0 1-3,0-6-23,-3-7-69,-4-8-133,0-18-288</inkml:trace>
  <inkml:trace contextRef="#ctx0" brushRef="#br0" timeOffset="206060.41">8301 8821 789,'0'0'178,"0"0"-168,0 0 21,0 0 7,158 30 0,-34-30 5,32-23-20,23-12 7,17-5 36,17-5 6,2 1-18,-15 4-22,-34 6-10,-48 14-6,-51 8-16,-38 11-27,-29 1-35,-18 3-75,-45 19-205</inkml:trace>
  <inkml:trace contextRef="#ctx0" brushRef="#br0" timeOffset="206556.46">8552 9457 328,'0'0'642,"0"0"-578,0 0 17,0 0-18,89-111-25,-56 61-10,-3-4-3,-10 3-15,-10 8-7,-10 6-3,0 11 1,-14 10-1,-13 12-4,-8 4-16,-2 0 2,2 20-1,6 5 3,11 3 1,13 2 1,5 0-1,25 2 2,24-1-15,11-6 22,5 1 6,-3-2-1,-12 0 2,-15-2 13,-22 2 0,-13 2 5,0 2 9,-22 5-7,-15-6-11,2 2-10,4-7 0,4-10-9,12-6-56,7-6-64,5 0-163,3-20-355</inkml:trace>
  <inkml:trace contextRef="#ctx0" brushRef="#br0" timeOffset="206721.58">9154 9360 1104,'0'0'14,"0"0"-1,145-53-1,-82 34-12,-3-3-72,-6-2-235,-15 0-228</inkml:trace>
  <inkml:trace contextRef="#ctx0" brushRef="#br0" timeOffset="206878.03">9620 9080 991,'0'0'129,"0"0"-74,0 0 28,-2 146-34,6-94-22,8-2-13,-4-1-11,-3-3-3,-1-11-12,-2-8-63,1-19-110,-1-8-251</inkml:trace>
  <inkml:trace contextRef="#ctx0" brushRef="#br0" timeOffset="207185.77">10053 8064 1138,'0'0'16,"127"39"26,-48 19 33,0 19-46,-6 17 1,-11 13-4,-16 11-8,-20 3 5,-26 6-5,0 3-6,-31-1 7,-23-7-12,-8-15-5,-7-14-1,-5-21-1,5-24-36,5-19-54,-8-21-100,-10-8-368</inkml:trace>
  <inkml:trace contextRef="#ctx0" brushRef="#br0" timeOffset="207524.44">8140 8182 835,'0'0'73,"0"0"23,-116 37 4,79 40-53,8 37 2,15 22 6,14 18 3,0 6-10,24-13-12,14-2-3,5-11-16,5-18-11,4-21-6,2-19 0,2-25-56,1-22-48,5-29-132,4-14-274</inkml:trace>
  <inkml:trace contextRef="#ctx0" brushRef="#br0" timeOffset="208116.17">10487 7744 843,'0'0'113,"0"0"-95,0 0 76,192-8-26,-89 4-36,8 1 7,-4 3-21,-11 0-14,-18 0 0,-15 0-3,-19 0 0,-22 0 1,-9 3 1,-11 1 14,-2 6 7,0 14 7,0 14 13,0 21-21,-2 17-1,0 20-8,2 24 1,0 24 1,25 15 0,8 11-4,7 9-3,3-2-2,-8-3 1,-10-4 2,-15-19 7,-10-24-3,-16-16 5,-34-21 6,-12-20 3,-10-19 1,-3-13-13,1-14-1,3-14-7,2-10-7,6 0-1,13-12-50,13-18-51,4-5-58,0-6-401</inkml:trace>
  <inkml:trace contextRef="#ctx0" brushRef="#br0" timeOffset="208936.3">4152 11378 93,'0'0'592,"0"0"-523,0 0 80,0 0-83,0 0-45,0 0 14,172-89 18,-101 72-25,-1-2-8,-10 4-13,-12 3-5,-19 9-2,-10 1-38,-15 2-51,-4 0-31,0 0 19,-12 0 85,-10 0-2,-1 0 18,1 2 4,4 10 23,7 8 27,1 6 2,7 8-9,3 9-17,0-3 7,0 6-16,0 0-15,0-2-4,0 2-2,0-5-94,3-8-147,-3-8-230</inkml:trace>
  <inkml:trace contextRef="#ctx0" brushRef="#br0" timeOffset="209200.15">4683 11482 665,'0'0'103,"0"0"-102,0 0 81,0 0-4,108 110-25,-91-60 6,-9 1-19,-3-11-16,-5-8 2,0-17-7,0-6 6,0-7 15,0-2 6,0-8 4,0-22-5,0-16-39,9-7-5,8 0-1,8 12-5,2 11-34,6 14-73,3 13-134,1 3-154,0 0-152</inkml:trace>
  <inkml:trace contextRef="#ctx0" brushRef="#br0" timeOffset="210084.31">5331 11492 947,'0'0'50,"0"0"20,0 0 3,0 0-45,0 0-20,-133 51-1,110-18-3,3 9-4,3 0 0,3-2 2,7-5-2,7-9-6,0-11-28,0-12-10,18-3-15,6-4 4,7-28 6,2-4 23,-8-7 10,0 3 15,-11 10 1,-5 5 11,-7 11 62,-2 7 23,0 7-12,0 0-37,0 0-23,0 0-19,0 7-5,0 18 0,0 5-2,0 4-2,0-2 3,13-3 1,7-9 0,9-8-2,7-12-15,-1 0 6,0-19-2,-7-13 2,-8 0 4,-6-4 2,-8 7 5,-6 0 0,0 9 1,0 9-1,3 5 4,-3 6-1,2 0-3,4 3-30,1 19 20,2 5 9,0-1 1,-3-1 2,-1-4 3,-1-9-2,-4-3-1,0-6-1,3-3 3,-3 0 1,2-9 18,3-15-10,2-4-13,5-4-1,4 6 0,-4 6-4,5 10 4,-4 6 0,5 4-9,-1 0-2,2 18 0,-2 10 11,1 6 1,-2 3 3,-1-5-2,-1-6 1,-3-11-2,-2-9 0,-2-3 1,0-3 1,1-9 11,6-19-5,1-10-5,4-3-3,-2 8-7,-3 5-26,-8 11 20,-1 8 5,-1 6 2,2 3-12,13 0-34,3 3 25,11 15 26,3 0 1,-1 4 2,-6 0 25,-10 2 5,-11 2 1,-8 6-7,0 6 8,-25 2-14,-6-1-15,-2-9-5,2-14-54,4-9-101,4-7-103,11-6-135</inkml:trace>
  <inkml:trace contextRef="#ctx0" brushRef="#br0" timeOffset="210850.23">6259 11536 709,'0'0'130,"0"0"-103,0 0 94,69 143-13,-47-57-58,-2 18-24,-2 15-10,-3 8-4,-3 5-7,1-15-2,1-17-1,3-26-1,6-23 1,-1-21 1,3-22-2,-1-8-1,2-20 0,-1-23 1,-5-5 3,-9-8-1,-11-4 0,-2-3-2,-31-2-1,-10 7-1,-3 12-1,4 11 2,1 10 0,7 2-3,8-1 2,10-3 0,12-8-7,4-7-17,2-6-32,23-4 0,8-3 10,1 9 15,-3 7 12,0 11 20,-6 3 0,-4 1 3,0 6 13,-10 2 18,-2 8 11,-5 4-3,-4 2 1,0 2-7,0 0-13,0 0-17,0 0-3,0 16 4,-9 6-7,-1 4 0,5 4 0,3 1-1,2-5 1,0-2 0,2-8 0,13-10-1,3-6 0,0 0-3,4-18 0,-4-13 3,3-2 0,-9-3-5,-5 12 2,-3 7 2,2 9 1,-4 7 1,0 1-2,4 0-16,5 15-2,7 17 16,3 8 3,-2 3 1,-1-5 2,-5-8-2,-3-10 4,-8-8 10,-2-8 10,0-4-2,0 0 5,0-6 17,0-22-12,0-14-28,2-8-4,9 0-2,7 6-33,4 10-65,0 11-88,1 9-142,0 8 16</inkml:trace>
  <inkml:trace contextRef="#ctx0" brushRef="#br0" timeOffset="211485.88">7063 11598 458,'0'0'116,"0"0"32,0 0 13,34 102-62,-25-62-23,-5 3-18,-4-5-32,0-8-14,0-9-5,0-10-2,0-11-1,0 0-1,0-11 14,0-24-7,0-8-10,0-3-2,11 6 2,2 8 0,5 8 4,5 12-4,0 5 0,2 7-6,4 0 4,-4 15 2,2 10-2,-4 9 3,-8 2-1,-1-4 2,-8-6-2,-6-6 5,0-12-2,0-6 1,0-2 0,0 0 5,0-5 0,0-20-7,0-13-2,7-3-3,11 3-3,-3 10 1,2 10 5,1 8-1,1 10 0,-1 0-3,-3 0 2,-1 16 0,-3 11 2,-3 10 2,0 6 2,-2-3-2,-4-6-1,7-12 0,-6-12 3,10-7-3,4-3 4,8-17 4,4-24-4,2-5-3,-2-2 1,-6 7-3,-4 10-3,-7 10 3,-6 12 0,1 9 0,2 0-2,7 24-3,4 8 5,2 2 1,4 5 2,-7-1 7,-9-4 7,-10-1 3,0-1 0,-17 1-8,-19-1-12,-4-10-13,-4-8-89,-2-11-266</inkml:trace>
  <inkml:trace contextRef="#ctx0" brushRef="#br0" timeOffset="212079.26">8479 11558 836,'0'0'145,"0"0"-101,0 0 7,0 0-14,0 0-20,0 0 2,-43 135-10,40-106-2,3-4-7,0-9 0,0-11 1,19-5-1,2 0-5,-2-21-2,-3-16 2,-5-6-2,-7-3 2,0 1 5,2 7 2,2 6-2,3 8 0,5 10 1,2 14-1,4 3 0,3 43 0,0 35 3,-2 33 5,-5 23 3,-7 15-5,-6 5-3,-5-5-2,0-9-1,0-17 3,0-25-2,0-23 26,0-29 8,0-23-13,0-24 2,7-2-11,10-31 12,2-14-1,-7-11-17,-7-13-6,-5-13-1,0-15-50,-20-19-97,-6-9-314</inkml:trace>
  <inkml:trace contextRef="#ctx0" brushRef="#br0" timeOffset="213399.79">9571 11474 913,'0'0'44,"0"0"-20,0 0 76,-149 4-78,116 26-12,1 5-3,14 4-1,12 0-5,6-8 3,0-11-4,22-8-6,14-12-4,6 0-5,5-25-2,-3-12-15,-3-5-2,-8-2 8,-11-4 26,-8-8 0,-12-3 1,-2-4 20,0 0 10,0 13-8,-2 14 1,0 17 19,-3 8-23,5 11 6,-2 0-26,-3 26 1,5 20-1,0 11 2,0 4 4,0 4 1,16-5 0,4-2-3,4-7-3,3-12-1,4-11 1,-1-17 0,2-11 2,2-12 4,1-25-2,-5-4 2,-6-2-6,-8 3 0,-12 3-1,-4 10 0,0 10 1,0 10 2,0 7-2,-4 0 0,-7 4-1,0 20-1,0 10 1,9 3 0,2 2 0,0-3-1,4-2 2,18-8 0,4-10-1,11-12 0,-2-4 1,1-8 1,-3-21 1,-6-5-1,-4-7 0,-11-2-2,-7-1-2,-5 5 0,0 9-4,-2 7 3,-7 9 2,3 11-6,3 3-13,1 0-22,2 0-22,0 15 3,0 6 24,17-2-10,4 0-6,4-1 46,-4 4 7,0-3 1,-9 6 12,0 1 20,-3 1 5,-5-1-5,1-1-7,0-7-11,-1-3-10,7-6 1,0-7-1,5-2 0,4 0 4,2-10-1,5-10-5,2-2-1,0-4-2,-1 0 1,-5 0 2,-8 4 11,-7 8 25,-8 2-6,0 5 10,0 5-8,0 2-11,0 0-11,-14 7-9,3 17-3,-1 8-1,6 4 0,6-3 0,0-1 0,0-5 0,0-5 0,16-4-1,5-7-10,2-11-5,4 0 9,2-8 5,-4-23-8,-3-1 3,-5-1 2,-6-2-6,-1 5 11,-8 10 0,0 8 1,-2 8-1,0 4 11,0 0-11,0 23-7,0 14 7,0 1 0,0 0 1,0-8 4,13-6-5,3-8 9,7-10 11,4-6 5,1 0 2,6-22 3,-5-9-5,-3-4-15,-6 1-3,-4 6-7,-9 0 0,-7 5-11,0 3-46,0 1-75,-16 5-275</inkml:trace>
  <inkml:trace contextRef="#ctx0" brushRef="#br0" timeOffset="213535.84">10670 11185 1081,'0'0'66,"0"0"-59,0 0-7,0 0-33,0 0-257,0 0-124</inkml:trace>
  <inkml:trace contextRef="#ctx0" brushRef="#br0" timeOffset="214666.21">11224 11321 456,'0'0'297,"0"0"-167,0 0 12,0 0-47,0 0-69,0 0 3,-117 47 0,83-8-16,7 2-8,12-4 0,11-5-4,4-6 0,0-3-1,16-7 0,14-9-20,11-7 0,-1-5-13,2-24-1,-3-3 1,-9-3 13,-8-2 20,-10 2 3,-5 2 16,-7 5 11,0 8 16,0 10-8,0 6-12,0 4 5,-3 0-23,-1 16-8,-3 12 0,7 8 1,0 0-1,0-2 1,16-5-2,8-9 1,8-11-12,7-9-2,4 0 1,-1-18 0,-5-11-9,-5-5 6,-5-9 2,-7-4 0,-11-6 12,-5-9 1,-4-1 1,0 5 2,0 9 3,-8 19 16,-3 14 17,-2 14-6,-1 2-11,0 5-10,1 29-8,-1 7-2,9 9 1,5 4-1,0 2 3,0 2-4,21-3 0,4-3 1,4-8-2,2-12 1,0-9-11,3-16-3,-1-7 1,3-2 3,-1-24 0,-4-4-13,-4-2 6,-6 4 14,-13 6 3,-4 2 0,-1 5 7,-3 8 22,0 4 0,0 3-6,0 0-12,-5 9-9,-1 10-2,-1 7 1,7 3-1,0 1-1,0-2 1,9-6-1,13-6 0,5-8-6,5-8 0,-1 0 2,-2-16-3,0-14 0,-10-4 0,-5-1 5,-5 0 2,-9 2 0,0 10 1,0 6 2,0 13 5,0 4 9,0 0-16,-2 17-1,-5 13 1,3 4 1,4 1 2,0 2 1,6-4 1,19-7 1,8-6 0,3-15 9,-2-5 13,-1-2 2,-4-22-13,-7-8-2,-7-4-5,-8-4-8,-7-1-2,0 3-3,0 10-35,-6 14-62,1 8-196,0 6-435</inkml:trace>
  <inkml:trace contextRef="#ctx0" brushRef="#br0" timeOffset="-214380.92">12485 11386 729,'0'0'132,"0"0"-122,0 0 55,0 0-24,54-105-15,-54 93 17,0 4 12,-8 7-13,-9 1-13,-8 3-21,3 23 4,1 6-4,6 7 2,7 1 4,4 2-4,4 1-5,0-11-3,25-6 1,9-9-2,7-15 6,7-2-7,4-19 3,5-16 2,-9-5-5,-6-5 2,-9 3-1,-6-2 0,-7 11-1,-6 13-2,-6 8 2,-1 12 5,4 0 6,3 9-10,10 17 17,2 6 6,1-2 5,-6 2-16,-6-3 6,-13-3-12,-2-2 3,0 2 1,-29-3-10,-4-6-1,-9-3-21,-9-2-41,-6 0-52,-7 0-164,-9 0-188</inkml:trace>
  <inkml:trace contextRef="#ctx0" brushRef="#br0" timeOffset="-214131.34">11625 11427 883,'0'0'0,"0"0"-98,0 0 88,169-90 8,-89 57-15,-4 1 15,-14 3 2,-17 7 11,-23 6 24,-13 5 36,-9 8 80,0-3-33,0 3-82,-2 3-36,-3-2-5,5-1-101,0-9-241</inkml:trace>
  <inkml:trace contextRef="#ctx0" brushRef="#br0" timeOffset="-213450.88">13915 11153 842,'0'0'120,"0"0"-68,0 0 14,0 0-49,0 0-7,0 0 0,-13 136-1,11-90 0,2-8-6,0-6 1,2-7-4,16-9 4,5-6-3,-2-10 2,4 0 4,-2-10 0,-1-14-2,-2-8 3,-4-3-3,-6-2-4,-5-2 0,-2 9 1,-3 10 0,0 12-1,0 8-1,0 0-1,0 8-12,0 14 13,0 0 0,-5-3 0,2-11 0,1-4 0,2-4 0,0 0 0,0-7 3,7-17 0,13-9-2,7 4 0,2 7-1,0 8 1,-3 14 0,0 0 3,-2 7-1,0 20 7,-4 2-3,-9 6-3,-4-1-1,-7 2-2,0-1-1,-9-3-43,-16-6-135,-4-14-293</inkml:trace>
  <inkml:trace contextRef="#ctx0" brushRef="#br0" timeOffset="-213304.78">14047 10848 1115,'0'0'0,"0"0"-56,0 0 45,0 0-265,118-99-390</inkml:trace>
  <inkml:trace contextRef="#ctx0" brushRef="#br0" timeOffset="-212377.06">15071 11273 5,'0'0'856,"0"0"-821,0 0 25,55-116 51,-42 72-76,-6 0-11,-5 2-10,-2 9-7,0 11-4,0 14 2,-9 8 3,-8 0-8,-3 15 0,1 19 0,4 10 0,9 9 5,6-2-1,0 2 1,4-10-5,16-3 3,6-9-1,6-13-2,4-10 1,0-8 4,-3 0-5,0-22 0,-6-9-4,-7-5 2,-4-8-4,-11 3 3,-2-3 3,-3 9 2,0 15-1,0 8 0,0 10 9,0 2-10,0 8-1,0 20-8,0 11 9,0-4 5,0-3-5,0-8 0,0-10 0,0-6 2,0-8-1,7 0 0,2-8 6,9-22 2,2-10-8,4-2-1,1 4 0,-3 5 0,1 12 0,-5 8 0,-3 13-1,-1 0-4,-8 17-5,3 17 9,-5 7 1,-2 5 1,4-5-1,0-7 0,3-10 0,4-10 0,5-11 0,7-3 3,4-9 2,2-20-3,-2-6-1,-4-5-1,-10 0-1,-3 6 1,-7 10 0,-2 10 0,-3 10 1,0 4 5,0 0-6,0 28-6,-3 11 6,-2 7 2,5 1 2,0-5-2,0-3 2,15-17 1,7-8 10,0-13 20,2-1-2,1-14-1,-7-18-7,0-4-16,-12-6-7,-3 4-2,-3 6-26,0 10-57,0 10-169,0 10-384</inkml:trace>
  <inkml:trace contextRef="#ctx0" brushRef="#br0" timeOffset="-211381.41">16173 11214 822,'0'0'81,"0"0"-74,0 0 44,0 0-35,44-113-14,-44 99 1,0 3 16,-5 8 5,-13 3 12,0 0-11,1 24-14,0 12 5,7 6-2,5 4-7,5-2 1,0-4-5,13-10-1,12-7-1,4-13 5,9-10-3,-1 0 5,4-18-4,-3-14 2,-12-5 3,-8-4 2,-6 2 5,-12-5 2,0 9-5,0 6-11,-7 11-1,2 10-2,1 5-12,-1 3-34,5 0-23,0 0-31,0 0-16,0 0 43,12 0 38,14 0 30,8 0 6,0 3 14,1 8 36,-2 4 2,-1 7-8,-8 6-2,-9 9-11,-3 6-1,-8 1 5,-4-4-4,3-8-10,1-11-13,5-9 2,7-11-3,3-1 4,10 0 3,2-22 16,6-10-20,-8-6-2,-6-5-6,-2-8-1,-12 0 0,-7 11 0,-2 5-1,0 17 0,-5 10-6,-10 8-10,1 0 3,6 12-7,8 8 4,0 2-2,0 2 3,22 5 9,5-3 6,2 6 0,0-3 5,-7 3 13,-8-1-3,-12-4 4,-2 1-1,-13-3-4,-12-5-10,3-7 4,6-6-8,11-5 3,5-2 0,0-7 7,23-24-10,19-13 0,9-11 0,7 1 0,0-1 1,-2 4 0,-12 9 5,-10 10 26,-16 10-13,-14 12-1,-4 5 22,0 5-8,-28 0-18,-4 19-11,-6 17 2,5 8 2,8 4-3,11 2 3,14-4-4,0-6 2,23-8-3,22-14 0,10-11 3,11-7-1,5-11 0,-7-19-1,-15-6-3,-17 2 0,-22 2-11,-10 6-20,-18 2-25,-36 6-89,-21-4-209,-21-1-294</inkml:trace>
  <inkml:trace contextRef="#ctx0" brushRef="#br0" timeOffset="-211235.27">15431 10732 1118,'0'0'0,"0"0"-172,0 0-32</inkml:trace>
  <inkml:trace contextRef="#ctx0" brushRef="#br0" timeOffset="-210765.01">18356 10814 836,'0'0'116,"0"0"-111,0 122 51,-2-52 4,0-1-11,-3-2 15,3-8-17,-1-11-16,3-12 2,0-14-4,0-8-13,5-12-1,22-2-6,9 0 1,8-4-6,3-5-4,3-1-25,-2-3-59,1 1-152,0-6-184</inkml:trace>
  <inkml:trace contextRef="#ctx0" brushRef="#br0" timeOffset="-210030.96">18996 10989 811,'0'0'111,"0"0"-82,0 0 96,0 0-62,0 0-38,-136 24 1,103 14-7,2 1-15,6 2-1,9-4 0,12-5 0,4-6-3,0-12-2,23-5-18,12-9-11,4 0 7,0-23 0,-6-9-8,-8 1 32,-10-1 1,-8 6 3,-7 6 5,0 4 22,0 11-2,0 2-6,0 3-3,0 0-20,0 20-4,0 9 2,0 0 4,0 0-4,2-3 2,18-5-1,6-10-12,9-11-4,0 0 4,0-12 2,-1-15-2,-9-5 8,-12-1 5,-4 8 1,-9 1 2,0 12 21,0 6 14,0 6 2,0 0-15,-2 28-23,-2 18-1,4 14 2,0 12 2,4 2 3,11 3 1,3 1-3,-7-2-4,-3-6-1,-6-10 1,-2-16-2,0-26 0,-5-18-10,-9 0 4,-5-33-5,3-19-8,0-15 9,7-17 5,5-11-3,4-4-1,0 6-2,27 17 2,6 22 7,2 20 2,1 14 2,-5 13 13,-4 7 1,-6 0-3,-13 20-1,-6 3 0,-2 5-4,-4 4-2,-21 1-3,-4-4-3,2-3-2,4-10-41,9-10-59,7-6-56,7 0-102,0-24-165</inkml:trace>
  <inkml:trace contextRef="#ctx0" brushRef="#br0" timeOffset="-209848.93">19480 10818 812,'0'0'139,"0"0"-119,0 0 108,45 125-67,-39-65-5,1 6-17,-1 0-23,-4 0-15,-2-2 0,0-8-1,0-9-49,-2-15-89,-7-20-164,5-12-67</inkml:trace>
  <inkml:trace contextRef="#ctx0" brushRef="#br0" timeOffset="-209136.47">19876 11064 818,'0'0'78,"0"0"70,0 0-39,0 0-67,0 0-26,0 0-8,-106 81 0,83-39-5,5-3-2,5 2-1,7-7 0,6-7-1,0-12-4,10-11-20,22-4-10,5-4 12,4-21-7,-6-9 17,-5-4 0,-8-3 11,-11 1 2,-5 6 4,-6 10 9,0 7 32,0 12-2,0 5-11,0 0-11,-2 12-17,-4 13-4,1 6 2,3 3-2,2-2-1,0-4 0,2-6 1,18-7-1,9-14-2,4-1-7,10-16 2,3-18 0,-1-4 2,0-2 4,-7 2 0,-12 4 2,-5 8 1,-11 10 9,-7 10 13,-3 6 7,0 0-2,-11 6-21,-16 22-3,0 11-3,2 2 1,10 2-1,9-2-1,6-9 0,0-7-1,20-13 1,18-12-6,10 0 2,8-25-1,-2-8-13,-12-8 9,-6 4 3,-14 4-4,-10 5 9,-10 10 2,-2 10-1,0 8 21,-14 0-9,-6 18-1,0 16-3,9 8 18,11-2-12,0-4-6,5-8-2,21-10-5,8-15-1,6-3-2,9-15-32,2-17-83,-6-7-343</inkml:trace>
  <inkml:trace contextRef="#ctx0" brushRef="#br0" timeOffset="-208842.39">21035 10712 957,'0'0'62,"0"0"-60,0 152 79,8-86-44,2-2-3,7-3-14,-7-3-9,-3-6-11,-5-6-78,-2-8-195,0-12-230</inkml:trace>
  <inkml:trace contextRef="#ctx0" brushRef="#br0" timeOffset="-208575.11">20951 11059 694,'0'0'166,"0"0"-162,136-56 110,-74 56-36,-6 1-41,-12 32-12,-9 8-21,-10 6 1,-11-1 3,-9-8-1,-5-14 0,0-8 13,0-12 25,0-4-11,-4 0 16,3-20-6,1-16-35,0-10-9,7-4-1,20 6-9,8 10-33,6 12-48,0 7-106,4 5-223</inkml:trace>
  <inkml:trace contextRef="#ctx0" brushRef="#br0" timeOffset="-207712.2">21765 10935 400,'0'0'424,"0"0"-386,0 0 80,0 0-48,0 0-23,-110 108-8,84-78-13,1 4-12,10-8-8,5-2-4,10-4-1,0-6-1,6-8-4,15-6-16,10 0-10,10-10-16,-5-16-7,-1-2 18,-10-2 29,-10-2 6,-9 4 5,-2 2 9,-4 10 46,0 5 9,0 7-18,0 4-13,0 0-16,-4 11-14,-4 15-4,-1 6-1,7 2 2,2-1-5,0-4 1,0-5-1,15-10 0,9-9 0,6-5-1,1 0-6,-1-17 2,0-9 3,-5-3-11,-5 3 3,-5-1-2,-6 7 7,-2 6 4,-2 8-3,-5 6 4,0 0-5,0 1-15,0 20 20,0 6 1,0 5-1,0-6 0,0-1 1,0-9-1,0-6 0,0-10 0,0 0 1,0 0 4,8-16 9,5-13-13,8-8 0,-1 5-1,3 3 0,-6 10 0,-1 9 0,-5 8 0,0 2 0,-1 5 0,0 21 0,-4 8 1,-2 3 3,2-1-3,-4-7-1,5-6 1,-2-9-1,7-12 0,6-2 0,7-10 3,1-17-3,4-4 0,-1-3 2,-5-2-2,-4 6-1,-6 6-1,-8 10-1,-6 7 3,0 7 5,0 0-5,0 0-5,5 2-7,5 17 8,9 3 3,4 2 1,10 4 0,-5 4 1,-4-2 8,-10-2 6,-12-4-8,-2 0 1,-6-2-2,-23-8-6,-2-2-3,2-12-73,8 0-118,11-10-215</inkml:trace>
  <inkml:trace contextRef="#ctx0" brushRef="#br0" timeOffset="-206963.19">22708 10943 990,'0'0'121,"0"0"-114,28 106 90,-16-33-43,1 12-34,-7 15 8,-3 16-12,-3 19-10,0-4-4,0-11 1,0-22-3,9-32 0,8-24 2,8-23-4,3-19 2,4-5 0,2-27 2,-5-8-2,-11-4-3,-14-6 3,-4-6-1,-18-11 1,-22-1 0,-6 2 0,-4 3-1,5 8-1,7 6-4,14 3 2,11 4 3,13 1-1,0-2-6,23 2-14,10 0-1,8-1 1,0 4-7,-3 2 14,-4 4 13,-8 6 2,-6 5 1,-6 6 21,-8 4 4,-1 5-8,-5 5-1,0 1 0,0 0 2,0 0-16,-3 11-1,-10 15-2,0 9 0,4 0 0,7-6 1,2-3-1,0-9 0,11-5 0,9-9 0,5-3-4,-4-4-4,-3-18-5,-6-6 1,-5 0-10,-7 2 10,2 6-6,-2 8 7,0 7 8,0 5-5,6 0-21,5 5-15,7 14 40,3 6 1,-2-5 2,-2 1 1,-1-7 1,-6-2 14,-3-7 34,-7-3-13,0 0-2,0-2 2,0 0 5,0-9-14,6-23-25,8-6-2,5-1 0,6 2-22,4 7-36,4 10-45,-2 4-92,-6 6-137,-4 7 1</inkml:trace>
  <inkml:trace contextRef="#ctx0" brushRef="#br0" timeOffset="-206363.12">23429 10925 283,'0'0'156,"0"0"43,0 0-68,0 0-11,30 105-47,-28-78-34,-2-1-18,0 1-2,0-8-9,0-6-6,0-7-2,0-6 1,0 0 5,0-1 25,9-21 0,11-7-30,4 0-2,1 3 3,-4 8 2,-2 8 16,-1 5 7,-1 5-13,4 3-7,-5 23-4,-1 4 1,-4 2-4,-6-4 6,-4-8-2,-1-8 7,0-8 3,0-4-3,0 0-2,0 0 15,0-21 3,0-11-26,10-5-2,5 1 0,8 2 0,-1 7-1,3 9 0,0 8 0,-6 10 0,3 0-2,-3 12 1,-2 18 1,-3 10 0,-5 1 3,-5-2-1,0-7-1,3-13 3,4-12-3,4-7 0,8 0 1,6-21 6,2-9-7,-2 2-1,-4 3 1,-3 5 0,-6 13-1,-3 5-1,5 2 1,4 4 0,3 18 1,1 2 11,-4 1 5,-3-6 1,-13-3 5,-6-2-7,0-2-5,-13 2-6,-20-2-5,3 0-23,4-2-67,12-3-144,8-2-545</inkml:trace>
  <inkml:trace contextRef="#ctx0" brushRef="#br0" timeOffset="-206242.44">24502 11205 1309,'0'0'48,"0"0"6,0 0-38,0 0-16,0 0-127,0 0-606</inkml:trace>
  <inkml:trace contextRef="#ctx0" brushRef="#br0" timeOffset="-205211.78">3767 13193 610,'0'0'209,"0"0"-150,0 0 38,0 0-8,18 146-28,-10-81-5,1 7 1,-6-2-16,-1-7-23,-2-4 2,0-9-1,0-6-8,0-13-3,0-6-4,0-11 1,0-9 0,0-5-1,0 0 1,0 0-3,8 0 1,11 0 0,7-12 4,8 3-5,6 1-2,1 5-18,10 3-36,6 0-44,1-7-120,-6-5-162</inkml:trace>
  <inkml:trace contextRef="#ctx0" brushRef="#br0" timeOffset="-204838.73">4125 13297 879,'0'0'89,"0"0"-74,0 0 54,0 0-38,0 0-16,0 0 12,1-17 3,3 17-3,-4-1 5,5-3-7,1 0-7,3-4-10,2 3-4,0 0 0,3-4 3,6-1-7,4-2-1,5-2 0,5-1-18,5 2-55,7-1-109,2-2-52,-3-1-106</inkml:trace>
  <inkml:trace contextRef="#ctx0" brushRef="#br0" timeOffset="-204626.54">4671 12971 967,'0'0'77,"0"0"-15,0 0-5,0 0-56,0 0 0,0 0-1,0 55 7,4-21-3,0 0 2,2-2-6,3-6-39,5-4-92,-1-10-121,-1-4-110</inkml:trace>
  <inkml:trace contextRef="#ctx0" brushRef="#br0" timeOffset="-204402.08">5073 12966 1025,'0'0'95,"0"0"-93,0 0 3,167-32 24,-96 18-11,-1 2-3,-10 1-12,-14 5-3,-19 6-32,-11 0-89,-16 0-100,0 2-78,-14 13-66</inkml:trace>
  <inkml:trace contextRef="#ctx0" brushRef="#br0" timeOffset="-204064.87">5009 13055 784,'0'0'122,"0"0"-102,-25 111 73,25-48-18,0 13-13,15 14 10,-1 11-4,-1 4-20,-5 6-21,2 2-7,-4 3-7,1 0-2,-4-8-1,3-10-4,-4-10 4,1-9 0,-1-15 5,-2-17-9,2-10 2,3-11 1,-1-4-5,5-6-1,7 0-3,5-2 2,8-4-2,12-1 0,9-9-8,14 0-43,16 0-45,7-29-122,-7-13-422</inkml:trace>
  <inkml:trace contextRef="#ctx0" brushRef="#br0" timeOffset="-203577.05">5917 13479 333,'0'0'459,"0"0"-404,0 0 14,0 0 1,0 0 28,0 0-2,134 52-22,-75-52-23,-1 0-4,-4 0-9,-11-8-16,-9-2-12,-14 2-9,-9 4-1,-6 0-54,1 4-95,-1-1-251,-5-4-284</inkml:trace>
  <inkml:trace contextRef="#ctx0" brushRef="#br0" timeOffset="-202903.04">6955 13263 792,'0'0'129,"0"0"-117,0 0 34,0 0 3,0 0-20,-128 68-2,101-32-7,4 6-6,6 2-6,4-4-6,11-4 0,2-8 0,0-7 1,11-10 0,10-4-3,5-7 0,0-4 0,1-22 2,2-9-2,-5 0-10,-5-4 0,-6 0 4,-5 0-7,-8-9 3,0-4 10,0-5 0,0 3 2,-6 10-1,0 14 1,5 11 16,-1 12 11,2 7 8,0 0-19,0 0-14,0 24-4,0 6 4,0 12 6,0 8 0,3 8 4,7 7 5,1 7-4,1 0-2,-5-4-3,8-10-7,-4-11-1,4-17-2,1-14 2,5-7 0,8-9-2,8 0 7,13-9-1,-3-9-6,-6 4 0,-9 4 0,-14 3-21,-5 3-42,-11 3-46,-2-2-162,-6 3-161</inkml:trace>
  <inkml:trace contextRef="#ctx0" brushRef="#br0" timeOffset="-202653.12">6646 13971 475,'0'0'431,"0"0"-431,0 0 0,0 0 16,159 16 37,-68-16 19,16 0 13,5-15-35,0 0 0,-20-3-15,-24 3-20,-31 3-13,-21 4-2,-16 4-22,0 4-90,-24 0-244</inkml:trace>
  <inkml:trace contextRef="#ctx0" brushRef="#br0" timeOffset="-202144.45">7097 14253 873,'0'0'28,"0"0"-12,-113 44 81,72-16-44,1 6-19,4 7-5,5 0-3,7 1-6,5-3-9,11-7-6,6-11-1,2-4-2,4-13-1,21-4-1,4 0-2,4-21 0,0-13 1,1 1-6,-10-4 4,-9 2 3,-3-1 0,-10-2 2,-2-3-2,0 1 2,0 2-2,-4 7 2,-2 10 7,-1 9 16,6 6 11,-1 6 3,0 0-2,2 0-17,0 6-17,0 20-1,0 8 8,5 6 15,10 2-1,-4 1-5,3-2-7,-5-2-8,1-7-3,0-6-1,-8-4-2,5-3-43,-4-1-32,0-4-93,-1-7-256</inkml:trace>
  <inkml:trace contextRef="#ctx0" brushRef="#br0" timeOffset="-201748.17">7289 14575 984,'0'0'131,"0"0"-124,89-120 58,-51 78-12,-7-4-16,-6 11-16,-10 4-12,-9 5 0,-6 9-5,0 0 1,0 2 1,-17 10-5,-6 1-1,5 4-3,-1 0-1,5 0-2,7 4 1,5 14 0,2 1 0,0 7 4,23 6 0,6-3 0,8 5 1,1 2 2,-2 4-2,-7 0 0,-7 1 1,-15-7-1,-7-3 2,0-4 7,-22-1 6,-11-1-7,4-4-6,-6-3 0,-2-4-2,3-2-13,3-4-60,7-8-153,13 0-388</inkml:trace>
  <inkml:trace contextRef="#ctx0" brushRef="#br0" timeOffset="-201289.65">7871 13409 763,'0'0'211,"0"0"-121,0 0-17,0 0-26,0 0-22,0 0 24,29 116 0,-25-59-13,-2 1-20,-2-4-7,2-4-4,-2-6-3,5-7-2,-3-6-8,2-7-36,-2-9-52,0-12-116,-2-3-159,0 0-157</inkml:trace>
  <inkml:trace contextRef="#ctx0" brushRef="#br0" timeOffset="-201109.01">7765 13411 854,'0'0'18,"0"0"-11,148-127 53,-82 85-33,-4 10-1,-6 11-12,-15 11-14,-13 10-27,-9 0-80,-12 7-61,-7 14-80</inkml:trace>
  <inkml:trace contextRef="#ctx0" brushRef="#br0" timeOffset="-200920.53">7883 13633 830,'0'0'127,"0"0"-88,0 0 41,0 0-34,0 0-2,0 0 1,125 29-22,-71-60-19,-5 4-4,-5 3-43,-8 5-135,-9 4-172,-7-4-251</inkml:trace>
  <inkml:trace contextRef="#ctx0" brushRef="#br0" timeOffset="-200691.88">8425 13298 977,'0'0'116,"0"0"-82,0 0 46,0 0-24,-89 111-16,85-58 5,2 2-11,2-6-17,0-3-8,0-8-2,0-2-7,8-4 1,7 2-2,-1-2-34,2 0-59,-1-8-150,-1-13-252</inkml:trace>
  <inkml:trace contextRef="#ctx0" brushRef="#br0" timeOffset="-200300.98">8568 13805 708,'0'0'346,"0"0"-325,0 0 5,44-125 23,-17 81-26,0 0-4,-4-1-3,-8 6-4,-11 7-4,-4 15-5,0 5 9,0 8-2,-6 4-10,-7 0 0,-6 0-2,4 16-7,4 4 1,4 2 2,7 2-5,0-3 2,0-1 4,18-3-1,8 1-2,11 0 8,-2 1 0,-1-2 1,-6 0-1,-5 0 13,-12 2 5,-7 5 12,-4 2-10,0 2 2,-19 2-11,-2-4-6,1-8-4,-3-6-1,2-6-12,-4-6-33,-2 0-57,0 0-118,3-18-109</inkml:trace>
  <inkml:trace contextRef="#ctx0" brushRef="#br0" timeOffset="-200051.45">8782 13244 363,'0'0'516,"0"0"-501,143 0 103,-86 31-15,-3 13-51,-7 9 10,-14 5-13,-8 5-15,-14-5 7,-11 3-11,0-5-6,-18-3-8,-2-8-9,-4-9-5,5-10-2,2-12-19,3-10-26,6-4-54,1-9-97,1-23-284</inkml:trace>
  <inkml:trace contextRef="#ctx0" brushRef="#br0" timeOffset="-199619.89">9074 12996 1030,'0'0'31,"114"-42"-27,-27 24 34,11 2-14,9 4 7,-7 8-1,-13 1-20,-22 3-6,-29 0-2,-15 3 2,-12 6 3,-4 3 16,-5 7 20,2 5 3,-2 12-13,4 8-7,1 12-3,6 20-7,3 20 1,5 17 0,10 11 0,3 10-3,1 1-5,0-5-5,-6 1-1,-9-11 3,-15-13-5,-3-10 16,-19-14 2,-20-17 7,-13-18-1,-6-16-1,-9-12-15,-3-8-3,3-7-6,2-5 0,9 0-15,11-9-48,16-17-33,18-10-27,11-14-136,0-26-465</inkml:trace>
  <inkml:trace contextRef="#ctx0" brushRef="#br0" timeOffset="-199173.41">10628 13413 422,'0'0'148,"0"0"-86,0 0 32,0 0-3,0 0 31,0 0-21,46 20-20,-12-20-25,3 0-3,10-3-12,1-18-10,-6-1-7,-9 4-19,-8 6-5,-12 6-10,-1 4-48,-8 2-111,-4 0-196,0 6-93</inkml:trace>
  <inkml:trace contextRef="#ctx0" brushRef="#br0" timeOffset="-198981.05">10602 13714 34,'0'0'862,"0"0"-815,0 0-30,0 0 94,0 0-12,155-13-30,-92-1-30,-10 0-14,-13 4-19,-11 5-6,-8 5-19,-2 0-83,1 0-229,-5-7-258</inkml:trace>
  <inkml:trace contextRef="#ctx0" brushRef="#br0" timeOffset="-197279.43">12057 12916 18,'0'0'369,"0"0"-311,0 0-8,0 0 30,0 0-34,0 0 13,0-11 13,0 11 21,0 0-6,0 0-32,0 0-9,0 8-18,1 13 10,4 9-3,-1 3 6,3 6-10,-2 7-7,2-4-2,-1 8-5,1 1 0,-3 0-2,0 2 1,-4-10-1,3 3-3,-1-9-4,1 4 5,0-6-4,3-5-2,0-4-3,1-9 1,-3-6-4,6-4 0,-3-7-1,7 0 4,6 0-1,5 0 3,0-8-2,-4-10-2,-2 4-2,-8 3-28,-5-1-29,-1 0-34,-1-1-85,-4 1-139,0 1-178</inkml:trace>
  <inkml:trace contextRef="#ctx0" brushRef="#br0" timeOffset="-197007.07">11905 13423 879,'0'0'63,"0"0"-53,0 0 47,0 0 0,123-118-18,-75 92 5,-2-6-11,-5 6 0,-12 3-2,-6 7-17,-10 8-8,-6-2-3,0 5-3,-3-2 0,1 0-25,1 2-57,4 5-96,-2 0-90,1 0-29</inkml:trace>
  <inkml:trace contextRef="#ctx0" brushRef="#br0" timeOffset="-196744.78">12547 13226 37,'0'0'681,"0"0"-642,0 0 25,0 0 65,0 0-81,0 0-9,0 14 7,0-14-1,0 0 0,0 0 16,0-6 1,0-10-45,0-4 1,0 4-1,0 5-17,0-1-4,9 5-11,9 3-99,-1-2-228,6-3-262</inkml:trace>
  <inkml:trace contextRef="#ctx0" brushRef="#br0" timeOffset="-196318.99">13292 12941 195,'0'0'782,"0"0"-765,0 0 22,0 0 64,0 0-62,0 0 2,7-67-18,-30 57-12,-4 4-3,-4 3 6,0 3-4,0 0 5,2 0-10,0 7 7,4 12-7,2 9 1,6 4-6,5 9 1,10 3-1,2 2-1,0 6 1,0 6 3,8 0-2,5 4 2,-5-4 2,2-3-1,1-8-4,-3-6 5,0-7-5,-4-2-2,-2-8 0,-2-3 0,0-6-18,0-3-30,0-2-42,0-6-100,0-1-107,-16-3-74</inkml:trace>
  <inkml:trace contextRef="#ctx0" brushRef="#br0" timeOffset="-196142.44">12870 13520 726,'0'0'119,"0"0"-96,0 0 21,89-107-26,-27 63 1,4-6-9,-2-1-9,1 5-1,-11 6-23,-6 6-113,-10 4-44,-4 6-123</inkml:trace>
  <inkml:trace contextRef="#ctx0" brushRef="#br0" timeOffset="-195905.21">13528 12964 437,'0'0'272,"0"0"-139,0 0 3,0 0-29,0 0-50,0 0-16,0 30-13,-2 8 21,-7 12 1,3 13-5,-2 6-11,4 10-2,2-3-8,2-8-12,0-8-6,0-10-4,0-10-2,10-10 0,0-11-31,-1-8-37,1-8-60,-2-3-137,-2-3-179</inkml:trace>
  <inkml:trace contextRef="#ctx0" brushRef="#br0" timeOffset="-195633.71">13711 13080 910,'0'0'176,"0"0"-151,0 0 7,0 0-8,0 0 41,26 154-11,-17-86-24,3-1-6,-1-3-3,-1-16-11,2-14-5,1-8-2,-2-16-1,5-7-1,2-3 2,6-3-3,3-14 0,-5-4-24,-3 5-31,-11 4-60,-6 3-122,-2 2-224</inkml:trace>
  <inkml:trace contextRef="#ctx0" brushRef="#br0" timeOffset="-195477.59">13754 13372 911,'0'0'98,"0"0"-89,0 0-3,0 0-3,144-119-3,-104 95-31,-8 3-123,-15 2-163,-8 2-151</inkml:trace>
  <inkml:trace contextRef="#ctx0" brushRef="#br0" timeOffset="-195209.02">13996 13068 309,'0'0'242,"0"0"-165,0 0 14,0 0 10,0 0-8,142-94-24,-96 94-12,0 8 0,-1 27 1,-7 16-4,-7 14-24,-13 9 15,-9 2-9,-9 4-7,0-4-2,-25-7-7,-8-11 8,-4-9 3,3-9-5,0-11-6,7-8 0,2-5-13,4-5-2,12-5-5,-2-4-20,11-2-39,0 0-52,0 0-131,0-12-460</inkml:trace>
  <inkml:trace contextRef="#ctx0" brushRef="#br0" timeOffset="-193049.3">3931 16106 684,'0'0'120,"0"0"-118,0 0 12,0 0 36,0 0 21,0 0-7,71-12-19,-32-20-27,1-4-8,-5-9-6,-5 9 0,-4 0-2,-13 4 0,-3 3-1,-10 2 8,0 10-4,0 3-4,0 5 0,-10 5-1,-1 2-2,-2 2 2,-2 0 4,1 0 0,0 0-3,2 9 0,-2 23-1,3 7 0,7 15-2,1 8 4,3 5 5,0 5 6,0 0-1,0-5-2,0-14 2,5-9-9,-1-12 3,-2-9-1,-1-13-2,5-2-1,-4-8 2,0 0 1,5 0 4,2-22 10,5-10-12,5-13-7,3 9-1,0 6-1,3 11 2,-2 10-7,-3 6 4,0 3-3,-2 0 0,-3 0-2,1 17 2,-5 9 4,-2 6-2,0 0 4,-5 7 0,1-7 0,1-14 0,4-6-6,0-7-9,7-5-13,3 0 1,10-21 27,3-7-4,4-13 2,-2 2 1,-3-6-1,-8 1-3,-6 8 3,-10 4 2,-8 10 1,0 6 10,0 10 21,0 6 7,0 0-20,-6 0-13,-4 22-6,5 18-7,-2 4 7,7 10 2,0 5 3,0-9-1,17-6-2,8-13-1,4-12-1,2-11 0,0-8 3,1 0 4,1-22-2,-4-10 1,-3-4-3,-3-3-2,-10-2 0,-9-4 3,-4 6-2,0-2-4,-6 11 0,-10 11-2,3 14-8,2 1-19,4 4-27,7 0 5,0 0-35,0 0-42,0 4 41,18 10 46,5 4-6,6-1-5,2 6 6,2 0 24,-4 4 24,-9 7 0,-4-2 13,-14 5 21,0-3 39,-1-10 1,-1-4-14,11-6-25,-2-4-6,4-6-19,9-4 10,9-14 25,9-22 3,9-8-13,3-1-26,-6 1-7,-8 3 3,-11 6 5,-15 9 19,-10 12 25,-2 8 6,0 6-2,-11 0-29,-7 20-19,-5 20-9,3 8-1,11 1 6,9 1 3,0-10-3,10-10 0,22-6-1,9-10-2,11-10 13,0-4 1,4-18 3,-4-10-8,-10 5-6,-15 2-4,-11 7-2,-12 1-43,-4 3-79,0 3-446</inkml:trace>
  <inkml:trace contextRef="#ctx0" brushRef="#br0" timeOffset="-185676.7">7960 15879 300,'0'0'116,"0"0"30,0 0 25,0 0-5,0 0-41,0 0-14,0 0-37,31-54-35,-60 54-20,-10 4-8,-7 18-10,-6 8 3,2 12-4,5 3 2,11 4-2,12 0 3,11-9-1,11-8-1,0-5-1,20-13-1,16-11 1,6-3 7,8-26-5,7-10 3,-4-9-5,-8-4-2,-9 3 0,-12 2-3,-9-5-3,-9 1 7,-6-1 0,0-4-6,0 11-4,-10 8 8,2 11 3,1 18 1,3 5 1,-4 0 8,2 18-10,-1 26-5,1 14 5,4 5 15,2-2 2,0-1-3,2-3-5,11-13-1,5-4-7,-3-6-1,0-4-1,-3-4-51,-1-3-62,-11-6-158,0-2-127</inkml:trace>
  <inkml:trace contextRef="#ctx0" brushRef="#br0" timeOffset="-185426.04">7550 16554 715,'0'0'106,"0"0"-73,173 7 122,-68-11-47,15-22-48,3-6-5,-3-8-15,-13 0 0,-15 4-17,-30 9-2,-24 14-20,-22 13-1,-16 0-32,0 0-41,-25 27-118,-20 12-159,-8 1-144</inkml:trace>
  <inkml:trace contextRef="#ctx0" brushRef="#br0" timeOffset="-184962.09">7983 16968 623,'0'0'217,"0"0"-182,0 0 41,-144 70 26,113-42-56,2 4-16,1 3-5,7 1 10,6 0-14,3-4-6,8-6-9,4-8-2,0-6-2,0-10-1,11-2-1,17-2 8,7-33 3,2-4 0,1-11-7,-5-4-4,-13-4 0,-8-5 6,-12 1-6,0 4 1,0 9-1,-9 14 3,-5 8 7,3 13 10,3 9 12,3 1 0,3 4-2,2 0-22,0 9-8,0 26 0,0 6 4,7 8 14,3 6 3,6-4-12,-5 0-3,2 2-3,-1-4-3,-1 1-2,3-6-48,-1 4-54,-1-12-106,2-11-222</inkml:trace>
  <inkml:trace contextRef="#ctx0" brushRef="#br0" timeOffset="-184610.92">8166 17406 730,'0'0'248,"0"0"-208,58-104 48,-21 51-16,3-5-41,-1-5 5,-10 5-6,-10 4-19,-15 14-7,-4 10 0,0 13-4,-19 6 0,-1 8-8,-1 3-16,3 0 4,2 9 15,8 8 0,5 0 4,3 1-4,5 0 3,26 10 2,11-2 2,8 0 0,0 3-1,-3 1 12,-9 2 0,-15-2-4,-13-6-2,-10 1-1,-2 1 8,-26-3-4,-4 0-1,-3 0-9,6-14-20,5-6-50,10-3-138,12-18-209</inkml:trace>
  <inkml:trace contextRef="#ctx0" brushRef="#br0" timeOffset="-184168.65">9466 15843 526,'0'0'340,"0"0"-290,0 0 54,0 0-9,-113 32-64,79 30-8,0 30 17,5 31-4,4 23 17,4 15-12,13 4 6,8-5-17,0-15-11,21-17 2,20-29-8,5-20-12,4-29 1,0-24-4,0-16 2,1-10-47,6-22-36,0-19-119,-11-20-357</inkml:trace>
  <inkml:trace contextRef="#ctx0" brushRef="#br0" timeOffset="-183681.12">9713 16284 684,'0'0'172,"0"0"-117,0 0 14,0 0-11,128-139-15,-88 88-7,-7-9 10,-6-3-13,-14 1-4,-13 8-21,0 10-4,-2 12-3,-17 11 1,-6 12-2,-4 5-4,-4 4 3,3 8 1,3 22 0,6 12 0,16 8 0,5 7 6,0 1 11,5 0 15,21-4-6,1-6-11,0 2-9,-3-1-2,-2-8-4,1-2-5,1-12-69,3-14-127,4-13-187</inkml:trace>
  <inkml:trace contextRef="#ctx0" brushRef="#br0" timeOffset="-183372.54">10222 16066 423,'0'0'526,"0"0"-500,0 0 12,0 0 19,-29 111-38,29-74-13,0-2-2,17-8-2,3-13 3,3-6 1,2-8 1,2 0 2,2-26-4,-3-6 0,-1-4-1,-3-3 3,-8-6-5,-8 5-2,-6 4 23,0 9 1,-16 10 11,-10 7-4,-5 6-13,-5 4-18,2 0-2,0 22 2,10 6-37,8-2-49,15-1-103,1-6-190</inkml:trace>
  <inkml:trace contextRef="#ctx0" brushRef="#br0" timeOffset="-182892.58">10668 16013 687,'0'0'175,"0"0"-127,0 0 64,0 0-48,0 0-34,0 0-6,-100 103 2,88-65-15,10-1 0,2-5-10,0-11 2,27-15-2,6-6 0,7-1 7,3-30-6,-8-1 0,-8 0-2,-8 2 2,-11 0 2,-8 11-4,0 0 0,0 11 10,0 8 23,0 0 5,-3 18-28,3 22-7,0 28 8,0 16 12,12 11 9,8 14-10,2-5-5,-2 3-8,-11-4-9,-9-17 2,-2-16 0,-30-22-2,-8-24 2,-1-16 9,-8-8 5,6-4 11,5-36-4,7-8-3,11-6-15,13-8 5,7 2-2,5 2-8,35-4 0,18-1-20,17-3-57,16-6-67,10 0-388</inkml:trace>
  <inkml:trace contextRef="#ctx0" brushRef="#br0" timeOffset="-182412.55">11397 15779 645,'0'0'210,"0"0"-50,0 0-36,0 0-76,0 0-8,-116 136 19,93-70-14,8 5-6,1-7-6,9 6-10,5-12-7,0-4-11,11-6-4,10-16-1,7-9-19,9-15-51,7-8-65,1-5-220,-4-24-321</inkml:trace>
  <inkml:trace contextRef="#ctx0" brushRef="#br0" timeOffset="-182060.78">11593 16250 864,'0'0'171,"0"0"-139,0 0 27,20-130-10,13 80-43,-1-4 0,-6 1 7,-10 8-4,-11 8 8,-5 13-9,0 10 4,-14 8-12,-6 6-3,-2 0-2,1 6-8,4 16-10,5 4 14,8 1 1,4 5 1,0-2-6,25 2-13,8-8 14,10 2 4,3-1 8,-4-2 0,-8 0 2,-16-4 2,-12 1-3,-6-1 2,-12 4 0,-22 7-3,-4-8-10,2-4-73,7-7-111,10-11-48,7 0-170</inkml:trace>
  <inkml:trace contextRef="#ctx0" brushRef="#br0" timeOffset="-181834.64">12201 15895 827,'0'0'268,"0"0"-206,0 0-29,0 0 8,0 0 0,12 113-6,-8-69-17,1 2-7,-1 1-6,2-1-5,-3-5 0,2-1-20,-5 0-51,0-9-70,0-5-140,0-8-81</inkml:trace>
  <inkml:trace contextRef="#ctx0" brushRef="#br0" timeOffset="-181536.38">12099 16223 524,'0'0'335,"0"0"-324,0 0-9,129-99-2,-64 69-17,0 2-82,-10-2-65,-9 7-68,-14 4-128,-11 5 360,-14 2 0,-3 1 270,-4 8-11,0-1-39,0 4-11,0 0-65,0 0-75,0 7-30,0 22-8,0 1 26,10 6-30,2-1-17,-1 11-6,-2-7-4,-4 1-9,-5 0-71,0-4-140,-3-8-285</inkml:trace>
  <inkml:trace contextRef="#ctx0" brushRef="#br0" timeOffset="-181257.17">12531 15753 667,'0'0'360,"0"0"-321,174-30 49,-95 38 9,-4 28-60,-10 13 1,-12 9-14,-17 4-9,-22 2-7,-14 2 16,-10 4 1,-30 2 5,-7 4-11,-2-14-3,4-16-13,9-11-2,8-15-1,11-5-22,7-10-55,10-5-46,0 0-220,0-22-530</inkml:trace>
  <inkml:trace contextRef="#ctx0" brushRef="#br0" timeOffset="-180792.56">11625 16605 733,'0'0'93,"0"0"-55,0 0 140,0 0-129,0 0-10,133 14 28,-17-14-6,24 0-24,18-7 9,16-16-11,19-5-3,-2-2-8,-4 2 1,-25 2-3,-34 4-12,-43 8-8,-35 6-2,-22 4-1,-22 4-34,-6 0-33,0 0-22,-29 0-119,-13 7-269</inkml:trace>
  <inkml:trace contextRef="#ctx0" brushRef="#br0" timeOffset="-180269.37">12001 17195 686,'0'0'179,"0"0"-147,0 0 23,0 0-2,71-129-28,-38 85 21,-4-2 7,-8 2-10,-13 12-13,-8 6 3,0 12-24,-2 2-2,-15 6-7,-5 6-6,-1 0-4,0 6 1,8 8-1,7 7 9,8 2-2,0 3 1,10 0 3,19-2-1,5 2 0,1 0 2,-1-2 1,-7-3 2,-9-4 2,-10-2-6,-8-2 7,0 5-6,0-4 2,-16 7-4,-1-3-8,-1-4-64,5-6-83,4-6-98,0-2-184</inkml:trace>
  <inkml:trace contextRef="#ctx0" brushRef="#br0" timeOffset="-180101.16">12413 17057 998,'0'0'69,"0"0"-58,126-70 61,-78 56-72,-3 2-74,-9 5-145,-9-1-287</inkml:trace>
  <inkml:trace contextRef="#ctx0" brushRef="#br0" timeOffset="-179938.71">12755 16874 891,'0'0'206,"0"0"-171,0 0-2,0 0 22,0 0-30,21 120-14,-17-88-5,0-1-6,-4-4 0,0 0-77,0-10-141,0-7-274</inkml:trace>
  <inkml:trace contextRef="#ctx0" brushRef="#br0" timeOffset="-179712.2">13053 16762 1022,'0'0'117,"0"0"-60,123 36 59,-83 0-72,-11 13-15,-16 0-13,-13 6-11,0-4-1,-23 0-4,-14-3-19,-3-8-46,-12-5-39,-6-3-128,-13-13-163</inkml:trace>
  <inkml:trace contextRef="#ctx0" brushRef="#br0" timeOffset="-179456.98">11872 16862 979,'0'0'83,"0"0"-25,-114 38 48,87 20-50,7 10-26,11 4 12,9 3-11,0-7-18,29-7-11,18-6-2,13-15-1,18-22-41,9-18-78,7-9-237,1-46-403</inkml:trace>
  <inkml:trace contextRef="#ctx0" brushRef="#br0" timeOffset="-179120.55">13387 15534 1129,'0'0'27,"0"0"8,195 94 85,-106-22-66,0 25-13,-7 7-17,-17 17-10,-18 13-5,-29 12-3,-18 1 7,-21 2 4,-32-11 6,-12-18-1,-2-12-8,3-20-6,6-20-5,4-15-3,6-14-14,7-16-58,1-9-44,-5-14-113,-10 0-380</inkml:trace>
  <inkml:trace contextRef="#ctx0" brushRef="#br0" timeOffset="-178663.51">11194 15770 277,'0'0'212,"0"0"-87,0 0 28,0 0 7,0 0-62,0 0-32,-67 27-21,29 27 2,-2 27-2,-6 25-7,12 38 10,8 20 2,19 10-13,7 1-2,31-14-10,25-27-11,13-18-5,2-25-6,1-21 1,-6-12-4,-6-14 0,3-12-71,-2-18-76,7-14-365</inkml:trace>
  <inkml:trace contextRef="#ctx0" brushRef="#br0" timeOffset="-178207.68">14114 15654 1033,'0'0'76,"0"0"-34,0 0 28,125 15-22,-41 33-3,12 25 1,-5 20-16,-8 27-12,-19 29-5,-23 15-2,-25 1-6,-16-9 2,-16-14-4,-35-19 5,-14-13 7,-11-16 7,1-21-1,6-11-4,11-22-8,17-10-8,14-16-1,14-6-35,13-8-53,0-22-77,19-36-403</inkml:trace>
  <inkml:trace contextRef="#ctx0" brushRef="#br0" timeOffset="-177858.8">15187 15802 916,'0'0'63,"0"0"-30,0 0 24,0 0-17,178-27-1,-112 10-14,-6 4-13,-11 6-12,-14 7-60,-19 0-217,-16 0-266</inkml:trace>
  <inkml:trace contextRef="#ctx0" brushRef="#br0" timeOffset="-177687.83">15295 16026 850,'0'0'157,"0"0"-134,0 0 31,0 0 27,139-32-62,-77 14 0,-8 10-19,-13 3-10,-9-1-214,-11-1-260</inkml:trace>
  <inkml:trace contextRef="#ctx0" brushRef="#br0" timeOffset="-176406.83">16883 15458 651,'0'0'137,"0"0"-91,0 0 89,-128 6-83,91 24-38,-1 10-3,7 5 4,6-5-7,14 0 3,9-4-4,2-12 0,11-8-3,20-13 1,7-3 5,5-7-2,-3-24 0,-5-6-6,-6-6 0,-13 2-2,-5-8 3,-11-1-3,0-4 0,0-2 2,0 6-2,0 14 7,0 14 24,-2 12 31,0 10-14,2 0-23,0 27-24,0 19 1,8 3 19,6 3-1,1 2-12,-1 0-1,-1 5-7,-4-1 0,-2 3-27,-5 6-61,-2-5-117,0-6-224</inkml:trace>
  <inkml:trace contextRef="#ctx0" brushRef="#br0" timeOffset="-176195.21">16555 16136 812,'0'0'151,"0"0"-139,0 0 86,170-3 1,-61-18-49,2-7-10,0-4-8,-12 2-4,-19 3-8,-27 13-20,-21 11-1,-24 3-68,-8 0-143,-17 22-190</inkml:trace>
  <inkml:trace contextRef="#ctx0" brushRef="#br0" timeOffset="-175791.15">16718 16540 776,'0'0'80,"0"0"-61,-140 105 95,113-67-82,11 0-20,9-6-1,7-6-7,0-7-1,0-6 1,21-13 3,2 0 6,9-7-1,2-21-3,-3-8-3,-5-5-5,-6 1 2,-6-12 5,-9 2-7,-5-4 13,0 1 22,0 18 7,0 8 17,-9 14-1,8 8-3,1 5-20,0 0-25,0 27-11,0 5 0,0 16 7,0-5 5,10 3-10,-2 0 3,3-2-5,1-1 0,5 2-39,-1-10-72,-1-3-127,-3-9-310</inkml:trace>
  <inkml:trace contextRef="#ctx0" brushRef="#br0" timeOffset="-175469.34">16983 16802 593,'0'0'414,"0"0"-381,75-129 30,-27 80 6,-7-4-52,-7 2 5,-18 12-5,-14 7-11,-2 10 1,-2 10 2,-16 8-9,1 4 0,-2 0-2,4 12 0,8 10 1,7 0 0,0 2 0,3 5 1,20 5 0,5-9 0,3 8 0,-4-4 1,-3 7-1,-9 1 0,-7-2 0,-8 6 0,0-6 1,-23-4-1,-4-4-9,3-10-33,4-7-26,6-10-68,9-4-189</inkml:trace>
  <inkml:trace contextRef="#ctx0" brushRef="#br0" timeOffset="-174838.58">17730 15727 678,'0'0'79,"0"0"42,0 0-10,0 0-57,96-108-12,-71 72-5,-8-7-4,-6 2-17,-11-8-9,0-1-3,0 1-3,-15 10-1,-4 11-5,2 10 4,1 14 1,4 4 0,2 0 0,-1 14 5,6 26 0,3 13 3,2 8 18,0 3 5,21-1-9,0-5-9,4-4-6,2-4-4,-5-6-3,3-10-37,2-12-69,3-12-185,4-10-156</inkml:trace>
  <inkml:trace contextRef="#ctx0" brushRef="#br0" timeOffset="-174547.06">18151 15615 670,'0'0'122,"0"0"-88,0 0 69,0 0-76,-36 116-14,36-86-1,0-10-6,10-4 0,6-11 4,10-5-4,1 0 9,0-18 0,2-5-2,-6-7 2,-2-6 8,-14 0 16,-7-8 4,0 8 2,-5 2-19,-22 9-6,-4 13-8,-6 11-8,7 1-4,3 0-10,8 17-39,9 7-77,10-2-49,0 1-89,10-13-167</inkml:trace>
  <inkml:trace contextRef="#ctx0" brushRef="#br0" timeOffset="-174081.55">18553 15512 403,'0'0'418,"0"0"-366,0 0 67,0 0-57,0 0-46,0 0 11,-123 75-3,103-35 1,9 2 1,6-2-6,5-11-8,2-6-8,23-9 1,8-12 2,8-2-3,-4-7 2,-1-14-4,-9-9 2,-11 2-2,-12-4-1,-4 6 3,0 4 1,0 7 17,0 12 8,0 3 5,0 10-29,0 32-4,7 22 3,17 17 6,3 16 9,-1 11 2,1 9-5,-11 6-3,-12-7-10,-4-20-2,-10-23-1,-27-32 6,-1-31-1,-1-10 4,-1-10 11,-1-34-3,8-14-14,4-9-1,11 0 0,11-6-2,7 3-1,25 0-13,31-4-38,17 4-33,14 1-54,6 9-260</inkml:trace>
  <inkml:trace contextRef="#ctx0" brushRef="#br0" timeOffset="-173786.11">19168 15325 541,'0'0'136,"0"0"99,0 0-74,0 0-62,0 0-34,-123 105-1,92-45 2,6 7-11,10-9-14,8-4-16,7-6-17,0-2-7,14-2-1,10-3-18,4-10-59,7-9-50,-4-10-138,-4-12-279</inkml:trace>
  <inkml:trace contextRef="#ctx0" brushRef="#br0" timeOffset="-173467.29">19232 15833 811,'0'0'81,"0"0"32,48-110-15,-23 64-67,2 2 6,-4-9-3,-9 13 0,-10 8-9,-4 6-11,0 12-2,-10 8-10,-9 6-2,-1 0-2,5 2-8,5 18-10,10 4 5,0 2 1,6 1-20,23-4 18,3 4 13,2-5 3,-6 4 2,-5-8-1,-7 5 8,-8-2 4,-8-1-5,0 6 1,-8 0-4,-13-3-5,1 2-10,5-11-60,6-4-83,9-10-83,0 0-139</inkml:trace>
  <inkml:trace contextRef="#ctx0" brushRef="#br0" timeOffset="-173269.86">19765 15476 917,'0'0'135,"0"0"-82,0 0 14,0 0-15,5 117-12,-1-77-8,3 4-12,1-4-11,0-4-6,2 1-3,-3-11-6,-1 6-69,-2-11-126,-4-7-209</inkml:trace>
  <inkml:trace contextRef="#ctx0" brushRef="#br0" timeOffset="-173110.96">19660 15763 931,'0'0'86,"0"0"-56,0 0-3,125-77-27,-53 50-1,-1 1-92,-11 4-101,-16-1-39,-13 5-64</inkml:trace>
  <inkml:trace contextRef="#ctx0" brushRef="#br0" timeOffset="-172944.05">20102 15538 74,'0'0'275,"0"0"-16,0 0-14,0 0-56,0 0-95,0 0-46,0 23 5,0 9 6,0 0-27,4 2-20,1 2-9,-5 6-3,0-4-18,0 3-114,0-14-263</inkml:trace>
  <inkml:trace contextRef="#ctx0" brushRef="#br0" timeOffset="-172717.29">20013 15312 1128,'0'0'21,"0"0"64,186-18-7,-98 36-36,-6 27 2,-8 16-9,-20 15-16,-23 5-5,-23 3 4,-8-2-5,-29-4 0,-20-6-6,-8-13-1,1-19-5,9-14-1,16-13-5,14-4-59,16-9-40,1 0-81,0-22-321</inkml:trace>
  <inkml:trace contextRef="#ctx0" brushRef="#br0" timeOffset="-172361.66">20646 15661 690,'0'0'152,"0"0"-86,0 0 121,140 0-108,-80-14-10,0 0-16,-10-4-31,-14 10-13,-8 2-9,-11 3-41,-5 1-134,-5-1-346</inkml:trace>
  <inkml:trace contextRef="#ctx0" brushRef="#br0" timeOffset="-171942.9">21457 15422 973,'0'0'42,"0"0"19,0 0 17,0 0-68,-127 40 15,85-8-1,3 3-4,8-3 2,12 0-2,10-6-9,9-4-8,0-4-3,15-8 2,12-6-1,8-4-1,1 0-3,-1-26-4,-3-2-1,-8-11 2,-5-1 5,-11-1 1,-6-12 0,-2 2 2,0 4 0,-2 11 14,-6 14 13,3 11 18,-2 8-2,7 3-14,0 12-30,0 25 3,0 4-3,0 8-1,3 0 0,3 3-1,3-2-11,0 7-43,-4-3-47,-3-4-109,-2-7-239</inkml:trace>
  <inkml:trace contextRef="#ctx0" brushRef="#br0" timeOffset="-171747.01">21145 16029 942,'0'0'170,"0"0"-139,0 0 45,0 0 2,176 5-31,-69-26-6,7 2-16,-9-4-5,-17 6-18,-24 8-2,-25 9-55,-14 0-72,-25 5-270,0 16-406</inkml:trace>
  <inkml:trace contextRef="#ctx0" brushRef="#br0" timeOffset="-171381.22">21241 16473 985,'0'0'16,"-111"110"14,76-56 28,18-9-52,9-6-3,8-16-3,0-9 0,10-14-2,19 0 2,5-14 9,3-21-2,-4-4-5,-5-7 0,-12-3 1,-8-13-1,-6-15 0,-2 2 4,0 4 26,-4 21 11,-2 21 33,1 18-1,5 11-6,0 0-35,0 0-17,0 12-16,0 20 5,7 12 12,1 7-3,1-3-10,3 1-4,-4-4-1,3-6-27,3 2-61,-2-9-57,3-1-204,-4 1-206</inkml:trace>
  <inkml:trace contextRef="#ctx0" brushRef="#br0" timeOffset="-171075.18">21417 16762 711,'0'0'160,"0"0"-6,0 0-73,80-125-29,-42 71-1,1-4-15,-3-8 7,-9 4-5,-11 11-3,-11 21-25,-5 12-4,0 10-6,0 8-3,-16 0-7,1 5-21,-4 16 7,8 2 1,11 7-1,0-2-5,9 2 6,22 2 13,10 4 10,3 4-3,-2 4 3,-5-4 11,-20-3-7,-15-7 1,-2-2-1,-27-2 1,-17-8-1,-1-9-4,3-4-70,9-5-163,12-23-262</inkml:trace>
  <inkml:trace contextRef="#ctx0" brushRef="#br0" timeOffset="-170557.47">22131 15777 651,'0'0'194,"0"0"-124,0 0 58,0 0-76,157-104-26,-116 59 21,-17 5-21,-13-1 2,-11 1-15,0-5-3,-16-2-5,-10 10-5,-1 5 1,5 14-2,2 10 1,6 8 0,6 0 8,3 17 1,5 24-8,0 5 15,3 6 18,18-4-2,6 3-10,-2-6-5,-3 4-14,1-9-3,-4-5-15,2-9-74,0-12-147,2-14-242</inkml:trace>
  <inkml:trace contextRef="#ctx0" brushRef="#br0" timeOffset="-170265.64">22548 15575 776,'0'0'183,"0"0"-88,0 0-28,0 0-56,0 0 11,0 0 5,-1 125-10,1-102 0,0-2-6,12-7-6,11-9-2,6-5 1,5 0 1,2-14 2,-2-12 1,-5-6-6,-6-5-2,-9 3 6,-14 1 17,0 3-2,-11 7-8,-15 5 4,-6 14-11,3 4-5,0 0-1,7 8-17,7 10-39,12-4-46,3 0-130,15-10-123</inkml:trace>
  <inkml:trace contextRef="#ctx0" brushRef="#br0" timeOffset="-169791.11">23081 15480 580,'0'0'141,"0"0"4,0 0 31,0 0-129,0 0-38,0 0 5,-97 63 16,68-31-1,7-2 3,8-2-9,14-2-8,0-8-9,7-8-1,22-6 0,11-4 3,2-11-4,1-15 1,-7-9 3,-11 0-7,-11-2 5,-6 2 12,-8 7 13,0 10-5,0 10 6,0 8 1,0 0-20,0 36-9,0 22-4,0 15 10,15 19 7,10 7 10,-1 12-4,2 0-9,-12-4-9,-12-3-1,-2-19-4,-28-18 1,-10-23 0,-12-27 3,6-17-3,1 0 7,3-26 10,7-27 2,6-14-20,9-5 1,16 0-1,2 6 1,16 8-2,19 0-21,7 4-31,3-5-39,-3 1-98,1-3-339</inkml:trace>
  <inkml:trace contextRef="#ctx0" brushRef="#br0" timeOffset="-169586.68">23541 15244 1170,'0'0'28,"0"0"58,0 0-32,-95 113-27,76-52 15,9 1-1,3 3-8,7-5-11,0-6-13,0-1-9,12-7 0,12-7-56,0-7-60,-2-18-186,0-9-530</inkml:trace>
  <inkml:trace contextRef="#ctx0" brushRef="#br0" timeOffset="-169252.05">23693 15761 1054,'0'0'119,"0"0"-21,0 0-38,47-124-51,-16 80 2,-7-2 3,-8 6 5,-12 6-6,-4 9-4,0 7-9,-4 10-1,-12 8-4,-1 0-15,-4 0-13,6 10-3,8 12 14,7-3-8,0-2 11,20 1 5,11 0 3,6 1 11,4 1 2,-2 2 8,-8-2 22,-9 0-3,-11-2-7,-9 0-6,-2-1-9,-2 3-2,-21-3-4,2 1-1,-4-8-49,5-2-55,5-8-172,5 0-244</inkml:trace>
  <inkml:trace contextRef="#ctx0" brushRef="#br0" timeOffset="-169100.12">24208 15601 1017,'0'0'133,"0"0"-113,135-56 44,-85 45-64,-8 1-44,-15 2-188,-9 0-268</inkml:trace>
  <inkml:trace contextRef="#ctx0" brushRef="#br0" timeOffset="-168942.65">24500 15415 919,'0'0'202,"0"0"-103,0 0-23,0 0-58,0 0 9,0 0-8,-16 119-17,16-83-2,0 1-2,0-3-74,-11-2-156,-6-14-444</inkml:trace>
  <inkml:trace contextRef="#ctx0" brushRef="#br0" timeOffset="-168705.7">24422 15136 1055,'0'0'99,"127"-12"-84,-42 13 94,-5 39-55,-13 16-9,-17 14 7,-21 13-4,-19 5-6,-10-2 2,-27-1 2,-24-6-17,-5-12-18,1-13-9,8-10-2,13-15-49,12-17-93,7-12-197</inkml:trace>
  <inkml:trace contextRef="#ctx1" brushRef="#br0">4713 18504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9T05:06:48.6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6736 947 730,'0'0'107,"0"0"14,0 0-9,0 0-35,0 0-19,0 0-19,0 0-19,26 9-13,19-9 17,5 0-8,7-9-10,-4 0-6,-8 6-1,-2 3-80,-14 0-145,-16 13-190</inkml:trace>
  <inkml:trace contextRef="#ctx0" brushRef="#br0" timeOffset="157.95">6736 1405 947,'0'0'179,"0"0"-175,0 0-4,0 0 0,131-32 7,-26 3-7,13-5-153,5-1-394</inkml:trace>
  <inkml:trace contextRef="#ctx0" brushRef="#br0" timeOffset="456">8907 730 957,'0'0'192,"0"0"-171,0 0-5,0 0-11,0 0 4,2 110 6,-2-48 0,0 3-4,0-2-11,0 2-14,0-3-104,0-2-151,-4-13-136</inkml:trace>
  <inkml:trace contextRef="#ctx0" brushRef="#br0" timeOffset="718.02">8303 1508 894,'0'0'161,"0"0"-161,0 0-4,0 0 4,166 12 24,-33-12 30,33-4-26,21-18 2,12-5-2,9-2-4,-10 3-6,-12-1-1,-20 5-9,-32 6-1,-33 8-4,-38 8-3,-31 0-48,-32 0-178,-12 10-273</inkml:trace>
  <inkml:trace contextRef="#ctx0" brushRef="#br0" timeOffset="1250.04">8631 2292 778,'0'0'217,"0"0"-165,0 0-2,0 0-19,0 0-16,98-128 5,-65 73-5,-6-1-1,-5 0-2,-9 6-6,-11 8-3,-2 11 4,0 13-7,-8 11-7,-8 7-21,-4 0-13,0 15-19,7 14 19,5 1 7,8 3-2,0 4 3,25-3 8,16-1 7,12-6 18,11-3 2,0-2-2,-7-2 7,-17-2 0,-18 0 11,-17-1 9,-5 4 18,-16 4 17,-19 3-29,-5-3-20,1-2-11,8-9-2,12-5-48,9-9-63,10 0-42,0-15-244</inkml:trace>
  <inkml:trace contextRef="#ctx0" brushRef="#br0" timeOffset="1483.99">9393 1896 831,'0'0'258,"0"0"-247,0 0-7,0 0-4,0 0 0,0 0 27,17 138-6,-14-97-7,-1 2-3,3-8-7,-5 1-1,2-1-3,0-2-4,-2-1-74,0-2-117,0-7-120</inkml:trace>
  <inkml:trace contextRef="#ctx0" brushRef="#br0" timeOffset="1640.98">9256 2259 744,'0'0'173,"0"0"-157,0 0-14,0 0-2,130-83-2,-61 50 2,2 1-61,-6-4-166,-11 2-262</inkml:trace>
  <inkml:trace contextRef="#ctx0" brushRef="#br0" timeOffset="1797.97">9774 1903 746,'0'0'222,"0"0"-185,0 0-3,0 0 10,0 146 0,3-98-23,3 3-18,0-3 4,1-2-7,-3-3-94,-4-4-139,0-12-362</inkml:trace>
  <inkml:trace contextRef="#ctx0" brushRef="#br0" timeOffset="2016.05">10009 1937 1013,'0'0'3,"0"0"33,153 42 52,-100-2-48,-5 6-3,-17 7-12,-18 5-10,-13 10-10,-2 5-4,-40 6-1,-14-1-34,-14-10-91,-14-15-152,-15-16-153</inkml:trace>
  <inkml:trace contextRef="#ctx0" brushRef="#br0" timeOffset="2293.69">8363 1748 740,'0'0'130,"0"0"-102,-116 153 100,85-63-23,7 11-52,17 1 6,7-4-21,7-4-22,41-13-12,19-16-4,24-23-11,21-21-88,9-21-151,3-29-335</inkml:trace>
  <inkml:trace contextRef="#ctx0" brushRef="#br0" timeOffset="2670.18">10832 1183 147,'0'0'821,"0"0"-794,0 0-18,0 0 58,0 0 28,160 18-22,-114-16-32,-6-2-24,-9 0-12,-9 0-5,1 0-39,-8 0-183,-3-23-415</inkml:trace>
  <inkml:trace contextRef="#ctx0" brushRef="#br0" timeOffset="4895.68">12499 780 450,'0'0'256,"0"0"-143,0 0 37,0 0-76,0 0-49,0 0-22,0 28 4,0 8 14,0 2 13,0-2-9,0-2-13,0 2-8,0-1-4,0-2-17,0-2-135,0-8-142,-5-4-136</inkml:trace>
  <inkml:trace contextRef="#ctx0" brushRef="#br0" timeOffset="5201.36">11841 1400 850,'0'0'113,"0"0"-113,0 0 0,183 0 18,-61 0 22,18 0 4,18 0-6,8 2 2,4-2-15,0 0 7,-14 0-11,-20 0-2,-29-4-11,-33-1-5,-27 3-3,-25 2 0,-17 0-44,-5 0-113,-4 18-81,-28 3-107</inkml:trace>
  <inkml:trace contextRef="#ctx0" brushRef="#br0" timeOffset="5681.83">12028 2317 620,'0'0'136,"0"0"-114,0 0 29,0 0 12,0 0-23,100-119-13,-67 69-2,-2-3-5,-6 1-2,-4 8 5,-15 10-9,-6 10-5,0 10-1,0 10-3,-14 4-5,-3 0-11,-4 9 6,6 12-10,8 2 6,7 3-4,0 3 5,16 0 5,16-4 1,7 1 2,0-2 0,-4 0 1,-8-3 2,-10 0 9,-10 2 10,-7-1-5,0 2 3,-7 2 7,-15 0-12,-2-4-13,3-3-2,6-8-87,8-9-107,5-2-134</inkml:trace>
  <inkml:trace contextRef="#ctx0" brushRef="#br0" timeOffset="5855.79">12594 2213 68,'0'0'896,"0"0"-885,0 0-6,163-25 11,-96 8-8,-3 1-8,-4 2-187,-12 0-226</inkml:trace>
  <inkml:trace contextRef="#ctx0" brushRef="#br0" timeOffset="6035.54">13144 2023 897,'0'0'178,"0"0"-146,0 0 14,0 0-9,0 0-5,-44 127-12,42-88-16,0 2-4,-3-1-4,5-8-91,0-8-66,0-8-147,0-14-226</inkml:trace>
  <inkml:trace contextRef="#ctx0" brushRef="#br0" timeOffset="6304.18">13426 1847 862,'0'0'74,"0"0"-49,129 24 105,-87 15-50,-9 10-26,-11 9-20,-17 5-18,-5 2-5,-20 3-5,-27-1-6,-10-1-36,-11-6-78,-10-11-129,-17-14-130</inkml:trace>
  <inkml:trace contextRef="#ctx0" brushRef="#br0" timeOffset="6604.55">11775 1816 903,'0'0'74,"0"0"55,0 0-4,0 0-63,0 0-44,0 0-3,-133 131-10,91-32 5,7 0-1,18-2 7,17-11-8,3-8-2,39-10-4,20-14-2,12-9 0,1-12-32,-5-10-46,-21-16-301</inkml:trace>
  <inkml:trace contextRef="#ctx0" brushRef="#br0" timeOffset="7737.49">3157 1074 493,'0'0'97,"0"0"24,0 0 3,0 0-28,0 0-69,0 0-22,-142 13 4,105 22-3,2 3-5,12 3 1,2-1-1,14-8-1,7-6-1,0-8 0,3-8-12,20-10-16,0 0 9,6-17 20,0-14 4,2-10-4,-6-6 0,-2-5-3,-9-2 3,-4-1 1,-5 1 1,-5 6 2,0 8 11,0 12 19,0 14 20,0 12 22,0 2-11,0 0-65,0 16-26,0 18 26,0 10 1,0 8 4,0 2-1,0 3 0,5 1 0,3 2-4,-4 2-29,-2 4-137,-2-4-123,0-4-140</inkml:trace>
  <inkml:trace contextRef="#ctx0" brushRef="#br0" timeOffset="7964.63">2547 1821 811,'0'0'82,"0"0"-82,0 0 0,190-32 53,-76-6 13,10-7 9,-7 3-17,-11 2-31,-21 10-14,-25 10-8,-24 12-5,-22 8-56,-14 6-161,-3 23-161</inkml:trace>
  <inkml:trace contextRef="#ctx0" brushRef="#br0" timeOffset="8389.95">3044 2180 689,'0'0'170,"0"0"-169,-149 28 22,102 6 1,7 4-13,9 1-1,10 2-7,13-3-1,8-8-2,0-6-3,13-12-3,17-9 6,9-3 7,1-11 7,0-24-5,-3-10 1,-4-3-5,-4-4-3,-10-2 1,-7-2 2,-10-1 0,-2 3 0,0 6 1,0 17 24,-4 11 20,-4 13 18,6 7-7,-2 0-21,4 0-40,0 2-10,0 23 2,0 8 8,0 9 5,4 8 0,8 4-3,3 3-2,6 1-44,3 2-142,-2-2-106,0-8-245</inkml:trace>
  <inkml:trace contextRef="#ctx0" brushRef="#br0" timeOffset="8712.05">3344 2481 575,'0'0'269,"0"0"-236,35-159 76,-8 91-53,1-2-10,-4 7-20,-8 15-7,-13 14-13,-3 18 2,0 4-8,-21 12-12,-2 0-2,-7 10-16,6 18 9,3 0-3,13 2 0,8 1 5,0-2-3,24 0 10,14-3 2,11-4 10,0-2 3,-2-2-1,-10-2 0,-14-2 6,-14 2 8,-9 2-12,0 4-4,-23 2 15,-3 0-15,-7-10-58,8-9-126,5-5-128</inkml:trace>
  <inkml:trace contextRef="#ctx0" brushRef="#br0" timeOffset="8954.35">4166 1044 992,'0'0'54,"0"0"-54,0 0 0,0 0 5,-14 141 11,14-91-4,0 2-4,0-4-5,0-2-3,0 0 0,0 3-93,0-5-104,0-9-150</inkml:trace>
  <inkml:trace contextRef="#ctx0" brushRef="#br0" timeOffset="9112.55">4112 1183 814,'0'0'60,"0"0"-36,60-120 4,0 82-27,7 6-1,-7 11-2,-12 14-122,-23 7-170</inkml:trace>
  <inkml:trace contextRef="#ctx0" brushRef="#br0" timeOffset="9273.18">4112 1376 791,'0'0'42,"0"0"35,0 0-34,0 0-37,0 0-1,0 0 21,127 26-26,-59-63-6,3-5-201,-9-4-178</inkml:trace>
  <inkml:trace contextRef="#ctx0" brushRef="#br0" timeOffset="9479.95">4665 993 1050,'0'0'33,"0"0"-1,0 0 1,-105 143 1,93-92 4,6 0-4,6-4-23,0-2-2,0-4-8,9 0-2,13-4-3,5 2-95,1-6-79,0-6-212,-3-20-201</inkml:trace>
  <inkml:trace contextRef="#ctx0" brushRef="#br0" timeOffset="9807.91">4866 1467 712,'0'0'160,"0"0"-99,0 0-2,48-118-34,-23 76-1,-5-1-6,-5 10-4,-7 8-1,-8 10-8,0 7 6,0 5-11,-10 3-13,-5 0 13,-1 0-30,3 5-14,7 11 32,6 2 2,0 2-19,15 0 23,18 0-14,6-3 3,2-3 17,-7 1 3,-9 2 2,-10-1 17,-6-1 30,-9 3-24,0 7 8,-9 5-19,-20 1-7,-7 0-10,-1-4-8,-1-12-133,4-13-120,2-2-216</inkml:trace>
  <inkml:trace contextRef="#ctx0" brushRef="#br0" timeOffset="10011.07">5184 996 746,'0'0'33,"0"0"45,165 64 44,-104-9-27,-13 7-36,-17 10-3,-18 2-29,-13 5-11,-5-5-2,-32-8-2,2-7 3,-1-16-9,12-7-6,4-22-107,2-14-421</inkml:trace>
  <inkml:trace contextRef="#ctx0" brushRef="#br0" timeOffset="26904.7">3615 4221 168,'0'0'118,"0"0"-92,0 0 32,0 0-21,0 0-7,0 0 18,0 0 22,-12 0 7,12 0 0,-2 0-8,2 0-7,-2 0-11,0 0-21,2 0-13,0 0-3,0 4-8,2 0-3,23 2 16,2-3 28,10-3 0,9 0 11,4 0-23,4 0 12,-7 0-24,-1-7-1,-8-1 4,-11 0-1,-11 2-6,-7 4-2,-7 2-6,-2 0-4,0 0-7,0 0 0,0 0-22,0 11-52,0 6-126,0-5-279</inkml:trace>
  <inkml:trace contextRef="#ctx0" brushRef="#br0" timeOffset="28563.25">4845 4078 363,'0'0'115,"0"0"-25,0 0-22,0 0-14,0 0 3,0 0 24,-2-2 17,-18 2-58,-7 0-24,-7 0 3,3 16 0,-4 6-2,1 3-8,8 9 0,1 2-7,12 2-2,6-1-3,7-4-1,0-8 1,7-12 2,20-7 2,6-6 3,7-2 6,1-26 1,1-10-2,-2-6-2,-7 0-7,-6-2 3,-7-3 2,-7 1-2,-3-1 0,-10-6 1,0 1-3,0 4 5,0 6-2,0 12-2,0 13 27,0 14 1,0 5 0,-2 0-30,-2 26-10,2 19 5,-2 18 5,1 4 3,3-6 6,0-1 8,0-4 1,9-6-8,7-3-8,3-5 3,-2-4-5,1-2-12,-6 0-67,-3-1-98,-9-8-237</inkml:trace>
  <inkml:trace contextRef="#ctx0" brushRef="#br0" timeOffset="28813.87">4500 4717 810,'0'0'112,"0"0"-96,0 0 6,196 0 64,-91-14-12,3-7-11,0-2-24,-10-2-8,-13 4-13,-18 0-5,-18 7-7,-24 6-6,-15 8-48,-10 0-118,-24 17-143,-26 14-182</inkml:trace>
  <inkml:trace contextRef="#ctx0" brushRef="#br0" timeOffset="29291.67">4895 5206 798,'0'0'122,"0"0"-116,-141 27 49,89 4-1,2 9-32,5 4 6,6 3-11,11-1-5,10-8-5,11-1-3,7-11-4,0-6-2,16-8-1,15-10 3,7-2 1,4-12 3,5-27 6,-5-10-5,-5-11-2,-16-7-2,-7-4 0,-12-9-1,-2-1 0,0 7 2,-11 12-1,0 20 1,2 17 10,4 14 20,4 7 8,1 4-11,0 0-11,0 8-18,0 24-1,0 12 1,0 4 17,8 0 6,5-2-8,3 4-6,0 3-5,-3 5-4,0 5 0,0-3-49,-4 3-80,1-10-180,-4-9-239</inkml:trace>
  <inkml:trace contextRef="#ctx0" brushRef="#br0" timeOffset="29629.7">5128 5661 900,'0'0'171,"0"0"-129,0 0 29,83-155-38,-50 93-9,-4-4-4,-8-2-11,-14 7-7,-7 15 3,0 14-3,-5 16-2,-20 11 0,-5 5-14,4 0-15,5 13-3,7 9 10,11 2-7,3 2 12,5 0-6,32 2 6,13-3 14,10 1 3,-2-3 0,-6 2 1,-15 1 4,-16 2 11,-19 2 9,-2 2 7,-29 6 1,-12-2-16,-7-4-17,0-6-18,11-16-88,6-10-217</inkml:trace>
  <inkml:trace contextRef="#ctx0" brushRef="#br0" timeOffset="30036.27">5946 3979 802,'0'0'224,"0"0"-136,0 0-18,0 0-29,0 0-28,0 0 3,10 109 31,-8-52-10,0-2-17,0-2-10,0-5-7,3-2-2,1-5-1,-2-6-42,1-5-42,-2-9-96,-3-12-133,0-9-154</inkml:trace>
  <inkml:trace contextRef="#ctx0" brushRef="#br0" timeOffset="30193.98">5855 4060 700,'0'0'227,"0"0"-217,0 0 21,93-114-14,-25 80-10,5 2-6,-6 8-2,-13 11-2,-17 13-164,-19 0-128</inkml:trace>
  <inkml:trace contextRef="#ctx0" brushRef="#br0" timeOffset="30365.94">5911 4317 711,'0'0'159,"0"0"-123,0 0 42,0 0-58,0 0-5,0 0 20,151-40-19,-78 6-16,-1 0-72,-11 0-251,-15 1-240</inkml:trace>
  <inkml:trace contextRef="#ctx0" brushRef="#br0" timeOffset="30566.95">6461 3946 967,'0'0'128,"0"0"-52,0 0-40,0 0-19,0 0 6,-96 145 7,83-97-7,2-2-2,4 0-10,7-6-8,0 0-3,0 3-9,16-4-63,8 0-103,1-12-158,-3-8-263</inkml:trace>
  <inkml:trace contextRef="#ctx0" brushRef="#br0" timeOffset="30925.46">6633 4427 824,'0'0'161,"0"0"-78,0 0-6,52-143-50,-29 94-8,-2 3-6,-9 7-8,-10 10-2,-2 8-2,0 12-1,-10 2-5,-6 7-16,-3 0-15,1 8-11,2 10 27,8 1 4,8-3-10,0 6 11,4 0 1,25-2-4,4 2 15,5-4 3,5 0 3,-10-1-3,-9 2 7,-4-1 19,-9 3 14,-8-4 5,-3 5-14,0 4-7,-22 2-3,-9-2-14,-3-4-7,3-8-27,2-7-62,2-7-55,2-2-123,3-29-209</inkml:trace>
  <inkml:trace contextRef="#ctx0" brushRef="#br0" timeOffset="31167.97">6926 3914 814,'0'0'126,"0"0"-120,131 27 80,-71 14-13,-2 11-33,-4 9 7,-24 3-7,-12 3-9,-18-2-5,0-5 8,-25-4-16,-10-7 21,-4-9-26,5-8-7,3-5-6,6-10-3,7-7-40,6-10-49,9 0-166,3-18-249</inkml:trace>
  <inkml:trace contextRef="#ctx0" brushRef="#br0" timeOffset="31406.93">7881 4223 957,'0'0'89,"0"0"-64,121 0 56,-61-8-52,2-7-20,-6 4-7,-14-1-2,-15 3-104,-17 5-203,-10 4-254</inkml:trace>
  <inkml:trace contextRef="#ctx0" brushRef="#br0" timeOffset="31593.59">7933 4483 813,'0'0'194,"0"0"-166,0 0 87,167-9-59,-107-2-29,-11 1-24,-15 5-3,-16 5-76,-18-2-299</inkml:trace>
  <inkml:trace contextRef="#ctx0" brushRef="#br0" timeOffset="32301.26">9858 4299 375,'0'0'588,"0"0"-560,0 0 50,143 2 47,-76-4-67,0-6-22,-12 1-9,-11 4-25,-13 3-2,-10 0-64,-7 0-262</inkml:trace>
  <inkml:trace contextRef="#ctx0" brushRef="#br0" timeOffset="32601.4">10953 4034 1091,'0'0'43,"0"0"-34,0 0 38,-2 119 0,2-73-20,0 0-16,0-4-6,0-1-5,0-4-29,0-2-117,0-8-161,0-6-281</inkml:trace>
  <inkml:trace contextRef="#ctx0" brushRef="#br0" timeOffset="32861.71">10371 4659 51,'0'0'981,"0"0"-966,0 0-9,0 0 70,230 47 3,-61-47-23,32 0-19,24-24-20,7-8 0,-3-5 14,-3-2-5,-30 4-4,-35 12 0,-50 11-12,-47 10-10,-30 2-33,-27 0-44,-7 12-94,-14 2-214</inkml:trace>
  <inkml:trace contextRef="#ctx0" brushRef="#br0" timeOffset="33377.23">10612 5418 868,'0'0'122,"0"0"-90,0 0 39,0 0-24,130-144-26,-81 91-4,-10-2-4,-7 6-11,-14 10 1,-15 7-1,-3 13 6,0 9-6,-17 6-2,-12 4-3,1 0-13,1 12-1,7 9 1,11 4 0,9 5-4,0 2 1,33 5 12,11 2 0,6 1 7,3-1 1,-11-5 2,-8-5 0,-14 0 5,-16 0 6,-4-4-4,-9 1 6,-21 0-8,-7-4-8,6-8-5,5-11-52,8-3-83,11 0-152,5-25-339</inkml:trace>
  <inkml:trace contextRef="#ctx0" brushRef="#br0" timeOffset="33605.36">11430 5085 389,'0'0'701,"0"0"-691,0 0 11,-13 131 26,13-88-21,0 2-6,8-3-10,2-6-3,-6 0-4,0-4-3,-1-6-13,-3-3-70,0-4-96,0-5-171</inkml:trace>
  <inkml:trace contextRef="#ctx0" brushRef="#br0" timeOffset="33777.03">11264 5446 958,'0'0'107,"0"0"-97,0 0-6,113-68-3,-35 36 2,5-2-3,-6-3-92,-8 4-116,-15 0-194</inkml:trace>
  <inkml:trace contextRef="#ctx0" brushRef="#br0" timeOffset="33967.02">11887 5069 851,'0'0'151,"0"0"-74,0 0-6,0 0-13,-11 130-18,9-86-9,2 2-18,-2-3-7,-1-3-4,-1-6-2,1-4-7,1-8-46,0-6-75,0-8-145,0-8-197</inkml:trace>
  <inkml:trace contextRef="#ctx0" brushRef="#br0" timeOffset="34941.35">13154 4211 489,'0'0'206,"0"0"-109,0 0 49,0 0-68,0 0-46,0 0-15,22 14 2,-11 22 70,-2 4-8,-5 4-34,-2-1-4,-2-1-21,0-2-10,0-3-7,0-2-5,0-7-4,0-5-29,0-3-54,2-8-90,-2-5-155,0-7-189</inkml:trace>
  <inkml:trace contextRef="#ctx0" brushRef="#br0" timeOffset="35113.08">12940 4461 818,'0'0'71,"0"0"-39,0 0 41,149-10-27,-67-11-25,5-6-16,-3-1-5,0-5-194,-13-6-322</inkml:trace>
  <inkml:trace contextRef="#ctx0" brushRef="#br0" timeOffset="35383.14">14576 3868 1088,'0'0'86,"0"0"-66,0 0-4,0 0 2,-10 116 7,6-66-6,2-1-14,2-1-5,0-2-4,0-5-39,6 0-52,10 1-93,-1-6-86,-7-2-171</inkml:trace>
  <inkml:trace contextRef="#ctx0" brushRef="#br0" timeOffset="35651.58">14088 4674 420,'0'0'661,"0"0"-661,117 0 3,13 0 14,35-20 9,33-6 7,16-2 14,7-6 3,-4-4-14,-17 6 0,-33 2-16,-40 10-6,-40 9-14,-40 6 0,-25 2-58,-17 3-61,-5 0-162,-22 0-208</inkml:trace>
  <inkml:trace contextRef="#ctx0" brushRef="#br0" timeOffset="36161.36">14556 5270 940,'0'0'16,"52"-103"-8,-7 51 85,5 0-59,-6 2-16,-3 12-4,-18 8-4,-9 10-5,-14 9 0,0 6 1,-2 3-6,-23 2-6,1 0-8,1 4-6,6 10 10,5 3 9,12 6-4,0 3-9,8 3 10,23 0 1,9 0 2,5-3 1,-1-1 0,-6-1 1,-12 0 1,-7-2 11,-15 3-5,-4-6 4,0-1 0,-12 0-3,-11-4-9,0-2-35,0-3-107,8-9-132,6 0-241</inkml:trace>
  <inkml:trace contextRef="#ctx0" brushRef="#br0" timeOffset="36326.47">15197 5159 1014,'0'0'21,"0"0"0,129-52 18,-73 44-39,-2 1-1,-2 0-130,-9-5-201,-7 0-171</inkml:trace>
  <inkml:trace contextRef="#ctx0" brushRef="#br0" timeOffset="36497.55">15721 4932 779,'0'0'139,"0"0"-51,0 0-33,0 0 3,0 0 33,0 137-36,0-87-29,0 2-10,0 1-11,0-6-3,0-4-2,2-8-45,-2-9-81,0-6-201</inkml:trace>
  <inkml:trace contextRef="#ctx0" brushRef="#br0" timeOffset="37601.15">2043 7467 593,'0'0'237,"0"0"-145,0 0 1,0 0-23,0 0-24,0 0-17,7-18-15,-7 22-14,0 18 11,0 9 15,0 4 10,-9 6-17,-5 2 1,1 3-7,-5 1 1,3-7-11,6-3-1,2-12 0,5-9 3,2-2-5,0-6 0,5-1-3,19-4 3,7-3 1,4 0 6,4 0-3,1-8-3,-8 1-1,1-2-10,-4 1-37,-5-1-39,1-2-114,-10-5-139,-4-2-260</inkml:trace>
  <inkml:trace contextRef="#ctx0" brushRef="#br0" timeOffset="37774.66">2313 7483 826,'0'0'192,"0"0"-185,0 0-7,0 0 1,0 0-1,123-54 0,-77 38-43,-5-2-245,-8-2-365</inkml:trace>
  <inkml:trace contextRef="#ctx0" brushRef="#br0" timeOffset="37953.21">2756 7224 657,'0'0'367,"0"0"-362,0 0 14,0 0 8,0 111 2,0-77-10,0-3-15,0 1-4,0-6-2,2-1-113,6-6-111,1-11-167</inkml:trace>
  <inkml:trace contextRef="#ctx0" brushRef="#br0" timeOffset="38186.97">3089 7270 920,'0'0'134,"0"0"-131,0 0 29,174-30 30,-106 17-38,-3 1-4,-5 0-9,-8 6-8,-17-1-3,-12 6-17,-15 1-78,-8 0-109,0 0-50,-12 0-83</inkml:trace>
  <inkml:trace contextRef="#ctx0" brushRef="#br0" timeOffset="38561">3052 7383 505,'0'0'445,"0"0"-417,0 0-15,0 0 5,-1 105 28,16-52 32,1 16-21,2 4-23,-3 14-5,-1 11-12,-3 5 3,-7 7-5,-4 0-5,0 5-3,0-3 0,-2-8 1,-9-11-3,0-13 0,0-14 6,7-11-5,4-8-4,0-9 0,0-9 0,4-6-2,13-5 3,12-4-2,8-4 3,9-2 2,6-4 0,1 0-3,-4-2-2,-2 0-1,-7 5-34,-3-5-105,-1-2-319</inkml:trace>
  <inkml:trace contextRef="#ctx0" brushRef="#br0" timeOffset="40579.01">3911 7614 707,'0'0'133,"0"0"-93,0 0 26,0 0-23,0 0-19,0 0 0,154 31 18,-87-40-1,-4-9-18,-15-1-17,-17 7-3,-12 7-3,-13 5-100,-6 0-157,0 0-164</inkml:trace>
  <inkml:trace contextRef="#ctx0" brushRef="#br0" timeOffset="41028.03">4837 7374 946,'0'0'97,"0"0"-84,0 0 20,0 0-22,0 0-11,-121 53-1,86-10 1,-2 0 0,9 1-1,6-2 1,12-8-3,10-1-2,0-9-5,16-6 6,15-11 0,5-7 1,5-1-2,-4-30 3,-1-7-3,-9-8-1,-10-1 6,-10-6 3,-7-1 3,0-2 5,0 2 2,-5 10-1,1 16 7,-1 12 5,3 14 4,0 2-5,2 0-23,0 12-3,0 20-21,0 12 24,0 9 17,0-2-4,2 5-10,5 1 1,0 3-4,-3 1-35,-4 4-95,0-3-169,-4-4-166</inkml:trace>
  <inkml:trace contextRef="#ctx0" brushRef="#br0" timeOffset="41225.77">4533 8145 826,'0'0'131,"0"0"-125,0 0 17,171-26 61,-74-4-20,7-8-21,-4 0-13,-10 6-13,-18 8-15,-22 12-2,-23 12-113,-23 0-211,-4 9-251</inkml:trace>
  <inkml:trace contextRef="#ctx0" brushRef="#br0" timeOffset="41604.68">4546 8460 789,'0'0'38,"-122"120"-21,82-65 44,15-14-38,12-7-6,13-9-17,0-7-2,0-10 2,21-8 14,11 0-8,9-12 9,1-20-8,3-9 3,-7-7-3,-9-8-5,-10-5 3,-9-6 0,-8-5 2,-2 7-1,0 14 18,-2 16 25,-5 17 20,2 10-4,2 7-18,2 1-6,1 0-37,0 5-4,0 24-6,0 6 6,0 5 9,4 3-3,6 3-5,0 6-1,3 6-6,3 6-83,-1-3-101,-1-6-262,-5-6-29</inkml:trace>
  <inkml:trace contextRef="#ctx0" brushRef="#br0" timeOffset="41922.13">4837 8833 671,'0'0'290,"0"0"-243,58-102 47,-23 49-38,5-7-32,-7 0-6,-8 1-7,-11 13-2,-14 9-1,0 11-5,-5 14-3,-15 8-5,-2 4-22,1 0-17,4 2-7,5 17 32,10 0 7,2 3-3,10 4-8,27-2 0,5 4 23,8 3 2,-8 2 8,-11 6 25,-13 1 4,-16 3 15,-2 4-36,-20 3-1,-13-4-16,-3-10-1,9-18-140,7-18-144,11-14-480</inkml:trace>
  <inkml:trace contextRef="#ctx0" brushRef="#br0" timeOffset="42229.68">5518 7586 939,'0'0'141,"0"0"-104,0 0-4,0 0 20,27 128-13,-23-76-23,-4-2-8,0 1-5,0-2-4,0-4-11,0 0-79,-4-10-101,-7-7-153</inkml:trace>
  <inkml:trace contextRef="#ctx0" brushRef="#br0" timeOffset="42395.71">5466 7633 926,'0'0'19,"0"0"-10,179-122 8,-103 82-16,-11 13-1,-18 10-147,-25 15-242</inkml:trace>
  <inkml:trace contextRef="#ctx0" brushRef="#br0" timeOffset="42556.55">5520 7820 803,'0'0'123,"0"0"-33,0 0-24,0 0-50,0 0-2,0 0-7,135 70 7,-75-95-14,8-10-34,-5-2-179,-6-7-236</inkml:trace>
  <inkml:trace contextRef="#ctx0" brushRef="#br0" timeOffset="42739.09">6084 7495 975,'0'0'136,"0"0"-104,0 0 12,-78 150-7,72-99-9,2-1 2,1 0-13,1-6-16,2-2-1,0-1-6,5-3-104,11-10-142,-1-6-215</inkml:trace>
  <inkml:trace contextRef="#ctx0" brushRef="#br0" timeOffset="43060.86">6234 7931 907,'0'0'57,"0"0"-3,76-117-13,-40 71-27,-3 2-6,-11 6-4,-10 12 0,-12 11 2,0 6-1,0 6-4,-16 3-2,1 0-10,-2 0-28,11 12 17,6 0 7,0 5-3,4 0 3,23 6 4,8-2 6,11 0 5,-2 4 7,-6-4 36,-9-1 13,-16 0-20,-10 1 7,-3 2-15,-9 7-14,-23 3-7,-6-3-7,1-3-101,-1-13-112,5-11-137</inkml:trace>
  <inkml:trace contextRef="#ctx0" brushRef="#br0" timeOffset="43286.18">6685 7432 765,'0'0'61,"0"0"125,149 100-61,-109-50-59,-13 4-21,-12-1-20,-11 0-7,-4-2-4,0-11-7,-3-5-2,-15-8-5,-4-8-6,-1-6-94,-9-12-185,1-1-336</inkml:trace>
  <inkml:trace contextRef="#ctx0" brushRef="#br0" timeOffset="43667.63">6749 7034 740,'0'0'306,"0"0"-301,177-72-1,-98 60 3,4 12-3,-3 0 4,-11 0-3,-11 14 15,-22 10 2,-11 13-7,-12 12 29,-7 18 27,1 14-19,-4 25-16,7 10-12,11 14-7,10 6 1,4 3-11,3-2 1,-8 1-3,-6-5-5,-18-2 8,-6-5-2,-30-5 3,-29-16 11,-18-17 6,-10-21-11,-1-25 2,12-24-15,10-18 3,12-8-5,16-36-31,19-14-45,17-14-58,2-15-265</inkml:trace>
  <inkml:trace contextRef="#ctx0" brushRef="#br0" timeOffset="43894.28">8118 7561 307,'0'0'775,"0"0"-743,137-28-12,-62 6 8,-4 1-28,-15 1-15,-23 7-289,-27 5-539</inkml:trace>
  <inkml:trace contextRef="#ctx0" brushRef="#br0" timeOffset="44042.6">8124 7849 1029,'0'0'115,"0"0"-104,0 0 11,154-25-14,-87 3-5,-11 1-3,-19-4-291</inkml:trace>
  <inkml:trace contextRef="#ctx0" brushRef="#br0" timeOffset="44621.43">9687 7293 734,'0'0'154,"0"0"-86,0 0-23,0 0 0,0 0 34,18 156-16,-18-98-11,0-1-17,0-6-1,0-6-9,0-7-5,0-8-9,2-9-1,2-9-6,6-1-3,5-8 1,7 0 1,9-3-1,1 0-2,-1 0-1,-4 0-51,-2-12-73,-10-5-185,-9-4-323</inkml:trace>
  <inkml:trace contextRef="#ctx0" brushRef="#br0" timeOffset="44795.22">9933 7282 908,'0'0'62,"0"0"-60,0 0 6,160-53-2,-111 39-6,-9 2-169,-13-2-292</inkml:trace>
  <inkml:trace contextRef="#ctx0" brushRef="#br0" timeOffset="44956.6">10338 7060 964,'0'0'84,"0"0"-48,0 0 9,0 0-22,0 132-18,2-97-2,0-1-3,-2 4-37,2-9-164,-2-4-240</inkml:trace>
  <inkml:trace contextRef="#ctx0" brushRef="#br0" timeOffset="45185.12">10913 7018 1118,'0'0'13,"165"-30"5,-62 14 53,-1 2-46,-11 4-14,-19 0-9,-23 4-2,-25 1-29,-18-2-71,-6 3-44,-12 4-96,-27 0-156</inkml:trace>
  <inkml:trace contextRef="#ctx0" brushRef="#br0" timeOffset="45521.64">10849 7117 628,'0'0'139,"0"0"3,-40 126-12,40-66-48,13 11-18,18 10-1,7 12-14,-9 7-3,-6 18-10,-11 13-14,-12 7-5,0 14-5,-6-2-5,-20-7 0,5-6 4,2-23 2,11-17 11,4-12-3,4-15-7,0-14-5,20-15 0,20-10-7,15-11 2,8-6-3,11-5 1,-1-7-2,-4-2 0,-9 0-2,-11-4-19,-13-8-38,-11-2-34,-9-8-99,-10-11-522</inkml:trace>
  <inkml:trace contextRef="#ctx0" brushRef="#br0" timeOffset="46063.09">12017 7367 673,'0'0'167,"0"0"-90,0 0-38,0 0 39,0 0 7,140 16-27,-94-16-16,-3-2-14,-12-8-16,-6 6-12,-9 0-29,1-2-120,-6-4-225</inkml:trace>
  <inkml:trace contextRef="#ctx0" brushRef="#br0" timeOffset="46285.81">12699 7060 896,'0'0'195,"0"0"-186,0 0-8,0 0 54,0 0 1,44 135-23,-38-94-17,-2 2-11,-4 1-5,0-2 0,0-4-60,0-2-91,0-5-170,-10-8-208</inkml:trace>
  <inkml:trace contextRef="#ctx0" brushRef="#br0" timeOffset="46585.58">12263 7694 742,'0'0'92,"0"0"-74,0 0 5,0 0 47,139 26 12,-39-26-24,21 0-17,24 0 13,15-10 5,12-11-3,6-4-5,-4-1-17,-15-1-2,-26 8 1,-32 1-16,-34 5-10,-32 8-4,-22 2-3,-11 3-33,-2 0-40,0 0-42,-27 0-210</inkml:trace>
  <inkml:trace contextRef="#ctx0" brushRef="#br0" timeOffset="47095.19">12371 8490 982,'0'0'108,"0"0"-93,0 0 28,62-122-13,-17 69-20,4-2-6,-2 2 1,-14 9 0,-13 8-5,-17 10 2,-3 12-6,-7 5 4,-22 9-16,-6 0-5,5 5-8,3 15 8,10 1 11,13 6-6,4-1-25,2 0 17,33 0-2,12 1 20,6-4 5,1-1-1,-19 5 2,-12 3 0,-19-2 3,-4 6 5,-2-1 16,-23-8-9,-2 1-9,1-10-6,6-5-4,4-8-84,10-3-127,6 0-146</inkml:trace>
  <inkml:trace contextRef="#ctx0" brushRef="#br0" timeOffset="47329.1">13118 8159 435,'0'0'612,"0"0"-592,0 0-9,0 0 32,0 0-16,23 129-5,-15-88 4,-3 4-11,-5-3-9,2-5-1,-2-5-5,0-9-5,0 0-51,0-8-71,0-4-101,0-4-76</inkml:trace>
  <inkml:trace contextRef="#ctx0" brushRef="#br0" timeOffset="47504.07">12971 8470 850,'0'0'119,"0"0"-95,0 0-4,0 0-15,130-88-5,-69 67-2,-3 0-20,-2 1-116,-7-2-90,-11-1-121</inkml:trace>
  <inkml:trace contextRef="#ctx0" brushRef="#br0" timeOffset="47695.54">13501 8159 563,'0'0'214,"0"0"-52,0 0-76,0 0-42,0 0 31,0 0 3,31 123-35,-27-73-19,2 1-1,-2-1-6,-2-3-11,-2-9-3,0-8-3,0-9-1,0-8-30,0-6-47,0-7-105,0 0-147</inkml:trace>
  <inkml:trace contextRef="#ctx0" brushRef="#br0" timeOffset="48236.73">14794 7096 722,'0'0'161,"0"0"-64,0 0-51,0 0-35,0 0 38,29 121 25,-20-68-38,-3-2-16,2-5-4,-2-6-14,0-6 2,-3-5-4,3-9 0,-3-3-46,-3-7-77,0-3-96,-3-6-66,-16-1-270</inkml:trace>
  <inkml:trace contextRef="#ctx0" brushRef="#br0" timeOffset="48409.32">14638 7386 752,'0'0'155,"0"0"-101,0 0-21,0 0 7,140-23 13,-75 9-20,-3 0-18,-4 0-11,-12 0-4,-9 2-134,-15-6-274</inkml:trace>
  <inkml:trace contextRef="#ctx0" brushRef="#br0" timeOffset="48725.19">15837 6970 765,'0'0'193,"0"0"-146,0 0-12,0 0 27,0 0 23,16 129-28,-11-83-34,-5 1-6,2-1-13,2-2-4,-2-3 0,-2-4-36,0-6-88,0-7-158,0-4-172</inkml:trace>
  <inkml:trace contextRef="#ctx0" brushRef="#br0" timeOffset="48985.15">15488 7586 854,'0'0'64,"0"0"-10,0 0 5,0 0 19,214 42 1,-79-42-37,33 0-7,17-20-1,9-9 13,11-4-10,-16-6-15,-20 6-17,-33 4-1,-40 11-4,-40 8-21,-33 4-56,-17 2-84,-6-4-192,-20-5-406</inkml:trace>
  <inkml:trace contextRef="#ctx0" brushRef="#br0" timeOffset="49486.62">15892 8296 865,'0'0'78,"0"0"-15,0 0-3,0 0-42,0 0 3,97-135 3,-60 87-16,-5-1 6,-7 5-5,-12 10-2,-11 15-3,-2 6-1,-6 12-3,-17 1-17,-6 0-19,5 16 6,3 8 10,13 3-5,8 2 10,0 0-12,18 3 1,17-6 18,5-1 8,4-1 2,-1-4-2,-12 1 24,-12-2 14,-13-1-4,-6 5 0,-2-2-5,-23 0-8,-2 5-15,3-6-6,3-4-20,10-4-86,5-12-95,6 0-165</inkml:trace>
  <inkml:trace contextRef="#ctx0" brushRef="#br0" timeOffset="49669.02">16493 8211 446,'0'0'551,"0"0"-541,0 0 14,171-46 29,-113 30-53,-4 6-9,-15-5-159,-12 2-212</inkml:trace>
  <inkml:trace contextRef="#ctx0" brushRef="#br0" timeOffset="49855.75">16947 8017 669,'0'0'300,"0"0"-278,0 0 51,0 0-10,-11 119-37,11-84-5,0-3-8,0 0-9,0-2 1,-2-7-5,0-8-38,2-8-79,0-7-116,0 0-122</inkml:trace>
  <inkml:trace contextRef="#ctx0" brushRef="#br0" timeOffset="50523.52">17143 6872 678,'0'0'21,"0"0"-9,0 0 48,0 0-25,0 0-1,121-52 27,-67 52-21,8 0-3,13 0 10,6 2-2,6 0 2,0 2-16,-2 2-12,-8 0-8,-17 0-4,-17-3-4,-19 4-2,-16-3 0,-6-1 1,-2-1 8,0-2 20,0 0 1,0 0-6,0 5-7,0 13-4,-2 10 3,-8 14 7,-3 11-5,9 6-5,4 13-7,0 15 9,0 5-8,0 14 1,6 3-2,7 0 5,-1 10-3,-3 3-6,1 3 5,0 5-3,-1 4-4,-5-5 2,-4-5-3,0-16 0,-9-13 4,-26-11-1,-15-13 2,-12-6 0,-5-19 2,-3-11-3,4-17-3,-7-11 0,1-7-2,3 0-16,11 0-35,16-7-29,13-16-70,16-11-256</inkml:trace>
  <inkml:trace contextRef="#ctx0" brushRef="#br0" timeOffset="51275.17">18927 7467 369,'0'0'199,"0"0"-78,0 0-47,0 0-29,0 0 41,0 0-16,87 8-22,-45-8 16,7 0-14,1 0 6,-2 0-6,-10 0-12,-16 0-17,-10 0-16,-7 0-4,-5 0 1,0 0-2,0 0-39,0 0-89,0 0-160,-19 0-165</inkml:trace>
  <inkml:trace contextRef="#ctx0" brushRef="#br0" timeOffset="51498.97">18938 7768 376,'0'0'358,"0"0"-339,0 0 98,0 0 23,147 16-65,-85-16-7,5 0-25,-9 0-7,-14 0-24,-14 0-12,-15 0 0,-10 0-98,-5 0-231,0-10-399</inkml:trace>
  <inkml:trace contextRef="#ctx0" brushRef="#br0" timeOffset="52059.61">20719 6934 746,'0'0'31,"0"0"80,0 0 8,0 0-81,0 0-26,0 0-10,7 50 13,2-2 38,-4 12-10,-3 7 0,-2 5-6,0 8-17,0-5-2,0-6-4,0-9-5,8-14-5,3-10 0,0-9 3,3-11-4,6-8 2,5-6 1,8-2-2,5 0 1,0-5-1,-6-7-4,-6-1-9,-11-1-31,-8-5-39,-5-1-75,-2-1-92,-9-4-117</inkml:trace>
  <inkml:trace contextRef="#ctx0" brushRef="#br0" timeOffset="52278.62">20655 7386 845,'0'0'24,"0"0"12,0 0 43,114-23-25,-54 7 8,2-3-23,-9 2-1,-8 1-7,-16 6-23,-15 4-4,-5 4-4,-7-2-67,-2-2-176,0-5-267</inkml:trace>
  <inkml:trace contextRef="#ctx0" brushRef="#br0" timeOffset="52688.89">21946 6979 816,'0'0'34,"0"0"31,0 0 36,0 0-78,0 0-1,0 0 8,-64-89-4,31 85 3,-2 4-2,-3 0-1,0 0 6,2 16-6,5 12-11,7 7-2,8 11-6,9 3 1,7 8-3,0-1 1,0 0-3,7 2 8,1 0-8,0-4 1,-2-1-3,-4-6-1,1-3 0,-1-5 0,2-7 0,-4-4-31,1-4-51,-1-7-105,0-2-146,-7-10-249</inkml:trace>
  <inkml:trace contextRef="#ctx0" brushRef="#br0" timeOffset="52866.79">21361 7590 845,'0'0'86,"0"0"-65,0 0 39,127-102-52,-42 66-3,6-3-5,-4-3-24,-6 2-58,-17 4-64,-8 6-24,-14 3-133</inkml:trace>
  <inkml:trace contextRef="#ctx0" brushRef="#br0" timeOffset="53081.7">22137 7088 4,'0'0'566,"0"0"-419,0 0 52,0 0-87,0 0-54,0 0-19,-38 43 5,25-3-4,2 8 1,2 6-4,6 1-17,1 6-5,2-5-3,0-6-11,0-4 1,0-5-4,0-12-23,0-4-53,0-11-90,4-10-131,6-4-168</inkml:trace>
  <inkml:trace contextRef="#ctx0" brushRef="#br0" timeOffset="53365.61">22320 7164 826,'0'0'136,"0"0"-114,0 0 22,0 0-15,0 0 26,19 143-9,-13-75-8,-4 1-1,2-6-11,0-5-11,3-13-1,2-10-7,4-18-5,5-8 0,8-9-1,8 0 6,9-17-3,-3-6-4,-5-4-17,-10 5-17,-11 1-53,-14 6-82,0 1-121,-21 3-240</inkml:trace>
  <inkml:trace contextRef="#ctx0" brushRef="#br0" timeOffset="53516.34">22348 7433 723,'0'0'94,"0"0"-93,0 0 23,130-56-14,-72 42-10,-10 4-4,-9-4-51,-14 3-115,-14-1-141</inkml:trace>
  <inkml:trace contextRef="#ctx0" brushRef="#br0" timeOffset="53754.76">22688 7115 13,'0'0'568,"0"0"-507,0 0 73,127-25-51,-76 43-49,5 24 32,-1 17 10,-8 13 5,-16 8-14,-18 6-8,-13 5-17,-4-5 1,-25-4-15,-11-7 2,2-17-6,0-16 5,5-15-1,7-14-12,6-9-10,13-4-6,7-7-34,0-37-145</inkml:trace>
  <inkml:trace contextRef="#ctx0" brushRef="#br0" timeOffset="64968.5">8564 10101 906,'0'0'125,"0"0"-105,0 0 33,0 0 9,0 0-25,0 0 6,140-9-15,-76-14-14,-3 6-12,-8 1-2,-13 11-8,-15-2-55,-9 5-95,-16 2-150,-2 0-143</inkml:trace>
  <inkml:trace contextRef="#ctx0" brushRef="#br0" timeOffset="65141.36">8539 10379 727,'0'0'104,"0"0"-66,0 0 63,0 0-25,0 0-8,154-22-30,-87-10-21,-1 6-17,-3 4-39,-5-2-246,-11-3-243</inkml:trace>
  <inkml:trace contextRef="#ctx0" brushRef="#br0" timeOffset="66093.77">10477 10467 450,'0'0'41,"0"0"77,0 0 56,0 0-54,0 0-33,0 0-51,-6-20-25,6 70 35,0 14 53,0 8-38,0 1-22,0-5-5,-6-12-10,1-9-6,3-15-9,2-9-1,0-7-7,7-2 5,15-4-3,7-3-1,5-3 2,-5-4-4,0 0-6,-2 0-32,2-2-81,-5-19-172,-6-9-340</inkml:trace>
  <inkml:trace contextRef="#ctx0" brushRef="#br0" timeOffset="66258.02">10783 10479 956,'0'0'29,"0"0"-29,0 0 0,0 0 6,132-61-6,-92 56 0,-3-1-153,-5-2-203</inkml:trace>
  <inkml:trace contextRef="#ctx0" brushRef="#br0" timeOffset="66437.04">11237 10258 937,'0'0'64,"0"0"-55,0 0 32,0 0 20,0 0-15,0 127-17,0-94-18,0 2-10,0 0-1,0-4-45,0 0-101,2-8-146,6-13-189</inkml:trace>
  <inkml:trace contextRef="#ctx0" brushRef="#br0" timeOffset="66670.87">11609 10301 964,'0'0'103,"0"0"-96,0 0 15,178-77 46,-107 51-40,-4 1-6,-11 8-10,-11 1-12,-16 8-2,-14 4-72,-11 4-90,-4 0-57,0 3 0,-24 10-74</inkml:trace>
  <inkml:trace contextRef="#ctx0" brushRef="#br0" timeOffset="67001.07">11571 10307 167,'0'0'447,"0"0"-419,0 0 46,0 0 55,0 0-53,0 0-31,-12-10 2,12 10 0,0 0-7,-4 0 5,2 0-15,0 0-12,-3 0-4,1 8-6,2-2-3,-3-1-3,2 4-4,1-6-1,2 8-34,0-5-83,0 2-71,0-1-7,5-2-31,-2 2-52</inkml:trace>
  <inkml:trace contextRef="#ctx0" brushRef="#br0" timeOffset="67727.49">11555 10393 708,'0'0'114,"0"0"-98,0 0 99,0 0-43,0 0-49,0 0-10,0-10-9,0 30-4,0 18 11,2 16 38,5 16-5,-2 10-5,1 13-9,-1 8-3,-1 6-1,-4 8-4,0 4-9,0 5-2,0-6-1,-15 8-1,-6-2 0,-3 2 2,-3-3-1,-2-15-6,2-9 3,5-13-2,6-10 1,10-8 3,6-12-2,0-8-2,8-9 0,26-14-3,9-6 4,7-7-4,6-7-1,-2-5 0,0 0 2,-14 0-3,-5 0-3,-8-1-47,0-10-41,0-10-132,-3-11-387</inkml:trace>
  <inkml:trace contextRef="#ctx0" brushRef="#br0" timeOffset="68209.51">12302 10654 156,'0'0'565,"0"0"-499,0 0-25,0 0 17,0 0-29,0 0 34,140 8-4,-86-13-28,-5-2-24,-11 5-7,-5-1-69,-4 1-165,-6-3-251</inkml:trace>
  <inkml:trace contextRef="#ctx0" brushRef="#br0" timeOffset="68493.55">13011 10389 936,'0'0'57,"0"0"-52,0 0 30,0 0 14,0 0-37,0 0-8,16 29 1,-10 12 23,1-3 8,-3-1-7,-2-2-16,-2-3-2,0-2-10,2-1 2,-2-3-3,0 0-36,0-3-36,2-2-57,-2-3-83,0-2-35,0-4-111</inkml:trace>
  <inkml:trace contextRef="#ctx0" brushRef="#br0" timeOffset="68799.36">12643 11018 745,'0'0'183,"0"0"-171,0 0-5,0 0 20,131 9 41,-26-9 3,16 0-24,17-4-21,6-11 4,4-3 10,-7 0-2,-12 1-10,-21 1-10,-22 5-8,-29 4-3,-28 4-7,-20 3-4,-9 0-34,-2 0-12,-36 7-31,-17 14-129,-10 4-115,-16 1-124</inkml:trace>
  <inkml:trace contextRef="#ctx0" brushRef="#br0" timeOffset="69235.41">12519 11753 712,'0'0'85,"0"0"-70,0 0 32,0 0 71,0 0-54,133-59-15,-86 5-21,-7-4-17,-5-1-3,-10 4-6,-14 9 2,-11 12 5,0 10-6,-13 10 3,-12 11-6,-2 3-1,0 0-5,6 22 0,7 7-3,11-1-4,3 4-7,3 0-16,26-4 3,12-3 20,5 0 13,1-7 0,-7 0 6,-11 6 25,-14-4 3,-10 5-7,-5 7-4,0-7-3,-18 6-8,-4-9-9,2-4-3,2-7-7,7-2-62,5-5-92,6-4-120,0 0-208</inkml:trace>
  <inkml:trace contextRef="#ctx0" brushRef="#br0" timeOffset="69468.36">13312 11392 749,'0'0'292,"0"0"-268,0 0 5,0 0 57,0 105-45,0-68-20,2 5 7,6-4-19,-2 4-6,-2-4-2,-4-3-1,0-6-23,0-4-45,0-7-92,0-7-86,0-2-67</inkml:trace>
  <inkml:trace contextRef="#ctx0" brushRef="#br0" timeOffset="69635.74">13169 11739 840,'0'0'138,"0"0"-132,0 0-3,0 0 2,149-133-5,-82 99-1,-2 5-87,-10 0-115,-10 7-212</inkml:trace>
  <inkml:trace contextRef="#ctx0" brushRef="#br0" timeOffset="69814.22">13674 11414 692,'0'0'291,"0"0"-228,0 0 11,0 0 6,0 0-29,0 126-12,5-84-9,0-3-20,-1-1-8,-2-3-1,-2 1-1,0-10-30,0-6-27,0-9-141,0-11-179,0-7-220</inkml:trace>
  <inkml:trace contextRef="#ctx0" brushRef="#br0" timeOffset="70030.54">13885 11361 846,'0'0'106,"0"0"-88,158 43 148,-100-3-88,-9 13-28,-15 5-14,-26 8-19,-8 2-12,-20-1 0,-26-6-5,-10-9-13,-11-12-38,-7-10-61,-10-2-118,-11-12-66,-5-2-128</inkml:trace>
  <inkml:trace contextRef="#ctx0" brushRef="#br0" timeOffset="70315.62">12574 11355 943,'0'0'82,"0"0"-70,-122 63 42,88-1 40,10 13-46,5 10-12,13 10-4,6-5-14,0-8-10,18-10-8,20-16 2,20-16-2,17-15-42,16-25-87,9-8-176,4-43-301</inkml:trace>
  <inkml:trace contextRef="#ctx0" brushRef="#br0" timeOffset="70838.97">13949 10386 804,'0'0'116,"0"0"-93,121-37-16,-48 25 58,12 3-14,13 4-15,-2 5 9,-4 0-28,-15 0-6,-17 0-11,-13 10 1,-17 6 3,-13 4 1,-5 2 5,-6 10 12,1 10 17,-3 12-5,2 17-11,0 11 7,2 13-12,5 9-4,8 14 1,3 10 2,-2 10-10,0 8 5,-6 8-7,-5-4 3,-9-4-3,-2-6-3,-2-12 1,-25-7 1,-11-7 3,-12-8 1,-5-16 10,-4-18-5,-1-19-6,4-21-1,-2-13-1,5-19-5,8 0-25,9-35-43,16-23-41,20-25-168,0-21-449</inkml:trace>
  <inkml:trace contextRef="#ctx0" brushRef="#br0" timeOffset="71179.28">15456 10596 180,'0'0'863,"0"0"-779,0 0-80,0 0 68,0 144-17,0-88-36,0-1-8,0-6-9,0-3 2,0-6-4,0-3-46,0-8-69,0-5-167,0-10-165</inkml:trace>
  <inkml:trace contextRef="#ctx0" brushRef="#br0" timeOffset="71344.96">15255 10990 918,'0'0'133,"0"0"-114,0 0-6,0 0 32,154-32-29,-73 2-10,6-1-6,-3-6-179,-14 1-397</inkml:trace>
  <inkml:trace contextRef="#ctx0" brushRef="#br0" timeOffset="71679.24">16223 10560 909,'0'0'104,"0"0"-97,0 0 14,-4 112 69,4-58-38,0 2 2,0 1-19,0-10-9,0-7-3,0-8-8,4-9-5,13-5-7,10-11 0,4-5 0,4-2-2,-3 0-1,2-9-21,-2-11-52,-6-4-118,-4-6-235</inkml:trace>
  <inkml:trace contextRef="#ctx0" brushRef="#br0" timeOffset="71846.42">16408 10476 1002,'0'0'0,"0"0"-5,0 0 3,120-61-33,-68 39-223,-8 1-262</inkml:trace>
  <inkml:trace contextRef="#ctx0" brushRef="#br0" timeOffset="72008.49">16805 10256 998,'0'0'49,"0"0"-29,0 0 66,0 113-61,0-81-15,8-1-9,0 2-1,-6-5-29,1 3-111,0-5-132,-3-8-196</inkml:trace>
  <inkml:trace contextRef="#ctx0" brushRef="#br0" timeOffset="72207.03">17193 10413 38,'0'0'889,"115"-22"-858,-37 14-5,3-1 86,-8 7-88,-17 2-17,-16 0-7,-18 0-68,-21 0-156,-1 0-115,-16 0-9</inkml:trace>
  <inkml:trace contextRef="#ctx0" brushRef="#br0" timeOffset="72488.75">17266 10372 657,'0'0'103,"0"0"10,0 0 31,-96 157-56,90-75-26,6 21-14,0 15-7,2 8 3,11 6-4,-6 7-4,-5 0-9,-2 3-10,0-2 11,0-5-11,0-9 0,0-12-1,0-17 1,16-18-1,2-16-4,1-19-5,2-15-3,3-15-2,8-9-1,3-5-1,10-12-36,1-20-37,8-10-44,-3-4-182,-8-8-717</inkml:trace>
  <inkml:trace contextRef="#ctx0" brushRef="#br0" timeOffset="72820.45">18151 10432 672,'0'0'128,"0"0"-110,0 0-5,0 0 93,0 0-51,0 141-12,0-92-25,0-3-14,0-4-4,0-5-83,0-2-111,0-10-100</inkml:trace>
  <inkml:trace contextRef="#ctx0" brushRef="#br0" timeOffset="73067.48">17839 11057 174,'0'0'597,"0"0"-534,0 0-53,0 0 105,181 14-31,-80-14-24,22 0-2,9-7-12,6-13-2,3-1-6,-16-1-7,-20 2-12,-23 1-15,-29 7-4,-23 6-2,-22 5-28,-8 1-28,-17 0-51,-33 15-127,-14 6-116</inkml:trace>
  <inkml:trace contextRef="#ctx0" brushRef="#br0" timeOffset="73464.53">17793 11865 796,'0'0'87,"0"0"-77,0 0 66,0 0 38,124-46-68,-68 0-12,-7-10-19,-2-2-10,-18-3-1,-14 6-1,-13 16-3,-2 9 0,-15 16 0,-16 8-4,-8 6-13,2 0 1,6 20 10,9 8-3,19 2 2,3 10-13,16-4-6,24 0-16,7-7 29,4-2 10,-2-2 3,-14-6 2,-12 0 10,-14-3 12,-9-1-5,0 10 8,-11 2-8,-14-1-13,-2-5-6,4-7-17,9-6-98,3-8-189,6 0-239</inkml:trace>
  <inkml:trace contextRef="#ctx0" brushRef="#br0" timeOffset="73631.83">18408 11754 204,'0'0'800,"0"0"-785,0 0-10,143-68-5,-106 62-10,1 2-79,-3-5-186,-6-4-338</inkml:trace>
  <inkml:trace contextRef="#ctx0" brushRef="#br0" timeOffset="73787.2">18829 11497 424,'0'0'588,"0"0"-541,0 0-11,0 0 53,-25 129-57,25-84-20,0 1-6,0-2-6,0-7-10,0-9-66,0-8-123,0-15-167</inkml:trace>
  <inkml:trace contextRef="#ctx0" brushRef="#br0" timeOffset="74275.36">18798 10493 972,'0'0'45,"0"0"-44,0 0 3,131-66 22,-46 42-5,9 2-2,1 4-2,-8 8-1,-14 4-12,-17 6-1,-19 0-3,-17 2 1,-10 18 1,-8 8 7,-2 12 28,0 13 12,0 18-13,0 18-7,0 17 0,0 12-5,0 11 0,12 10-1,7-2-5,4 3-3,-1 7-1,3-3-4,-5-1-2,-13-8-3,-7-18 0,-19-10-1,-26-17 0,-10-16 2,-4-20 5,-4-20-7,-1-18 0,-8-16-4,1 0-4,11-23-34,12-20-45,21-13-38,25-18-210,2-16-462</inkml:trace>
  <inkml:trace contextRef="#ctx0" brushRef="#br0" timeOffset="74627.8">20530 10802 780,'0'0'144,"0"0"-116,0 0-13,0 0 34,0 0-10,135-9-10,-79 0-15,-5 1-14,-12 2-27,-15 6-183,-19 0-155</inkml:trace>
  <inkml:trace contextRef="#ctx0" brushRef="#br0" timeOffset="74798.21">20550 11107 907,'0'0'101,"0"0"-95,0 0 45,0 0 17,0 0-31,185-17-25,-109-4-12,-5-4-31,-9 2-264,-14-12-499</inkml:trace>
  <inkml:trace contextRef="#ctx0" brushRef="#br0" timeOffset="75128.82">21510 10415 927,'0'0'45,"0"0"-44,0 0 61,7 138 6,9-65-4,-1 1-5,-1 4-19,-5 0-5,-6-6-9,2-10-7,7-11-7,3-16-1,10-10-11,4-13 4,11-12-1,7 0-3,-1-26-8,-1-10-37,-17-4-64,-9 0-148,-19-1-211</inkml:trace>
  <inkml:trace contextRef="#ctx0" brushRef="#br0" timeOffset="75265.97">21448 10885 736,'0'0'148,"0"0"-135,0 0 26,0 0-16,145-92-23,-73 57-12,6-3-163,-7-5-248</inkml:trace>
  <inkml:trace contextRef="#ctx0" brushRef="#br0" timeOffset="75540.4">22634 10258 1004,'0'0'63,"0"0"-55,0 0 103,0 0-72,0 0-19,-143-14 8,112 51-10,2 8-9,3 12-6,5 4 12,11 2-1,10 3 0,0-6-11,2 3 4,19-7-7,0-1 0,-1 3 0,-11 2-44,-9-2-59,0-4-92,-11-10-113,-18-15-125</inkml:trace>
  <inkml:trace contextRef="#ctx0" brushRef="#br0" timeOffset="75848.21">22233 11029 434,'0'0'183,"0"0"-56,0 0 39,-4-129-102,46 94-42,18-2-8,14-7-10,5 0-3,6-4-2,-5 1-3,-6 3 2,-16 3 1,-16 8-1,-16 5 2,-13 8 4,-9 6 31,-4 0 50,0 7-18,0 2-13,0 5-11,0 0-14,-12 0-12,-2 26-10,-1 16 1,2 12 3,5 4 0,0 0-4,6 0-3,0-5-4,-1-1 0,3-7-11,0-9-47,0-11-64,0-13-80,10-12-188</inkml:trace>
  <inkml:trace contextRef="#ctx0" brushRef="#br0" timeOffset="76083.08">23037 10515 840,'0'0'120,"0"0"-20,0 0-24,0 0-61,0 0 40,14 142 0,-14-77-17,0-1-19,2-6 4,5-8-10,7-9-7,5-12-3,8-14 0,4-13-3,9-2 0,0-17-8,-2-11-34,-11-4-63,-12 0-109,-15 2-208</inkml:trace>
  <inkml:trace contextRef="#ctx0" brushRef="#br0" timeOffset="76217">22993 10805 800,'0'0'106,"0"0"-76,0 0 11,0 0-31,143-90-10,-95 59-27,-3 1-173,-9-5-181</inkml:trace>
  <inkml:trace contextRef="#ctx0" brushRef="#br0" timeOffset="76418.42">23468 10413 708,'0'0'230,"0"0"-179,131 0 69,-70 34-53,-6 14-7,-7 14-12,-14 9-5,-16 4-8,-18 6 0,-4-5-20,-39-1 15,-10-6-24,-7-2-5,-2-7-1,0-11-30,1-12-41,1-8-113,-4-14-219</inkml:trace>
  <inkml:trace contextRef="#ctx0" brushRef="#br0" timeOffset="77340.83">8768 9613 17,'0'0'569,"0"0"-506,0 0-30,58 139 86,-6-81-17,8 0-41,7-2-4,2-4 8,0-4-25,-4-8 0,-3-6-11,-8-5-2,-11-7-5,-11 0-3,-11-7-4,-14 6-4,-7 7-2,-7 7 12,-36 16 13,-15 5-16,-11 6-4,-9 2-4,2 2 0,3 1-6,9-11-3,16-8 0,17-16-1,15-11-30,16-12-46,10-9-107,31-2-225</inkml:trace>
  <inkml:trace contextRef="#ctx0" brushRef="#br0" timeOffset="81493.17">10479 13936 763,'0'0'109,"0"0"-60,0 0-11,0 0-20,0 0-2,0 0 29,0 0-10,0 0-1,142 43 4,-89-43-6,5 0 1,-2 0-8,-7 0-8,-15-4-8,-12 0-2,-13 1-5,-9 3 1,0 0 3,0 0-1,-5 0 2,-33 0-1,-10 0-3,-14 4 0,1 3-3,3-2 1,2 1 0,7 1 1,9 0 1,9 2 2,13-6 0,7 2-4,11-5-1,0 0-1,20 0-12,35-17-44,26-12-94,12-12-240</inkml:trace>
  <inkml:trace contextRef="#ctx0" brushRef="#br0" timeOffset="83121.15">11648 13941 416,'0'0'150,"0"0"-89,0 0 34,0 0-23,0 0-15,-29 111-9,29-102-11,17-9-11,2 0 6,6 0 19,4-13-2,2-6-18,-5-4-19,-3-1 5,0 0-5,-9 2-6,1-2-1,-6 4 0,-5 2-4,0 0 1,-4 4 1,0 2-2,0-2 1,-11 3 0,-7 2 1,1 3-3,-8 4-2,0 2 2,-4 0 0,-2 0 0,0 17-1,2 8 1,4 3-1,6 6 0,3 4-2,3 8 3,5 4 1,6 3-1,2-3 3,0-2-2,0-8-1,21-4 4,-1-5-2,4-10 1,5-3 12,0-12 0,4-6 12,6 0 5,1-4-10,-5-12-6,-2 0-10,-6 2-3,-9 2 0,-5-2-3,-1 0-38,-3-8-60,-3-8-215,-6-8-336</inkml:trace>
  <inkml:trace contextRef="#ctx0" brushRef="#br0" timeOffset="83589.47">11629 13569 338,'0'0'150,"0"0"-49,0 0 27,0 0-36,0 0-32,0 0-11,-18-3-9,18 3-15,29 0 17,11-5 13,6-1 12,6-3-4,-7-3-23,-12 3-15,-10 4-11,-8 0-12,-4 3-2,1 2-9,5 0-91,1 0-200,0 0-194</inkml:trace>
  <inkml:trace contextRef="#ctx0" brushRef="#br0" timeOffset="84096.49">12215 13154 458,'0'0'181,"0"0"-80,0 0 22,0 0-23,0 0-30,0 0-18,0-6-19,0 6-11,0 20-13,0 12-4,0 12 22,-2 5 6,-3 1-2,-2 4-12,4-1 1,2-4-7,-1-1 1,2-8-4,0 0 9,0-8-11,0-4-1,0-6-4,6-3-3,6-5 3,-1-2 0,0-7-2,0 2 2,1-7-1,3 0 0,2 0 1,-1 0 1,-4 0-3,-1-4 1,-2-4-1,-1 0-1,1-3-8,3 2-20,-4-9-24,4-3-45,-3-4-104,-6-1-112,-3 2-151</inkml:trace>
  <inkml:trace contextRef="#ctx0" brushRef="#br0" timeOffset="84360.59">12130 13523 470,'0'0'152,"0"0"-86,0 0 62,0 0-27,141-58-21,-97 36 8,0-3-9,-7 6-31,-8 3-7,-16 5-16,-5 8-10,-8 1-4,0 2-5,0 0-6,0 0-20,0 0-100,-7 4-211,1-4-286</inkml:trace>
  <inkml:trace contextRef="#ctx0" brushRef="#br0" timeOffset="86834.84">12975 13812 581,'0'0'159,"0"0"-61,0 0 51,0 0-69,0 0-48,0 0-25,0 0 6,0 92 17,-2-41 15,0-2-5,-2-3-10,1 0-4,-2-5-7,3-1-7,0-8-6,0-2-4,2-4 0,-3-7-1,3-6-1,0-6-6,0-4-23,0 1-17,0 1-33,0-5-55,0 0-67,-2 0-35,-6 0-218</inkml:trace>
  <inkml:trace contextRef="#ctx0" brushRef="#br0" timeOffset="87031.36">12743 14122 481,'0'0'189,"0"0"-136,0 0 40,0 0-34,0 0-3,134-46-24,-76 31-11,-2-1-13,1-3-8,-5 4 0,4-2-103,-5 3-135,-7 2-187</inkml:trace>
  <inkml:trace contextRef="#ctx0" brushRef="#br0" timeOffset="87448.76">13662 14108 702,'0'0'114,"0"0"-105,0 0 5,0 0 37,136-106-29,-105 79-15,-9 5-1,-9 1-1,-6 3 1,-7 0 14,0 5 15,0-4-12,-7 7-3,-10 5-9,-3 2 1,-5 3-10,-4 0-2,0 10-1,-1 12 1,0 7 0,3 6 1,3 8-1,4 3 5,4 0 0,11 0 7,5-5 1,0-7-6,10-9 8,14-9 4,9-6 8,8-3 6,3-7 6,1 0-14,-1-19-7,-4-1-14,-8 1-2,-8-1-2,-6-1-33,-5-4-81,-3-1-140,-8-7-188</inkml:trace>
  <inkml:trace contextRef="#ctx0" brushRef="#br0" timeOffset="87831.24">14061 13291 493,'0'0'149,"0"0"-60,0 0 41,0 0-43,0 0-44,0 0-3,22-4-24,-17 40 1,-1 16 32,0 8 2,-4-2-6,0 3-12,0-8-7,0-9-8,0-1-6,0-9 4,0-8-8,5-4-2,1-7-3,2-1-1,3-9 1,1-1 0,6-4-2,7 0-1,7-14-6,1-10-30,-3-6-46,0-2-88,-10 4-108,-9 1-194</inkml:trace>
  <inkml:trace contextRef="#ctx0" brushRef="#br0" timeOffset="88051.5">13987 13582 581,'0'0'144,"0"0"-128,0 0 89,0 0 0,151-48-66,-103 27-1,-15 5-22,-10 7-16,-13 0-34,-7 6-167,-3 3-275</inkml:trace>
  <inkml:trace contextRef="#ctx0" brushRef="#br0" timeOffset="88522.88">15060 13906 390,'0'0'176,"0"0"-121,0 0 72,0 0-12,0 0-26,137 16-17,-85-16-1,-8-10-19,-8 2-36,-12 2-11,-8 4-5,-3 1-56,-6-2-115,-7-1-122,0 2-211</inkml:trace>
  <inkml:trace contextRef="#ctx0" brushRef="#br0" timeOffset="88716.83">15031 14161 610,'0'0'67,"0"0"-20,0 0 129,149 2-84,-86-11-28,-5-4-11,-12-1-44,-13 9-9,-6 2-120,-9-1-203</inkml:trace>
  <inkml:trace contextRef="#ctx0" brushRef="#br0" timeOffset="89338.06">16339 13513 392,'0'0'135,"0"0"4,0 0 6,0 0-49,0 0-42,0 0-23,-6 0-19,6 28-3,0 9 35,0 7 16,0 2-14,0 7-1,0 5-21,0-5 2,0 1-7,0-6-2,0-7-6,0-8-2,0-7-4,2-8 2,9-4-5,2-7 0,9-5 2,5-2 0,8 0 1,1-9-4,-3-7-1,-4 3-24,-10-2-50,-9 1-93,-8 3-110,-2-6-174</inkml:trace>
  <inkml:trace contextRef="#ctx0" brushRef="#br0" timeOffset="89512.62">16133 13878 634,'0'0'216,"0"0"-197,0 0-2,0 0 44,188-96-46,-107 72-15,-8 1 0,-11 6-167,-14-1-335</inkml:trace>
  <inkml:trace contextRef="#ctx0" brushRef="#br0" timeOffset="89930.96">17739 13415 606,'0'0'91,"0"0"18,0 0 12,0 0-75,0 0-12,-118-31 2,84 31 6,-1 15 8,2 7-20,1 7-10,8 10 2,8 11-2,7 3-1,9 5-4,0 1-6,4-2 1,13-9-2,2-4-6,-1-4 0,-7-2-1,1-2-1,-12 3-12,0-2-57,0-1-78,-12-1-141,-8-12-146</inkml:trace>
  <inkml:trace contextRef="#ctx0" brushRef="#br0" timeOffset="90091.31">17307 14080 86,'0'0'611,"0"0"-531,0 0 51,-23-104-25,65 76-78,18-2-23,13-2 6,8-3-8,0 4-3,-8 2-16,-11 5-150,-8 3-172,-11 1-203</inkml:trace>
  <inkml:trace contextRef="#ctx0" brushRef="#br0" timeOffset="90301.36">18040 13517 724,'0'0'133,"0"0"-16,0 0 3,0 0-99,0 0-19,-36 116 35,20-48 7,1 1 3,1-2-22,4-8-5,7-2-13,3-8-3,0-8-4,0-15-2,0-6-44,13-6-104,8-10-167,-4-4-230</inkml:trace>
  <inkml:trace contextRef="#ctx0" brushRef="#br0" timeOffset="90538.65">18227 13600 636,'0'0'271,"0"0"-219,0 0-15,0 0-11,0 0 5,7 140 35,-7-75-3,0 2-29,0-7-2,0-3-6,0-12-14,0-10-6,16-13-3,7-17-2,14-5 3,5-3-4,2-19-20,-1-2-55,-12-2-111,-19 2-203</inkml:trace>
  <inkml:trace contextRef="#ctx0" brushRef="#br0" timeOffset="90683.33">18265 13880 929,'0'0'65,"0"0"-51,0 0 12,0 0-26,156-101-55,-105 78-118,-11 0-130</inkml:trace>
  <inkml:trace contextRef="#ctx0" brushRef="#br0" timeOffset="90907.31">18617 13566 489,'0'0'186,"0"0"-119,0 0 37,116 0-21,-61 31-32,3 12 2,-6 4 23,-12 6-19,-18-3-18,-20 2-16,-2 1 9,-29-7 0,-15 3-20,-7-10 30,3-11-26,6-5-9,11-10-4,9-5-3,10-4-14,9-4-92,-3 0-304</inkml:trace>
  <inkml:trace contextRef="#ctx0" brushRef="#br0" timeOffset="97575.41">10006 16012 715,'0'0'137,"0"0"-123,0 0 51,0 0 8,0 0-36,0 0 18,131 0-18,-71 0-27,-2-4-4,-8-1-6,-11 5-61,-7 0-130,-18 0-146</inkml:trace>
  <inkml:trace contextRef="#ctx0" brushRef="#br0" timeOffset="97752.28">9908 16249 258,'0'0'498,"0"0"-449,0 0-40,0 0 58,0 0 1,0 0-7,176 17-34,-94-43-26,-10 0-1,-21 8-135,-17 4-176,-21-3-164</inkml:trace>
  <inkml:trace contextRef="#ctx0" brushRef="#br0" timeOffset="98023.25">10048 15802 555,'0'0'58,"0"0"-28,0 0 68,0 0-72,0 0 0,130 63 51,-55-22-2,-8 3-25,-7 1-12,-13 8-4,-23 1-13,-15 9-6,-9 2 8,-26 7-4,-21-4 0,-13 3-2,2-13-9,7-10-5,15-20-3,20-14-8,16-14-88,10-14-181,36-44-497</inkml:trace>
  <inkml:trace contextRef="#ctx0" brushRef="#br0" timeOffset="98413.41">11671 15487 682,'0'0'175,"0"0"-113,-139-23 52,91 23-13,3 0-59,5 20 3,9 18-12,7 15-17,10 9-1,14 1 3,0 4 0,2-9-2,18-4-7,2 3-7,-1-13 0,-4 5-2,-4 0 0,-3 1-45,-8 8-60,-2-14-111,0-4-150</inkml:trace>
  <inkml:trace contextRef="#ctx0" brushRef="#br0" timeOffset="98571.94">11214 16168 630,'0'0'84,"0"0"-17,0 0 46,50-114-41,18 76-47,19-2-19,5 1-6,-8 1-1,-8 8-120,-16 4-129,-16 2-137</inkml:trace>
  <inkml:trace contextRef="#ctx0" brushRef="#br0" timeOffset="98774.9">11947 15619 479,'0'0'213,"0"0"-58,0 0 7,0 0-82,0 0-50,0 0-1,-82 165 23,62-94-18,1-3-6,10-1-10,8-9-11,1-4-7,0-6 0,20-12-16,4-10-67,5-12-74,-4-10-182,-2-4-315</inkml:trace>
  <inkml:trace contextRef="#ctx0" brushRef="#br0" timeOffset="99024.16">12158 15731 941,'0'0'57,"0"0"-51,0 0 76,-3 138-10,-4-80-37,0 1 9,0-1-16,7-4-11,0-7-12,0-10-4,5-15 1,17-3-1,7-16-1,7-3-2,-1 0-56,-3 0-104,-14-14-165,-18-2-374</inkml:trace>
  <inkml:trace contextRef="#ctx0" brushRef="#br0" timeOffset="99171.46">12053 16110 824,'0'0'126,"0"0"-114,0 0-10,0 0 16,155-116-18,-100 90-91,-12 3-93,-16 1-253</inkml:trace>
  <inkml:trace contextRef="#ctx0" brushRef="#br0" timeOffset="99380.62">12351 15819 343,'0'0'212,"0"0"-104,0 0 1,0 0 9,0 0-46,124-3-7,-76 38-8,-4 5 9,-6 6-6,-11 3-22,-14 5-11,-13 2-7,0 2-11,-27 6-2,-10-10-5,1-6 0,5-17-2,13-13-30,9-12-41,9-6-91,0-10-115,4-26-272</inkml:trace>
  <inkml:trace contextRef="#ctx0" brushRef="#br0" timeOffset="99553.95">13073 16008 949,'0'0'135,"0"0"-121,139-58 39,-71 44-27,-3 1-26,-7 8-7,-16 0-157,-22 5-234</inkml:trace>
  <inkml:trace contextRef="#ctx0" brushRef="#br0" timeOffset="99750.27">13001 16298 884,'0'0'143,"0"0"-139,0 0 36,0 0 54,146-22-51,-79-4-19,-7 6-13,-16 2-11,-13 6-90,-15-2-172,-11 0-306</inkml:trace>
  <inkml:trace contextRef="#ctx0" brushRef="#br0" timeOffset="100348.53">15318 16040 771,'0'0'60,"0"0"-28,0 0 85,0 0-72,138-81-30,-98 49-7,-11 0 4,-14 6-3,-11 8-2,-4-4 2,-8 4 1,-13 6-1,-9 6-6,-5 3 2,1 3-1,-2 3 3,-1 20 3,4 16 4,7 5 0,8 7 8,12-6-5,6 0-3,0-10-8,20-4-2,10-13 5,5-9 2,2-4 3,1-5-3,-2 0 3,-1-2-9,-3-14-5,-4 2-21,-4-8-106,-8 0-209,-4-14-235</inkml:trace>
  <inkml:trace contextRef="#ctx0" brushRef="#br0" timeOffset="100694.99">15672 15200 458,'0'0'183,"0"0"-78,0 0 6,0 0-47,0 0-52,0 0 36,9 116 26,-9-49-6,0-4-23,0-2 1,0-11-9,0-9-16,2-6-9,6-14-3,3-2-3,2-9-5,0-2 2,7-8-1,-2 0 2,5 0-4,-2-12-4,-3-2-19,-5 3-29,-1-2-32,-7 0-77,-5 0-143,0-6-179</inkml:trace>
  <inkml:trace contextRef="#ctx0" brushRef="#br0" timeOffset="100860.65">15612 15534 569,'0'0'169,"0"0"-46,0 0 21,0 0-109,0 0-17,134-86 6,-76 62 3,-4 2-16,-8 3-11,-13 10-47,-6 4-184,-8-1-249</inkml:trace>
  <inkml:trace contextRef="#ctx0" brushRef="#br0" timeOffset="101370.42">16243 16029 560,'0'0'151,"0"0"-73,0 0 42,0 0-71,0 0-11,0 0 23,149 0 0,-91-7-10,-3-3 0,-7 1-10,-12 0-21,-10 1-15,-8 3 0,-4 2-5,-6 1 0,6 2-50,2 0-146,5 0-192</inkml:trace>
  <inkml:trace contextRef="#ctx0" brushRef="#br0" timeOffset="101788.32">17158 15945 816,'0'0'41,"0"0"-25,0 0 77,153-106-70,-120 83-11,-8 4-7,-12-1 1,-13 1 1,0-1 13,-2 9 1,-21-4 6,-4 12-3,2 3-14,-8 0-5,2 0-5,2 10 6,-2 20 2,3 5 3,1 10-5,8 5 3,9-2 2,10-2-2,0-3-4,2-11 4,25-5 0,9-10 1,6-11 8,9-2 11,2-4-7,1 0-13,-8-18-3,-7-4-6,-13 4-4,-10-4-33,-9-2-80,-7 2-138,0-9-167</inkml:trace>
  <inkml:trace contextRef="#ctx0" brushRef="#br0" timeOffset="102001.24">17067 15552 459,'0'0'352,"0"0"-317,0 0 1,0 0 33,0 0-58,153-65-6,-111 54-5,-9 3-48,-6 2-152,-7-6-125</inkml:trace>
  <inkml:trace contextRef="#ctx0" brushRef="#br0" timeOffset="102313.01">17629 15155 666,'0'0'38,"0"0"-12,0 0 8,0 0 11,0 0 49,25 153-16,-23-91-6,0-3-10,-2-6-15,1-5-9,3-8-9,0-14-15,3-3-3,4-14-5,7 0-2,0-9 1,9 0 1,2 0-2,4-18-4,-3-5-22,-6-3-85,-9 3-132,-14 0-123</inkml:trace>
  <inkml:trace contextRef="#ctx0" brushRef="#br0" timeOffset="102516.22">17608 15444 802,'0'0'128,"0"0"-104,0 0 54,119-22-9,-40 2-41,-5 1-7,1-2 11,-19 5-14,-23 7-14,-12 2-4,-21 7-39,0 0-88,-29 7-188,-21 13-394</inkml:trace>
  <inkml:trace contextRef="#ctx0" brushRef="#br0" timeOffset="103010.71">15445 16645 520,'0'0'80,"0"0"-57,0 0 157,0 0-63,0 0-60,0 0-13,62 0 14,12 0-1,24 0-16,22 0-1,28-8-13,26 0-1,24 3 0,24-7-1,19 1-10,0-7-8,-2-4 16,-28 1-17,-35-2 17,-40 5-13,-49 8-8,-37 2-4,-33 4-2,-17-4-29,-11 1-10,-31 4-48,-14 3-84,-6 0-72,-6 18-80</inkml:trace>
  <inkml:trace contextRef="#ctx0" brushRef="#br0" timeOffset="103354.21">16720 16834 821,'0'0'154,"0"0"-132,0 0 52,0 0-2,0 0-65,0 0-5,-11 84 22,15-29 0,1 3-8,-1 4 2,-2-1-2,3-3-3,2-12-5,-1-9-4,7-11 2,1-8 3,2-9-5,10-9 4,5 0-4,12 0 7,4-9-8,0-5-3,-7-4-16,-9 4-64,-11-2-138,-15 6-161</inkml:trace>
  <inkml:trace contextRef="#ctx0" brushRef="#br0" timeOffset="103536.96">16635 17186 910,'0'0'129,"0"0"-109,0 0 7,176-97 62,-87 60-66,-4 1-19,-14 10-4,-20-3-243,-21 0-675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1T03:01:21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1604 1638 671,'0'0'83,"0"0"105,0 0-50,0 0-25,0 0-24,0 0-34,0 0-22,-20-6-7,16 33-15,-1 19-2,-2 12 12,-1 2 4,-1 1-12,4-8-5,5-7-3,0-10 0,0-9-3,0-6 0,0-7-2,7-3 1,15-4 2,9 1 1,10-4 1,1 0-3,5-1 0,-3-3-2,6 0-45,-3 0-33,1-21-80,-15-11-251</inkml:trace>
  <inkml:trace contextRef="#ctx0" brushRef="#br0" timeOffset="159.94">1921 1590 1147,'0'0'91,"0"0"-90,0 0 1,152-51-2,-84 32-44,-5-4-160,-14-2-212</inkml:trace>
  <inkml:trace contextRef="#ctx0" brushRef="#br0" timeOffset="315.09">2509 1296 1143,'0'0'84,"0"0"-77,0 0 17,0 0-2,12 142-11,-1-92-7,-1 8-4,6 0-50,0-8-199,0-14-239</inkml:trace>
  <inkml:trace contextRef="#ctx0" brushRef="#br0" timeOffset="541.63">3223 1301 1134,'0'0'69,"154"-28"-61,-48 16 87,10 3-61,-6 0-21,-14 7-12,-19 0-1,-19 2-1,-15 0-39,-14 0-44,-16 0-34,-12 0-80,-1 0-104,-8-1-61</inkml:trace>
  <inkml:trace contextRef="#ctx0" brushRef="#br0" timeOffset="885.29">3236 1305 884,'0'0'108,"0"0"-57,-94 146 63,88-55-56,6 17 1,0 17 3,0 14-20,2 16-2,4 10-5,5 15-5,-5 1-8,-4-3-10,-2-7 2,0-5-1,0-12-7,-6 0 6,0-5-4,2-13-5,4-11 1,0-21-2,0-18-1,14-17 0,9-19-1,4-14 2,5-17-1,10-8-1,6-9 1,12-2 2,15 2 0,0 4-3,2-1-9,-13 8-38,-14-3-47,-17-10-177</inkml:trace>
  <inkml:trace contextRef="#ctx0" brushRef="#br0" timeOffset="1575.97">6484 1712 1030,'0'0'151,"0"0"-141,0 0 35,0 0-41,0 0-3,0 0 13,116-111-11,-65 52 4,-7-7-3,-14 6-2,-19 9 0,-6 17 0,-5 13 5,-10 10-7,-9 5-2,-8 6-6,2 0 5,5 8 3,2 12-5,9 4-2,9 7-5,0 7-5,23 1 2,17 2 7,9-5 2,-2 0 6,-12-1 1,-10 0 2,-12 2-3,-13-4 2,0 4-2,-20-3 0,-14 2-2,-1-9-71,1-8-135,10-15-91</inkml:trace>
  <inkml:trace contextRef="#ctx0" brushRef="#br0" timeOffset="1787.08">7038 1391 69,'0'0'960,"0"0"-939,0 0-7,0 0 25,12 118 7,-5-67-7,-3-3-14,5 0-13,-4-2-8,-2-4-1,5 3-3,-8-6-76,0-7-180,0-9-201</inkml:trace>
  <inkml:trace contextRef="#ctx0" brushRef="#br0" timeOffset="1945.94">6930 1706 919,'0'0'140,"0"0"-138,164-90 4,-77 55-6,-2 9-16,-9-1-255,-19 1-337</inkml:trace>
  <inkml:trace contextRef="#ctx0" brushRef="#br0" timeOffset="2436.93">7676 1412 173,'0'0'855,"0"0"-838,0 0 6,0 0 4,0 0-18,-53 111 1,33-92-4,-3-6 3,1-6-2,4-7 4,2 0-1,1-5 15,9-13-13,-2 0-10,8-1-2,0-3 1,0 0-1,19 2 1,3 1 0,5 5-2,-1 9 1,3 5-3,-4 0 1,2 0-5,-5 19 1,-5 10 0,-1 7 6,-11 6 0,-5 4 0,0 2 0,-20 3 4,-10-2 0,-5-6-2,-3-8 0,5-12 0,4-11-2,8-8 0,6-4 2,6 0 2,7 0-4,2-6-10,0 1 2,0 2 3,16 1 2,10 0 3,6 2 5,-1 0 4,2 0 0,-4 0-3,-4 0-4,0 5-2,-4-1-1,-3-4-78,-5 0-152,1-7-109</inkml:trace>
  <inkml:trace contextRef="#ctx0" brushRef="#br0" timeOffset="2700.05">7796 1307 0,'0'0'1125,"0"0"-1094,0 0-11,0 0 3,179 8 0,-110 35 13,-6 16-4,-18 20-11,-12 23-1,-23 8-5,-10 3-9,-6 3 7,-31-16 1,1-6 17,-5-12 0,5-17-12,3-17-11,6-16-7,3-14-1,4-12-10,-2-6-56,-3-10-99,-2-26-375</inkml:trace>
  <inkml:trace contextRef="#ctx0" brushRef="#br0" timeOffset="3068.03">6675 1219 674,'0'0'277,"0"0"-218,0 0 50,0 0-55,-115 96-25,71-11 19,3 21-3,8 12 3,12-2 3,11-5 2,10-3-26,4-14-7,34 1-12,13-9-6,14-10-1,10-6-1,6-15-31,8-23-68,-2-27-197,0-17-604</inkml:trace>
  <inkml:trace contextRef="#ctx0" brushRef="#br0" timeOffset="3690.08">8430 671 733,'0'0'111,"0"0"-95,0 0 10,0 0 3,0 0-3,0 0 2,-7 51-8,-1-51 17,-6 0-6,1-10-2,1-13 2,8 7-8,1-2-18,3 3 13,0 8-11,0-3-4,3 2-3,11 1-5,5 7 0,1 0 2,3 19-1,-2 11 0,-4 7-3,-7 3 7,-4 8 8,-6 0 0,0 2-5,-16-2 4,-17-2-3,-1 0 2,1-11-4,3-9 0,10-10-1,11-14 5,7-2 6,2-9-1,0-17-10,11 1-1,14 2 0,0 17 0,4 6 0,6 0 0,5 13 4,4 3 7,3-4 12,-2 1 7,-3-8 14,-4-5-3,-11 0-4,-5 0-3,-4-23-7,-4 0-7,1-7-10,-8-1-10,-3 17-26,-4 4-67,0 10-180,-20 20-685</inkml:trace>
  <inkml:trace contextRef="#ctx0" brushRef="#br0" timeOffset="4117.23">5549 2300 616,'0'0'219,"0"0"-210,0 0 1,0 0 6,188 10 83,-58-6 11,41-2-16,42-1-10,47 1-30,41 5-21,35-3-15,36-4-5,25 0-13,5-2 5,-3-19 7,-34-2 16,-44-7 7,-51-4-22,-63-1 8,-51 2-10,-44 11-10,-37 1-1,-30 4-12,-18-4-30,-23-7-24,-4 2-107,-31-3-406</inkml:trace>
  <inkml:trace contextRef="#ctx0" brushRef="#br0" timeOffset="4824.02">5783 3627 811,'0'0'143,"0"0"-103,0 0 24,0 0-8,0 0 6,132-84-27,-74 38-18,-2 0-9,-16 0-5,-11 5 1,-17 10 3,-12 4-3,0 8 1,-3 7-4,-13 5-1,-6 5-9,4 2 2,1 0 6,7 0-1,6 7-2,4 12-4,0 12-4,11 5 4,20 1 8,7 4 0,1-2 0,-6 2-2,-12 2 3,-7 1-1,-14-5 3,0 2-3,-6-5 2,-21-9-1,0 0 2,0-9-3,0-10-20,3-8-21,-1-4-32,5-35-99,5-19-126,6-12-299</inkml:trace>
  <inkml:trace contextRef="#ctx0" brushRef="#br0" timeOffset="5368.7">6428 2900 611,'0'0'209,"0"0"-157,0 0 17,0 0-69,0 0-26,0 0 26,2 17 4,-13-4 44,0-5-11,2-2-17,-2-2 0,-3-3-4,5-1-7,1 0 6,1 0 0,3-11-9,1-4-6,3 1 1,0 3 2,0-2-3,14 1-3,4 2-1,10 4 1,4 4 0,-2 2-2,-3 0 1,-4 0-2,-7 14-1,-3 5 0,-9 7 1,-2 1-1,-2 7 5,0 3 0,-14-6 2,-11 4 4,-4-7-2,0-4 1,-1-4-2,6-11 0,4 0 4,4-6 1,8-3 0,3 0-2,5 0-4,0 0-3,0 0-10,0 0-8,7 0 21,18 0 6,10 0 12,5 0 30,1 0 4,-4 0-24,-3-5-18,-3 1-10,-2 4 0,2 0-87,0 0-189,7 4-108</inkml:trace>
  <inkml:trace contextRef="#ctx0" brushRef="#br0" timeOffset="5590.1">7146 3264 1034,'0'0'72,"0"0"-64,0 0 27,-18 125-3,18-79-1,0 2-10,0-4 1,0 0-9,2-2-11,0-2 1,0-4-3,6-4-35,-8 3-92,0-11-122,0-11-165</inkml:trace>
  <inkml:trace contextRef="#ctx0" brushRef="#br0" timeOffset="5760.85">6963 3563 1086,'0'0'90,"0"0"-85,0 0 13,114-78-18,-25 44-6,3 4-91,-13-4-168,-10-3-213</inkml:trace>
  <inkml:trace contextRef="#ctx0" brushRef="#br0" timeOffset="5998.99">7657 3214 575,'0'0'482,"0"0"-448,0 0 29,0 0 10,-21 133-35,15-84-7,-8 10-14,5-3 0,2-4-3,-1-10-6,8-16-3,0-7-1,0-12-2,2-7 2,22 0 0,21 0 5,7-12-6,8-2 0,4-2-3,-8 2-50,-10 2-111,-16-2-196,-20-2-268</inkml:trace>
  <inkml:trace contextRef="#ctx0" brushRef="#br0" timeOffset="6174.99">7832 3427 161,'0'0'970,"0"0"-932,0 0 9,-33 124 21,33-74-30,0 4-19,0-1-5,0 3-7,0-6-3,1-4-4,5-4-33,3-16-118,-5-10-307</inkml:trace>
  <inkml:trace contextRef="#ctx0" brushRef="#br0" timeOffset="6547.99">8100 3774 1097,'0'0'105,"0"0"-98,92-149 53,-46 87-38,-8-2-16,-11 7-2,-16 10-2,-11 11 10,0 10-8,-11 7-4,-14 11-5,-6 8 4,0 0-13,2 0-15,8 17 1,6 2 15,13 2-25,2 5-19,9-2 21,25-5 18,17 5 18,4-5 2,6 3 1,-11 1-1,-9 0 12,-17 3 1,-15 0-1,-9 3 2,0-3 0,-16 4-7,-15 2-7,2-6-2,0-10-83,7-6-82,6-10-122,8 0-351</inkml:trace>
  <inkml:trace contextRef="#ctx0" brushRef="#br0" timeOffset="6805.08">8900 3278 1196,'0'0'87,"0"0"-80,0 0 25,0 0-3,-4 118-13,15-73 0,4-1-7,-3 2-2,-8 0-6,0 1 0,-1-8-1,-1 1-36,-2-1-36,0-7-110,0-6-168,-12-12-226</inkml:trace>
  <inkml:trace contextRef="#ctx0" brushRef="#br0" timeOffset="6985.36">8734 3539 1078,'0'0'159,"0"0"-148,0 0 13,179-63 5,-96 38-29,-5-3-4,-4-4-73,-14 1-187,-16 4-279</inkml:trace>
  <inkml:trace contextRef="#ctx0" brushRef="#br0" timeOffset="7349.83">9337 3342 531,'0'0'374,"0"0"-348,0 0 71,0 0-16,102 114-33,-48-77-8,0 9-3,-7 2-12,-14 8-9,-15 0-4,-16-3-6,-2-3-1,-22-10-4,-14-8 1,-9-11-1,0-18 4,8-3-5,6-12-1,13-23 1,15-11 6,3-13-5,12-10 6,30-7-2,7 4-2,12-2-2,-7 10 1,-8 11-2,-17 7 16,-24 12 13,-5 10 9,-23 10 6,-30 11-11,-14 3-18,-5 0-6,6 23-3,16-3-6,16 4-2,15-3-53,2-5-149</inkml:trace>
  <inkml:trace contextRef="#ctx0" brushRef="#br0" timeOffset="8907.73">9987 928 819,'0'0'173,"0"0"-123,0 0-8,0 0-6,0 0-23,0 0 28,119 34 14,-54-27-20,8-4-13,6-1 4,-4-2-11,-2 0-3,-2 0-4,-5 0-8,-10 0 6,-14 0-5,-16 0-1,-9 0 0,-15 0 0,-2 0 0,0 14-3,0 4-1,0 17 4,0 19 12,0 15 1,2 24 4,0 15-3,0 21 1,3 13-2,1 20 0,4 19 5,7 6-13,12 15 6,6 6 1,13 0 0,2 10 1,0-3 1,-3-7 0,-12-4-7,-19-21 0,-16-23-2,-11-23 5,-40-29 1,-21-12 4,-24-11 7,-7-13 8,-5-14 0,5-14-14,7-15-1,11-14-9,10-11-3,8-4-3,19-4-16,15-25-57,18-10-52,6-20-127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10:01:07.7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2286 1342 716,'0'0'62,"0"0"-21,0 0-27,0 0-11,0 0 39,36 116 7,-23-60-6,-1-1 2,-9 0 24,-3-1-20,0-3-17,0-10-14,0-5 3,0-11-11,0-16 2,0-2-4,0-5 0,0-2-4,18 0 5,7 0-2,8 0 2,8 0-3,1-7-6,3 0-35,-1-2-55,6-1-71,-7-8-128,-5-5-196</inkml:trace>
  <inkml:trace contextRef="#ctx0" brushRef="#br0" timeOffset="218.35">3073 1403 786,'0'0'176,"0"0"-175,132-20 26,-50-4 38,8-2-11,5 3-19,-10 2-28,-12 9-7,-18 10-57,-29 2-83,-26 0-135,-10 21-92</inkml:trace>
  <inkml:trace contextRef="#ctx0" brushRef="#br0" timeOffset="531.28">3122 1496 769,'0'0'55,"0"0"-14,-33 142 47,33-68-38,0 10 3,11 16 4,1 11-17,0 8-11,0-1-2,-8-11-14,-2-3 7,-2-11-2,0-7-3,0-7 4,0-13-3,2-12 6,3-12-16,7-5 15,5-10-14,10-3 6,4-3-6,9-8 9,7-3-11,9-5-5,9-5-4,21 0-71,8-8-172,-5-33-475</inkml:trace>
  <inkml:trace contextRef="#ctx0" brushRef="#br0" timeOffset="1109.29">4916 1596 711,'0'0'122,"0"0"-101,0 0 83,0 0-30,0 0-8,6-115-14,-29 96-28,-4 6-1,-2 3 5,-6 10-9,-4 0-12,-5 5-3,2 18 0,1 16-4,6 10-1,12 23-1,14 13 1,9 13 1,3 17 5,27 3-5,11 5 1,1-7 2,-2-14-3,-12-12 1,-13-12-3,-15-9 5,0-10-1,-16-10 0,-15-11 5,-2-9 2,-1-12-5,2-9-1,6-8-3,8 0-11,5 0-72,10 0-63,3 0-85,0 0-118</inkml:trace>
  <inkml:trace contextRef="#ctx0" brushRef="#br0" timeOffset="1455.56">5057 3057 794,'0'0'83,"0"0"-19,-7 127-11,7-85-32,9-2-6,12-8-11,-4-6 0,3-9-3,3-11 6,1-6-5,2 0 10,1-13 2,-3-15 3,-5-8 8,-10-2 5,-9 2-2,0 4 19,-4 7-6,-21 8-6,0 5-12,-4 6-12,3 6-8,1 0-3,3 0-2,4 4-5,5 6-45,2-3-104,6-7-221</inkml:trace>
  <inkml:trace contextRef="#ctx0" brushRef="#br0" timeOffset="1873.91">5217 1109 637,'0'0'115,"0"0"43,0 0-64,0 0-92,0 0-2,0 0 0,-8 114 42,12-52 5,0 2 7,2-6-19,0-9-16,5-11-2,7-11-6,6-5-3,5-8 3,7-7-8,6-7-3,2 0-14,-1-9-102,-14-14-121,-14-5-241</inkml:trace>
  <inkml:trace contextRef="#ctx0" brushRef="#br0" timeOffset="2020.04">5159 1409 837,'0'0'124,"0"0"-98,0 0-10,0 0-16,161-60-2,-92 44-170,-6 2-197</inkml:trace>
  <inkml:trace contextRef="#ctx0" brushRef="#br0" timeOffset="2422.21">6249 1639 365,'0'0'455,"0"0"-407,0 0 94,0 0-54,0 0-48,0 0-21,-118-96-11,85 96 0,4 12 1,0 11 6,5 7-1,-1 12-11,5 6 14,5 9-12,5 4 6,7 4 1,3 1-10,0 0 7,13 2-6,6-6 3,-3 5-4,-1-7-2,-5-6-35,-6-4-17,-4-3-121,0-4-71,-4-6-74</inkml:trace>
  <inkml:trace contextRef="#ctx0" brushRef="#br0" timeOffset="2782.43">5742 2416 699,'0'0'121,"0"0"-57,0 0 16,0 0-80,100-138-1,-31 91-3,9-11-31,4-4-16,1 0-10,-5 1 9,-11 10-26,-14 10-8,-17 9 4,-13 8 46,-11 7 36,-10 4 75,1 4 69,-3 4 20,0 1-32,0 4-25,0 0-25,0 0-37,0 0-27,-3 4-12,-9 28-5,-2 12-1,0 14 3,3 0 1,9 5-1,2-3-1,0-2 1,0-5 0,2-9-3,8-8-35,3-10-94,3-12-143,-1-14-160</inkml:trace>
  <inkml:trace contextRef="#ctx0" brushRef="#br0" timeOffset="3141.68">6589 2081 948,'0'0'24,"0"0"-14,0 0-5,0 0 1,0 0-5,-5 136-2,5-101 2,11-9-4,5-6-2,2-8-2,1-8-10,4-4-19,-1 0 6,2-12 2,-5-14 6,-1-8 22,-8 4 11,-5-1 11,-5 3 35,0 8 5,0 2 22,0 9-12,0 4-19,0 5-18,-3 0-17,3 0-18,0 8-2,0 16-10,0 9 9,0 2 3,21-6-1,4-3-47,6-9-48,0-8-75,-4-9-228</inkml:trace>
  <inkml:trace contextRef="#ctx0" brushRef="#br0" timeOffset="3383.18">6877 1879 888,'0'0'127,"0"0"-114,0 0 7,0 0-20,0 0-6,144 30 4,-100 14 2,-3 5 3,-10 2 12,-11 5 11,-11 2-15,-9 1-2,0-7 1,-22-8-7,-1-12-3,5-10-75,7-10-71,9-12-208,2 0 37</inkml:trace>
  <inkml:trace contextRef="#ctx0" brushRef="#br0" timeOffset="3810.1">7596 1955 1065,'0'0'74,"0"0"-61,0 0-2,0 0-10,-120 70-1,84-24-3,6 1-2,9 2-6,10-6-19,4-6-10,7-6-16,0-13-30,16-7 3,16-11 18,5 0 17,0-15 26,-8-11 15,-2-5 2,-9-6 5,-7-9 4,-9-9 1,-2-5 37,0-1 16,0 3 22,-10 12 2,-4 9 0,5 16-8,2 9-13,5 6-1,2 6-19,0 0-36,0 5-5,0 22-9,0 19 7,12 10 2,1 2 3,0 11-1,-4 1 0,0-6-4,4-8-38,1-15-127,1-19-111,6-15-100</inkml:trace>
  <inkml:trace contextRef="#ctx0" brushRef="#br0" timeOffset="4184.34">7886 2166 809,'0'0'171,"0"0"-159,0 0 8,0 0 8,0 112-12,0-76-16,0-10 3,5-3 4,10-9-7,8-7 0,6-7-25,4 0 8,2-18 7,-1-12-8,-5-6-7,-4-7 17,-10-2 8,-4 2 5,-9 7 22,-2 12 44,0 10 8,0 11-2,0 3-30,-2 0-25,-7 19-21,2 18 0,1 4-1,6 4 6,0-3-3,6-6 0,19-10 1,4-8-1,11-8-3,3-8-1,1-2-26,-6 0-21,-8-17-79,-11-12-189,-13-4-128</inkml:trace>
  <inkml:trace contextRef="#ctx0" brushRef="#br0" timeOffset="4702.08">8026 1534 851,'0'0'59,"0"0"-53,150-2 34,-75-2-15,6 4-17,-4 0-3,0 0-4,-11-2 6,-6-1-4,-12 0 8,-11-3 5,-12 1 6,-14 2 3,-5 3-6,-6 0 15,0 0 16,0 0-1,0 0-37,0 3-12,0 22-1,-2 15 1,-4 13 6,1 18 3,1 11 0,2 15-4,2 14 6,0 12-1,0 5-2,0 1 4,4-3 4,3-10-4,-5-9 5,-2-11-2,0-14-7,-21-12 9,-7-15-6,-10-11 4,-4-12 0,-3-15-5,-6-6-1,0-11 0,-1 0-8,3-2 2,7-19-3,6-2-10,7-12-51,10-11-49,13-16-300</inkml:trace>
  <inkml:trace contextRef="#ctx0" brushRef="#br0" timeOffset="4987.94">9357 1927 1037,'0'0'100,"0"0"-50,0 0 19,167-22-39,-102 6-20,-12-1-10,-13 8-5,-17 2-71,-17 3-81,-6 4-200,-6 0-263</inkml:trace>
  <inkml:trace contextRef="#ctx0" brushRef="#br0" timeOffset="5159.81">9399 2215 280,'0'0'370,"0"0"-257,0 0 63,123 2-84,-65-16-56,2-1-13,-10 0-14,-13 1-9,-10 3-2,-16-2-123,-8-4-328</inkml:trace>
  <inkml:trace contextRef="#ctx0" brushRef="#br0" timeOffset="8437.06">11218 1323 299,'0'0'111,"0"0"-29,0 0-2,0 0-37,0 0-23,0 0 12,0 0 33,0 0 20,0-16 0,0 16-21,0 0-22,0 0-22,0 8-20,0 22-2,0 10 2,6 10 9,-1 3 3,5 1-5,-5 0 3,1-2 2,-2-2-7,-2-5 7,-2-8-3,4-3 1,-4-6 4,0-3-2,5-6-1,-5-4-6,0-6-1,0-1 1,0 1-5,0-4 1,0 4 0,0-6-1,0-3-7,0 0-22,0 0-9,0 0-64,0-7-108,0-17-156</inkml:trace>
  <inkml:trace contextRef="#ctx0" brushRef="#br0" timeOffset="8768.18">11171 1325 526,'0'0'110,"0"0"-77,0 0 59,0 0-22,0 0-32,0 0-25,39-27 11,-2 22 16,13 1-3,0-4 6,4-2-1,-7 0 2,-7 1-26,-9 4-17,-12-1 3,-9 6-4,-5 0-31,-5 0-71,0 0-132,-11 16 18,-16 2-41</inkml:trace>
  <inkml:trace contextRef="#ctx0" brushRef="#br0" timeOffset="8991.57">11184 1652 561,'0'0'62,"0"0"-41,0 0 46,0 0 43,0 0-9,137-10-46,-86-8-26,-1 0-9,-8 0-20,-9 2-10,-6-1-187,-13-4-219</inkml:trace>
  <inkml:trace contextRef="#ctx0" brushRef="#br0" timeOffset="9413.65">11845 1226 531,'0'0'221,"0"0"-177,0 0 62,0 0-38,0 0-33,0 0-21,-101 130 6,80-51 10,2 9 22,6 2-11,4-3 2,7-9-15,2-11-8,0-14-7,20-10-9,6-8-3,2-9 0,1-7-1,0-9-77,-5-10-169,-4 0-223</inkml:trace>
  <inkml:trace contextRef="#ctx0" brushRef="#br0" timeOffset="9922.25">12003 1860 784,'0'0'76,"0"0"-52,0 0 29,38-114-23,-18 76-14,-5-2-5,-7 6 5,-4 1-7,-4 10 1,0 5 0,0 1-5,-4 9-5,-10 5 2,-1 3-2,3 0 0,1 0-1,3 6-10,1 8 4,7 3-2,0 4 3,0-1 4,17 0 2,4-2 4,3 2-3,0-3 6,5-2 13,0-1-6,-4 1 2,0-1 3,-8-1-3,-1 6-1,-5-5-2,-8-1 2,0 6-4,-3-2 2,0 4 0,-13 1-5,-9-2-5,-1 2-1,4-3-2,-2-2-29,6-3-71,-1-14-153,8 0-99</inkml:trace>
  <inkml:trace contextRef="#ctx0" brushRef="#br0" timeOffset="10266.29">12269 1315 930,'0'0'33,"0"0"-14,0 0 3,0 0-11,0 0 3,160-14-4,-111 50 9,0 10 21,-4 6 19,-14 5-20,-11 1-6,-16 2-16,-4-4-1,0 0 0,-22-8-3,-7-4-3,-2-6-4,5-6-1,5-3-2,6-12-3,3-5-1,3-3 0,5-9-61,4 0-75,0 0-142,0-24-262</inkml:trace>
  <inkml:trace contextRef="#ctx0" brushRef="#br0" timeOffset="11062.48">11054 2530 230,'0'0'104,"0"0"-78,0 0 80,0 0-7,0 0-25,0 0-14,-23 0 10,23 0 11,0 0-11,0 2-19,21-2-20,21 2 28,27-2-1,28 0-2,31 0-18,28-8 0,16-2-17,22 2-3,-1 2-7,8 5 0,-11-2 8,-21-1 11,-29 0-16,-43 0-11,-33 0 0,-30 4 7,-19 0 0,-9 0 0,-6 0 3,0 0-4,0-1-2,0-1-7,2 2-4,2 0-59,-4 0-40,2-5-108,-2-2-210</inkml:trace>
  <inkml:trace contextRef="#ctx0" brushRef="#br0" timeOffset="12065.57">11559 3384 443,'0'0'286,"0"0"-237,0 0 30,0 0 20,0 0-61,0 0-17,-6 0-2,24-13 2,6-9 2,5-3-11,7-1-4,-2-2-4,5-5-3,3-6 5,0 3-4,-3-4-2,-10 5 1,-11 3-1,-9 7 0,-9 7 1,0 5-1,0 3 4,-11 6 0,-7 0 0,-3 4 2,6 0-4,1 0-2,7 4 0,7 13-6,0 2 0,0 10 3,24 2-1,9 4 4,11 1 0,5 0 5,1 0-2,-13-2 11,-8-1 7,-11-3-6,-13 1 2,-5-2 3,-5-1 11,-24-2-7,-9-2-17,-2-2-3,3-4-4,0-4 0,9-6-22,6-6-104,8-2-214</inkml:trace>
  <inkml:trace contextRef="#ctx0" brushRef="#br0" timeOffset="15376.79">1491 4971 238,'0'0'202,"0"0"-126,0 0 56,0 0-13,0 0-27,0 0-8,0 0-8,-8-36-17,6 36-17,0 0-9,2 2-25,0 23-4,0 18-4,0 9 16,0 2-4,4 5-5,-1-1-4,0-4 3,-1-4-2,-2-12-2,0-6 4,0-4-2,0-10-3,0 1 5,0-12-6,0-2-1,0 2 1,15-1 2,5 1-2,9-6 7,11-1-6,1 0-1,14 0-68,-6-4-133,-2-20-282</inkml:trace>
  <inkml:trace contextRef="#ctx0" brushRef="#br0" timeOffset="15701.97">2275 4780 613,'0'0'297,"0"0"-288,0 0-4,0 0 55,170-56-17,-102 40-20,6 0-3,-5 2-8,-6 0-7,-16 6-5,-12 4-52,-15 2-138,-15 2-48,-5 0-93</inkml:trace>
  <inkml:trace contextRef="#ctx0" brushRef="#br0" timeOffset="16172.24">2333 4814 572,'0'0'136,"0"0"-99,0 0 143,0 0-92,0 0-53,0 0-4,-27 0-15,25 0-5,-3 0-8,3 20-3,-2 11 3,2 7 7,0 6 2,2 6 3,0 10 4,0 7 2,0 18-1,13 8 1,0 0-7,0 8-1,-4-6-4,-1-1-6,-6 2 3,-2-3-1,0-8-2,-5-5-2,-9-11 1,4-13-1,-2-6 0,3-14 2,7-8-2,0-8 6,2-8-5,0-2 0,4-2-2,25 2 8,15 1-2,14-4 2,12 2-6,2 0-1,6-1-2,1 1-35,0-8-141,-6-1-287</inkml:trace>
  <inkml:trace contextRef="#ctx0" brushRef="#br0" timeOffset="16795.41">3608 4941 336,'0'0'296,"0"0"-269,0 0 14,0 0 40,0 0-19,0 0-19,16-76 28,-34 64-9,-3 1-13,-5 5-15,1 1-5,-3 5-10,1 0-3,0 0-4,-2 14 0,2 15-6,3 11-3,8 15 1,8 15-3,8 18 3,0 13-3,33 7-1,5-2 0,-3-10 2,4-10 2,-13-7-4,-4-7 1,-6-5 0,-14 0 2,-2-6-1,-9-7 6,-20-11-4,-5-9 2,3-10-3,0-7-3,9-14 0,4 0-3,5-3-45,8 0-57,5 0-168,0-8-209</inkml:trace>
  <inkml:trace contextRef="#ctx0" brushRef="#br0" timeOffset="17149.72">3840 6234 568,'0'0'262,"0"0"-250,0 0 32,-11 129 20,13-100-46,16-5-4,0-1-5,0-12-6,2-4 0,-2-7 12,1 0 0,2-10 11,-1-16 12,-3-4 6,-5-3-14,-8-1-5,-4 5 7,0 2-11,0 8 8,-16 2-10,-3 7-12,-4 2 6,1 6-11,-3 2-2,3 0-4,0 0-24,-1 0-64,10 4-62,2-4-157,6 0-285</inkml:trace>
  <inkml:trace contextRef="#ctx0" brushRef="#br0" timeOffset="17546.48">3894 4529 784,'0'0'161,"0"0"-140,0 0-2,0 0-15,0 0 11,-9 142 8,16-77 6,-1 6 8,-6-4-4,4-4-4,-1-9-8,1-11-11,2-11-5,2-13 4,3-7-3,5-12-5,5 0 2,8 0 1,5-22-4,-3 0-28,-4-2-74,-11-2-98,-12 2-108</inkml:trace>
  <inkml:trace contextRef="#ctx0" brushRef="#br0" timeOffset="17720.44">3884 4855 503,'0'0'352,"0"0"-352,0 0 0,118-101 15,-57 73-15,-6 5 0,-9 6-10,-17 2-162,-25 6-197</inkml:trace>
  <inkml:trace contextRef="#ctx0" brushRef="#br0" timeOffset="18475.44">5159 5500 404,'0'0'343,"0"0"-318,0 0 23,0 0-40,0 0 9,0 0 38,41-14 5,-14-19-13,0 1-6,-8-7-20,-3 3-12,-11 0-5,-5 4 1,0 3-2,-17 11 4,-4 8-7,-6 9 5,-4 1-5,2 8-2,0 18 2,4 9 0,5 12-1,2 9-1,1 5-4,10 0 5,7-4 1,0-10-1,2-8-3,20-9-1,5-10 0,4-8 5,5-9 7,6-3-3,-7 0 0,4-11-4,-6-11-22,-13-4-187,-6-6-134</inkml:trace>
  <inkml:trace contextRef="#ctx0" brushRef="#br0" timeOffset="18837.93">5296 4624 552,'0'0'160,"0"0"-127,0 0-10,0 0-19,0 0 26,0 0 45,39 130 15,-36-75-31,-3-1-15,0-1 6,0-2-7,0-11-23,0-8-10,2-8 0,9-8-5,3-10-4,2-4 5,10-2-6,-2 0-4,-1-8-21,1-10-18,-11-6-39,-10 2-95,-3 2-76,-12 0-216</inkml:trace>
  <inkml:trace contextRef="#ctx0" brushRef="#br0" timeOffset="19001.89">5209 4930 664,'0'0'114,"0"0"-112,0 0 42,0 0-13,162-116 0,-100 86 0,-1 7-11,-8 4-20,-12 13-28,-10 6-172,-16 0-166</inkml:trace>
  <inkml:trace contextRef="#ctx0" brushRef="#br0" timeOffset="19466.48">6114 5500 701,'0'0'179,"0"0"-158,0 0 72,44-110-46,-24 56-31,1-3-4,-2-1-5,-2 7 2,-7 17-3,-8 9 0,-2 9 0,0 8 3,-19 2-9,-6 6-10,-2 0-14,5 6-1,9 11 14,6 4 7,7 4-18,0-4-14,15 6 12,12-4 15,9 1 4,7-2 4,-4-1 1,-3-2 2,-7 2 0,-9 2 0,-11 1 0,-9 5-2,0 3 1,-6-1 0,-17 2-1,-1-8-83,8-5-36,7-15-5,4-5-119</inkml:trace>
  <inkml:trace contextRef="#ctx0" brushRef="#br0" timeOffset="20080.12">6550 5121 268,'0'0'648,"0"0"-611,0 0-3,0 0-4,0 0-30,0 0 0,-29 63 5,27-34-3,2 3-1,0-2 8,0 0-3,0-1-2,0-5 0,10 0 3,-3-4-5,5-4-1,0-4 0,-1-4 0,2-8 3,1 0 4,3 0-1,1 0 0,0-17 7,0-2 4,-2-3-9,-3-9-1,-3 2 2,-2-7-2,-4-1 6,1 7-9,-1 9 0,-4 9-1,2 7 3,-2 5-2,0 0-2,0 3-3,0 16-3,2 11 3,0 6 3,-1-7-2,4-5 0,-5-8-1,2-10 1,-2-2-1,2-4 0,-2 0-3,0 0 3,0-4 0,2-16-4,2-6-6,5 1 3,3-1 5,3 6 0,3 6 2,-1 6-1,4 6 0,1 2 1,-2 0 0,0 0 0,-5 8 0,-1 11-2,-5 2-4,-3 5-2,0 4-49,-6-1-33,0 0-148,0-4-44,-8-9-204</inkml:trace>
  <inkml:trace contextRef="#ctx0" brushRef="#br0" timeOffset="20239.95">6671 4805 902,'0'0'38,"0"0"-38,0 0-4,0 0-137,0 0-114,0 0-190</inkml:trace>
  <inkml:trace contextRef="#ctx0" brushRef="#br0" timeOffset="20521.92">7184 4833 769,'0'0'153,"0"0"-134,0 0-19,0 0 46,0 0 11,31 152-2,-29-91-10,-2 10-12,0 1-8,0-2-10,0-7 4,0-10-10,12-12 2,9-15-4,4-8-7,6-11 5,5-7-3,0 0-2,0-25-36,-7-5-51,-10-7-70,-11-4-166,-8-5-255</inkml:trace>
  <inkml:trace contextRef="#ctx0" brushRef="#br0" timeOffset="20690.02">7184 5127 741,'0'0'181,"0"0"-165,0 0 7,134-28 12,-63 8-23,-7 2-8,-12 3-2,-14 3-2,-22 9-151,-16 3-38,-6 0-87</inkml:trace>
  <inkml:trace contextRef="#ctx0" brushRef="#br0" timeOffset="20980.26">6181 5869 780,'0'0'155,"0"0"-128,0 0-27,184 14 55,-70-14-15,18 0-1,8-16 3,3-12 5,4-2-8,-10-4-5,-11 4-19,-32 6-10,-34 10-5,-29 7-7,-27 6-49,-4 1-56,-31 4-40,-29 17-216</inkml:trace>
  <inkml:trace contextRef="#ctx0" brushRef="#br0" timeOffset="21272.21">6829 6110 952,'0'0'21,"0"0"-4,14 136 37,0-75-22,1 4-14,-7 2-3,-5-3-5,-3-4 6,0-8 3,0-8-4,0-12 4,0-8-3,0-11-1,8-8-9,8-3-3,7-2-1,8 0 0,11-18 5,3-8-7,-3-6-53,-14 2-107,-14 2-225</inkml:trace>
  <inkml:trace contextRef="#ctx0" brushRef="#br0" timeOffset="21439.96">6787 6513 1037,'0'0'97,"0"0"-93,0 0-4,189-145 0,-93 91-59,-5-2-231,-10-8-499</inkml:trace>
  <inkml:trace contextRef="#ctx0" brushRef="#br0" timeOffset="22172.15">8122 5296 261,'0'0'389,"0"0"-276,0 0 31,0 0-31,0 0-53,0 0-15,-31-22-25,8 23-8,-6 20-9,-4 11 0,2 6-3,4 5 2,8-2 1,9-3-5,8-6 2,2-7-8,0-8-21,16-6-9,11-11 14,2 0 11,4-13 13,-4-17 0,-2-4 1,-10-2-2,-5-8 2,-12-4 3,0-13 3,0-8-3,-15-7 6,-2 6-6,4 17 5,2 21 15,7 16 23,-2 10-11,6 4-5,0 2-14,0 2-17,0 24-8,8 14 8,11 8 8,4 10 3,-3 5-10,0-1 1,-4-2-2,-5-4 0,-3-8-45,2-15-63,-4-8-6,3-13-72,7-10-3,-1-2-74</inkml:trace>
  <inkml:trace contextRef="#ctx0" brushRef="#br0" timeOffset="22412.23">8338 5184 132,'0'0'543,"0"0"-404,0 0 22,0 0-57,0 0-72,0 0-26,21 22 8,-15 26 30,1 8-5,-3 0-21,6-1-10,-3-12 0,5-7-1,2-11-4,3-8 0,6-9-2,4-6 1,4-2-2,2 0-21,-2-15-34,-6-6-63,-17-1-190,-8-2-180</inkml:trace>
  <inkml:trace contextRef="#ctx0" brushRef="#br0" timeOffset="22555.06">8381 5412 642,'0'0'308,"0"0"-307,0 0-2,0 0-2,144-112-132,-95 78-57,-13 8-170</inkml:trace>
  <inkml:trace contextRef="#ctx0" brushRef="#br0" timeOffset="23363.88">8465 4640 238,'0'0'122,"0"0"-73,0 0 70,0 0-30,0 0-34,145-53-3,-97 44 19,2-3 5,6 1-11,-2-1-26,-1 7-21,-9-1-7,-10 2-3,-9 4-5,-9-3-3,-10 3 3,-2 0 4,-4 0 7,0 0 9,0 0 5,0 0-7,0 0-11,3 0-1,1 0-5,-2 0 4,4 0-1,0 0 0,-4 0-2,5 4 2,-3 10-1,4 5 4,6 3-1,1 7 4,2 4-2,0 12 2,4 10-2,5 9 6,-3 15 5,0 3-9,2 10-1,0 12 1,2 4 0,-3 5 0,-1-9-4,-2-1 3,0-6-4,-8 0 2,-8-9 1,-5-6 0,0-12 1,-20-5 2,-20-9 4,-15-6-1,-10-6-5,-11-10-3,0-12 0,1-10-6,15-5-2,9-7-1,11 0-10,13 0-25,5-7-55,7-10-154,8-12-488</inkml:trace>
  <inkml:trace contextRef="#ctx0" brushRef="#br0" timeOffset="26057.07">3454 8395 796,'0'0'85,"0"0"-73,0 0 10,0 0-20,0 0 0,-21 123 17,21-71 7,0-2 5,0 3 15,0 0-12,-4 0 0,2-4-7,-2-10-3,2-9-7,2-8 0,0-4-3,0-6-3,0-2-2,4-4-2,14-4-1,9-2 0,6 0 3,5 0-4,6-6-5,4-11-62,-6-4-97,0-1-94,-6-5-128</inkml:trace>
  <inkml:trace contextRef="#ctx0" brushRef="#br0" timeOffset="26352.59">4074 8386 792,'0'0'166,"0"0"-161,0 0 21,133-4 54,-70-4-46,2-5-19,-5 3-8,-9 1-2,-11-1-5,-13 3-32,-12 4-52,-12 1-105,-3 2 15,-4 0-86,-21 0-64</inkml:trace>
  <inkml:trace contextRef="#ctx0" brushRef="#br0" timeOffset="26762.13">4081 8422 601,'0'0'247,"0"0"-227,0 0 64,0 0-26,0 0-53,0 0 2,-15 128 26,15-63 8,11 2 2,1 9-7,5 5-9,-5 7 2,5 4-13,-7 3 4,-1-1-6,-2 0-2,-7-6-6,0-6 2,0-5 7,0-11-9,0-8-2,0-12 2,0-12-3,0-12 0,0-1 3,0-7 0,0-1-2,5 1 3,12-2 0,7-3 0,10-2 3,7-4-1,4-3-3,6 0-3,-3 0-1,-1 0-2,-3-7-31,-3-3-53,-5-1-154,-7-14-353</inkml:trace>
  <inkml:trace contextRef="#ctx0" brushRef="#br0" timeOffset="27558.15">5066 8840 833,'0'0'73,"0"0"-66,0 0 33,0 0-24,0 0-5,0 0 5,103-12 8,-71-11-3,0-5-4,-9-2 3,-6 2-7,-10 2-5,-5-3 6,-2 1-4,-2 0-3,-20 0-5,-7 6-3,1 4 1,2 10 0,1 8 1,3 0-1,3 26-2,-2 12 0,6 11-3,-1 6 5,9 6-1,3 6 2,4-2 4,0-1-1,2-11 7,16-13-5,6-10 8,5-13 6,5-10-4,1-7-4,6 0 2,1-5-2,-7-12-10,-1-8-2,-7-3-72,-7-8-63,-13-4-261,-7-6-240</inkml:trace>
  <inkml:trace contextRef="#ctx0" brushRef="#br0" timeOffset="27954.06">5282 7774 741,'0'0'127,"0"0"-98,0 0 58,0 0-62,0 0-25,0 0 1,-7 76 20,7-19 9,10 5 9,-4 1-6,-1 0-6,-1-1-9,-3-2-3,7-12 4,1-12 4,2-15-10,11-14-7,8-7-1,5 0 1,9-14-2,-3-10-4,-5 3-56,-11-2-52,-9 2-81,-12-2-111,-4 2-316</inkml:trace>
  <inkml:trace contextRef="#ctx0" brushRef="#br0" timeOffset="28135.36">5250 8085 871,'0'0'125,"0"0"-113,0 0 6,0 0 3,179-77-12,-101 52-6,-13 4-3,-13 6-34,-15 4-194,-19 6-66</inkml:trace>
  <inkml:trace contextRef="#ctx0" brushRef="#br0" timeOffset="28703.41">5998 8860 664,'0'0'236,"0"0"-211,0 0 16,0 0-9,60-131-24,-37 84-5,-8-4 1,-4 0 0,-2 9-2,-9 8 5,0 10-4,0 9 2,-6 6-5,-13 9 0,-5 0-3,1 4-2,3 16-3,8 2 7,9 0-8,3-1-7,0 0-18,22-1 1,11 0 9,8-4 6,8 0 18,-4-4-2,-3 2 5,-9-2 14,-13 2 13,-7 1-8,-13 1-4,0 6 13,-4 5-12,-21-3-6,-2 5-10,4-7 1,2-7-4,11-3-19,6-7-62,4-5-50,0 0-9,8-14-106,11-16-150</inkml:trace>
  <inkml:trace contextRef="#ctx0" brushRef="#br0" timeOffset="29663.83">6513 8462 685,'0'0'234,"0"0"-171,0 0 61,0 0-59,0 0-45,0 0-15,0-12 1,0 34-6,-5 8 3,3 4 5,2 2-2,0-2 1,0 0-2,0-1-1,0-11-2,7-5 0,5-3-2,3-4 1,-2-3-1,3-3 4,-1-4-4,-1 0 1,1 0 5,1 0-4,-5-11 1,3-3 0,-4-1 0,1-3 0,1-3-3,-1-2 1,-3-2-1,0 1 3,-2 2-1,-1 6-1,-1 1-1,-2 3 0,0-1 0,1 6 0,2 0 1,-5 2 0,2 3-1,-2-1 5,0 3 0,0 0 1,0 0-5,0 0 0,0 0-1,0 0 1,0 0 3,2-6-2,-2-4 3,2-3 3,0 4-4,-2-1-1,0 3-2,0-2-1,0 1 3,0 8-3,2-4 0,-2 4 6,0 0-5,0 0-1,0 0-4,6 4-1,1 18-3,5 10 8,1 3 5,-4 2-4,2 1 1,-3-6-1,0-5 0,-4-6-1,-1-6 2,-1-7-2,0-2 1,-2-6 0,0 0-1,0 0-1,1 0-3,-1 0 3,6 0 0,-6-6-2,4-17-2,0-3-4,2-6 2,7-2-1,-3-2 4,1 4 1,3 6 1,-3 2 2,5 7-1,3 2 1,-3 1 0,1 8-1,-3 6 1,0 0 0,-3 0 2,0 16-1,1 8-1,-6 10 8,0 2-4,-1 0-2,-3-4 2,0-6-2,6-2-2,-2-6 1,3-4 0,-1-5 0,4-6 1,4-1 0,0-2 0,8 0-2,0-7-7,-4-14-9,-1 2-26,-15-6-51,-4 3-89,-12-2-239</inkml:trace>
  <inkml:trace contextRef="#ctx0" brushRef="#br0" timeOffset="29809.7">6582 8051 906,'0'0'0,"0"0"-18,0 0-18,0 0-263</inkml:trace>
  <inkml:trace contextRef="#ctx0" brushRef="#br0" timeOffset="30173.91">7414 8111 384,'0'0'694,"0"0"-652,0 0-4,0 0 8,0 0-39,0 0 10,23 120 7,-17-55 1,-6 7-9,2 4-3,0-6-3,2-8-5,9-11 3,8-15-2,1-13-1,5-11-2,6-10 0,5-2 3,2-2-6,-2-15 0,-6-5-24,-11-1-24,-9 4-47,-12-4-106,0-2-172</inkml:trace>
  <inkml:trace contextRef="#ctx0" brushRef="#br0" timeOffset="30349.43">7451 8402 731,'0'0'174,"0"0"-163,0 0 36,138-80-16,-77 56-24,-2 3-4,-11 7-3,-19 7-85,-19 7-112,-10 0-25,-13 0-185</inkml:trace>
  <inkml:trace contextRef="#ctx0" brushRef="#br0" timeOffset="30662.4">6384 9274 139,'0'0'799,"0"0"-763,0 0-18,198-13 70,-82-8-46,13-1-2,2-2 13,5-2-7,-7-4-16,-10-2-5,-24 1-16,-25 9-4,-28 8-3,-21 7-2,-13 4-23,-8 3-24,0 0-55,-8 3-138,-17 11-182</inkml:trace>
  <inkml:trace contextRef="#ctx0" brushRef="#br0" timeOffset="31007.02">7217 9388 767,'0'0'106,"0"0"-96,0 0 86,4 123-37,12-83-26,-7 4-1,-3 2 0,0 7-5,-6-5 4,0-3 0,0-4-9,0-9-7,0-4-3,4-10-2,5-5-6,1-5 0,15-8-1,6 0 0,12-1-1,4-21-2,-8-1-15,-2-2-11,-16-1-51,-9 2-65,-12-1-174,-6 1-175</inkml:trace>
  <inkml:trace contextRef="#ctx0" brushRef="#br0" timeOffset="31174.16">7144 9757 855,'0'0'151,"0"0"-147,0 0 30,178-133-14,-107 94-20,-5 3 0,-11 0-44,-13-1-228,-16 1-297</inkml:trace>
  <inkml:trace contextRef="#ctx0" brushRef="#br0" timeOffset="31794.5">7915 8170 997,'0'0'83,"0"0"-81,132-31 19,-59 11 16,5-2-26,-4 3-8,-6-2 1,-7 5 0,-10 2-1,-11 2 12,-13 3 8,-13 2-2,-8 5-3,-1-1 5,-5 3-7,2 0-4,-2 0 2,0 0-2,0 0-2,0 5-9,4 19 4,3 8 8,0 12-5,2 18 0,1 15 5,1 21 2,3 16-2,2 10-3,-3 10 2,3-3 0,-5 6-4,-2-2 3,-8-4 0,-1-8-4,0-16-5,-21-10 9,-15-17-2,-2-12 2,-2-22 1,7-16 1,6-13-6,0-13-6,0-4 1,-5 0-2,4 0-21,-1-8-7,2 0-18,5-3-16,0-2-35,2-5-128,-7-12-263</inkml:trace>
  <inkml:trace contextRef="#ctx0" brushRef="#br0" timeOffset="32597.18">10030 5162 672,'0'0'183,"0"0"-147,0 0 10,0 0-12,0 0 1,0 0 30,163 1-10,-107-21-32,-9 4-12,-7 6-11,-18 6-31,-9 4-114,-13 0-200,0 0-110</inkml:trace>
  <inkml:trace contextRef="#ctx0" brushRef="#br0" timeOffset="32752.09">10090 5438 824,'0'0'82,"0"0"-78,0 0 71,134 0-21,-60-17-24,-3 2-18,-6 4-12,-18 2-129,-22 1-323</inkml:trace>
  <inkml:trace contextRef="#ctx0" brushRef="#br0" timeOffset="33426.13">12730 4682 739,'0'0'152,"0"0"-68,0 0-32,0 0-47,0 0 7,-6 127 43,10-68-23,2 3-11,-1-4 9,-4-9-4,-1-7-10,3-10-5,1-10-7,2-10 0,0-7 1,5-5-1,7 0-3,11 0 6,7-9 3,8-5-9,3-2-2,0 9-48,2-5-100,-10 1-181,-7-7-271</inkml:trace>
  <inkml:trace contextRef="#ctx0" brushRef="#br0" timeOffset="33782.76">13727 4307 773,'0'0'181,"0"0"-160,0 0 0,0 0 9,135-34 11,-73 8-21,1 0-10,-7 4-10,-9 3 0,-16 7-73,-20 4-227,-11 1-115</inkml:trace>
  <inkml:trace contextRef="#ctx0" brushRef="#br0" timeOffset="34132.13">13671 4337 800,'0'0'139,"0"0"-127,0 0 14,-9 114 39,9-56-16,7 8-6,-2 7-10,3 3 4,-4 5-4,-4-2-5,0 2-8,0 0-6,0-2 2,0 2-9,0 1 1,0-7-4,0-12 1,0-22-2,12-16-2,3-15 7,9-6-7,12-4 4,15 0 6,10-18-4,3-3-4,1 0-3,-7 5-10,2-2-76,-4-6-178,-10-10-373</inkml:trace>
  <inkml:trace contextRef="#ctx0" brushRef="#br0" timeOffset="35339.78">14605 4634 448,'0'0'126,"0"0"-99,0 0 45,0 0-21,0 0-21,0 0-8,3 64 0,13-64 11,5 0 10,6 0 21,6-18-23,2-6-13,1-2-14,-7 0-1,-9 0-7,-11 3 0,-9 0 3,0 0 1,-4 3-7,-19 5 2,-4 7 2,-5 5-2,4 3 0,-3 0-2,7 8-3,-1 18 0,1 11-3,1 9 7,6 10-4,5 2 3,8-2 1,4-4-4,0-5 0,2-10 3,21-9 0,3-5 7,8-15 0,6-8 6,7 0-2,3-15 1,0-8-3,-5-7-12,-13 2-6,-7-7-73,-11-4-56,-13-2-209,-1-9-241</inkml:trace>
  <inkml:trace contextRef="#ctx0" brushRef="#br0" timeOffset="35736.37">14803 3848 642,'0'0'114,"0"0"-40,0 0 44,0 0-64,0 0-42,0 0-10,-9 40 10,9 10 39,0 5 4,4 9-23,-1-3-2,-3 1-4,0-1-11,2-6-5,2-14-4,8-7-5,3-10 1,5-10 1,7-7-2,9-7 1,1 0-2,3-16 0,-3-13-30,-14 0-58,-6-2-65,-15-1-106,-2 0-65</inkml:trace>
  <inkml:trace contextRef="#ctx0" brushRef="#br0" timeOffset="35903.38">14790 4146 696,'0'0'116,"0"0"-85,0 0 6,0 0-17,147-72-20,-107 62-20,-5 3-142,-8-2-156</inkml:trace>
  <inkml:trace contextRef="#ctx0" brushRef="#br0" timeOffset="36412.2">15471 4761 460,'0'0'127,"0"0"-64,0 0 8,0 0 17,0 0 18,0 0-28,67-55-33,-42 13-24,0-6 5,-5-6-10,-7 3 3,-9 11-9,-4 12-9,0 12 1,-13 10 1,-11 6-3,-5 0-33,0 0 0,8 14 16,8 2-9,11 3-14,2-1-2,0 1-4,23 3 20,6-1 17,6 1 6,1-4 3,-3 2 1,-4 0 0,-9-2-1,-9 2 6,-11 3-5,0 0 0,-13 3-1,-12-5 0,4-4-67,5-4-28,6-8-13,10-5-110,0 0-103</inkml:trace>
  <inkml:trace contextRef="#ctx0" brushRef="#br0" timeOffset="37072.1">15860 4463 778,'0'0'146,"0"0"-141,0 0 13,0 0 4,0 0-9,-38 104 1,38-71-12,0-3 9,0-1-5,9-2 0,1-1 2,4-8-5,-1-5-1,1 0-1,-1-8 1,-2-2-2,1-3 1,-2 0 1,2 0 11,6-14-4,0-10 1,-1-4 2,-1-4-5,-3-2-3,-2 3-3,1 4 2,-4 5-1,0 9 3,-6 6 8,0 4 3,-2 3 0,0 0-11,0 0-5,0 0-1,0 0-7,0 0-2,0 13 10,2 5 2,2 0-2,-2 0 1,-2-1 1,3-2-1,-3-7-1,0-2-1,0-2-4,0-4-3,0 0 2,0 0 5,2 0 0,2 0-4,6-10 1,1-13-4,2-6-5,3 0-5,-1 6 16,-3 2-1,2 6-3,-3 4 5,5 7 1,1 4-4,-4 0 1,3 16 2,-1 11 1,-2 4 7,-3 0 4,-2-1-4,-4 0-6,-2 0 1,-2-1-4,0-4 1,0-3-55,-21-4-104,-4-4-100,-4-7-297</inkml:trace>
  <inkml:trace contextRef="#ctx0" brushRef="#br0" timeOffset="37224.7">15924 4221 872,'0'0'31,"0"0"-31,0 0-15,0 0-270,0 0-301</inkml:trace>
  <inkml:trace contextRef="#ctx0" brushRef="#br0" timeOffset="37485.9">16514 4163 865,'0'0'116,"0"0"-114,10 116 50,-6-53 6,-1 4-29,-3-2-8,2-10-6,-2-6 3,8-14-6,6-12 0,7-7-6,2-9 0,9-7 2,2 0-8,1 0-3,-1-14-62,-7-7-66,-19-3-151,-8-6-182</inkml:trace>
  <inkml:trace contextRef="#ctx0" brushRef="#br0" timeOffset="37643.82">16602 4359 659,'0'0'28,"0"0"-8,169-48 27,-104 38-32,-11 5-13,-18 2-2,-15 3-57,-18 0-78,-3 6-105</inkml:trace>
  <inkml:trace contextRef="#ctx0" brushRef="#br0" timeOffset="37943.2">15735 4999 793,'0'0'107,"0"0"-82,0 0-23,131 14 60,-37-14-22,19 0 6,8 0 7,-1-18 3,-9-2-20,-12 0-2,-19 0-18,-19 6-11,-21 6-5,-21 2-33,-18 3-52,-1 3-41,-19 0-143,-23 0-237</inkml:trace>
  <inkml:trace contextRef="#ctx0" brushRef="#br0" timeOffset="38195.3">16457 5113 538,'0'0'173,"0"0"-104,-5 120 63,5-64-54,0 4-49,10 0-6,-4-7 3,-2-9-11,3-9 2,3-12 8,3-11-1,5-5-4,11-7-6,6 0-3,12-12 3,2-13-13,-5 1-1,-7 1-17,-16-2-89,-18 4-127,-3-6-117</inkml:trace>
  <inkml:trace contextRef="#ctx0" brushRef="#br0" timeOffset="38347.65">16417 5370 653,'0'0'138,"0"0"-118,0 0 46,165-53-41,-98 20-25,-5-6-75,-12 0-184</inkml:trace>
  <inkml:trace contextRef="#ctx0" brushRef="#br0" timeOffset="38790.11">16996 4182 925,'0'0'34,"130"-55"-11,-44 33 34,7 1-20,-7 5-30,-12 10-2,-18 1-2,-23 3 2,-18 2-2,-11 0 5,-4 0 14,0 16 6,0 19 13,0 18-12,0 14-12,0 12-1,0 11-1,0 8-7,14 7 0,4-3-5,2 0 7,3-8 0,-6-7 1,-3-11 5,-10-14 7,-4-8 7,0 0-5,-29-4-5,-15 0-5,-17-9-14,-6-13-1,-2-12-10,0-14-40,7-2-22,4 0-79,0-16-244,-4 2-270</inkml:trace>
  <inkml:trace contextRef="#ctx0" brushRef="#br0" timeOffset="39313.97">13785 6157 370,'0'0'121,"0"0"-105,-139-24 42,116 19 84,13 1 2,5 2-44,5 2-37,0 0-15,0 0-15,22 0-19,30 0 29,32 0 18,35 0-16,34 0-23,43-9-4,32-5-9,32-1 0,24-2-7,11-4-1,5 0 0,-2-2 5,-7-5 1,-17 1 6,-20 0-1,-40-4 11,-36 7-7,-44 1 6,-36 2-6,-35 5-1,-28 4-11,-16 3-1,-11 2-3,-8 0-11,0-5-23,-12 4-42,-23 8-40,-9 0-47,-10 3-105,-6 17-78</inkml:trace>
  <inkml:trace contextRef="#ctx0" brushRef="#br0" timeOffset="39755.54">15454 7011 747,'0'0'193,"0"0"-158,0 0 34,0 0-13,82-146-22,-41 95-11,-3-9 6,-5 3 0,-11 10 1,-9 12-13,-13 9-7,0 8-9,-2 6 4,-20 6-4,2 6 0,4 0-1,5 0 0,11 0 0,0 10-2,0 12-1,27 4 3,17 6 0,10 4 4,-2 2-1,-9 4 5,-9-1-7,-13 1 1,-11-4 1,-10-6-1,0-3 3,-17 0-3,-17-3-2,-4-2-13,0-7-132,3-17-392</inkml:trace>
  <inkml:trace contextRef="#ctx0" brushRef="#br0" timeOffset="48693.2">9132 8825 241,'0'0'39,"0"0"-12,0 0-8,0 0 4,0 0-19,0 0 6,0 0 28,-11-6 52,11 6-4,0 0 0,0-3-11,-2 2-26,-1 1-5,1-1-3,2 1-15,0 0-5,0 0-1,0 0-8,0 0-5,11 0-3,12 0 3,8 0 8,9 0 8,5 0-1,-2 0 4,3 0 1,-10 0-3,-3 0 0,-6-5-14,-2-3 7,-4 0-3,-8 2 1,-1 1-7,-8 4-2,-2 1 5,-1 0-1,-1-2 3,0 2-4,0-2-5,0 2-1,0 0-2,0-2-1,0 2 0,0 0-24,0-2-32,0-1-25,0 3-2,0 0-46,0 0-16,-1 0 9,-14 0-28,-5 15 36,-9 7-108</inkml:trace>
  <inkml:trace contextRef="#ctx0" brushRef="#br0" timeOffset="49047.09">9088 9131 365,'0'0'193,"0"0"-115,0 0 27,0 0-21,0 0-49,0 0-6,10 17 6,26-15 27,13-2 3,5 0-14,8-8-10,1-10-15,-5-2 3,-8 3-17,-15 8-6,-18 2-3,-12 5-3,-5 2-2,0 0-21,0 0-77,0 4-95,4-4-156</inkml:trace>
  <inkml:trace contextRef="#ctx0" brushRef="#br0" timeOffset="50655.24">11283 8199 320,'0'0'179,"0"0"-81,0 0-23,0 0-32,0 0-20,0 0 7,0 0 11,4-26 15,-4 23-1,0-4 0,0 3-11,0 1-11,-11-4-7,0-1-8,0 3-7,-4-4-3,-3 1 2,0 2 1,-2 0-5,1 2 4,5-2-9,-5 4 8,2 2-8,-5 0 1,-3 0 1,1 0 1,2 0-3,-3 0 1,0 0 3,0 2-2,5 4 0,5 1-3,-5 0 5,0 3 3,-2-1-3,-3 6 0,2 2 0,5-3-2,5 1 2,2 5 2,5-2-4,4 8-3,2 2 0,0 6 2,0 7-1,0 2 1,0 8-1,0-3 0,4 3 2,5-2 8,5 2-6,-6-1-3,5-1 1,-1 2 0,-1 2 1,-1-2-2,0 3-1,1 5 1,0-1 2,0 2-1,0 1-2,0-3 0,-1-3-1,0-1 4,-4-3-4,4-5 0,-3-5 2,-7 0-1,0-3 1,0-6 1,0 0 3,-12-3 2,-9-4 0,-11 1 2,-6-5 1,-8-6-1,-8-5 3,-4-8-5,0-2 1,5 0 1,8-18-5,12-5 0,8-1-4,10-1-1,6 7 0,9 6-10,0 2-51,26 6-80,8 0-141,7 2-259</inkml:trace>
  <inkml:trace contextRef="#ctx0" brushRef="#br0" timeOffset="51277.24">10494 10726 583,'0'0'73,"0"0"-30,0 0 59,0 0-22,0 0-37,0 0-3,7-8 0,29-26 0,1-12-15,3-9 5,0-1 0,-3 0-10,-14 8 4,-7 10-13,-16 13-7,0 4 1,-14 13 6,-14 8-10,-1 0-1,-2 12 0,2 14 0,9 4 0,9 1-1,11 0 0,0-2 0,9-2 1,22-1 0,9-5 1,7-3 1,0-1 4,-1 2 7,-10-1-11,-9 1 5,-12 2-2,-6-1 2,-9-1-2,0 4-1,-4 0-1,-21-2-1,1-3-2,-1-8-68,6-10-55,7-5-166,5-40-315</inkml:trace>
  <inkml:trace contextRef="#ctx0" brushRef="#br0" timeOffset="52065.25">11744 7435 206,'0'0'132,"0"0"0,-8 125 29,-5-77-89,1 0-3,-1-6-2,-3-8-5,0-5-15,1-8-12,-5-3-9,0-6-8,-6-4-6,2-4-3,1-4-1,0 0 1,5 0-6,6-14 3,9-6 1,3-2-2,0 0-2,11 4 1,11 2-1,5 4-1,4 3 1,0 8 3,1 1-4,-3 0-4,-3 1 4,-4 11-2,1 3 0,-1-4 2,1-2-1,2-5 0,2-4 0,5 0 5,-3-2 4,-3-14-5,-5 0 2,-10-1-1,-6-3 3,-5-1 12,0-5 0,0-6-4,-16-3 0,-9 6-10,-2 0-2,-2 8-3,2 7 1,6 8-3,0 6-2,5 0-20,6 21-90,3 7-194,7 1-364</inkml:trace>
  <inkml:trace contextRef="#ctx0" brushRef="#br0" timeOffset="52778.2">12066 8690 433,'0'0'185,"0"0"-125,0 0 92,0 0-45,0 0-59,0 0-38,-32-12-8,32 51 25,0 5 19,5 6 5,-3 2-9,-2 6-14,0 0-9,0-1-3,0-10-2,0-8-7,0-7 2,0-10 0,0-9-1,0-2-6,0-8 2,2-3-1,13 3 1,8-3-1,3 0 1,4 0-3,-4 0-1,3 0-13,1 0-66,1 0-86,-4 0-169,-1-10-199</inkml:trace>
  <inkml:trace contextRef="#ctx0" brushRef="#br0" timeOffset="53102.32">12647 8610 801,'0'0'68,"0"0"-2,0 0 4,0 0-18,0 0-5,172-53-17,-105 34-3,0 1-6,-9 2-14,-11 2 2,-16 6-9,-14 4-14,-10 2-58,-7 2-27,0 0-51,-12 0-69,-10 0-83</inkml:trace>
  <inkml:trace contextRef="#ctx0" brushRef="#br0" timeOffset="53497.27">12710 8640 620,'0'0'68,"0"0"-37,0 0 54,0 0-24,-70 107-26,66-60 18,0 12-21,2 7 14,2 5-3,0 0 0,0-1-12,0-3-8,0-7 0,0-2-3,-3-7-3,1-7-5,2-9-7,0-9 0,0-8 3,0-7-6,0-6 0,0-3 0,0 3 2,0-1-4,7-3 1,8-1 4,8 0-1,4 0-1,2 0 0,4-10-2,5-1-1,1-3-9,2 0-29,-1 0-38,-4 9-76,-8 3-158,-9 2-126</inkml:trace>
  <inkml:trace contextRef="#ctx0" brushRef="#br0" timeOffset="54467.9">13403 9298 364,'0'0'486,"0"0"-476,0 0-2,0 0-8,0 0 7,0 0 9,0 0 5,139-72-8,-113 42-9,-11 3 7,-6 3-4,-9 3-1,0 1-1,0 1 28,-10 3-16,-11 11-6,4-2-5,-8 7-2,3 0 4,-2 8-4,3 21-3,1 8 1,2 6-1,5 5 2,9 0-3,4-6 3,0-3-3,0-8 1,8-7 6,10-4-2,4-6 12,5-10 6,4-4 3,2 0-4,2-5 0,-4-11-18,-5-5-4,-6 1-26,-4-4-54,-7-4-77,-5-4-173,-4-8-180</inkml:trace>
  <inkml:trace contextRef="#ctx0" brushRef="#br0" timeOffset="54901.96">13571 8197 639,'0'0'69,"0"0"16,0 0 38,0 0-50,0 0-50,0 0-10,17-24-1,-3 62 18,-3 14 14,-3 13-4,-3 9-14,-1 2-5,-1-4-5,1-4-3,3-13-4,1-13 0,4-8-6,3-10 1,0-8-2,4-8-1,2-6 1,5-2 4,-1-2 1,1-18-7,-4-4-27,-1 0-35,-9 2-33,-7 1-92,-5 6-54,0 3-113</inkml:trace>
  <inkml:trace contextRef="#ctx0" brushRef="#br0" timeOffset="55099.59">13565 8649 493,'0'0'116,"0"0"-101,0 0 18,114-92 32,-62 63-24,-6 5-13,-5 8-24,-12 8-4,-12 6-41,-10 2-43,-7 0-79,0 4-20</inkml:trace>
  <inkml:trace contextRef="#ctx0" brushRef="#br0" timeOffset="55591.77">14181 9293 577,'0'0'190,"0"0"-144,0 0 16,0 0-7,0 0-35,63-104-9,-44 65 6,-1-7 2,3-1 4,-7 1-9,-7 6 3,-2 8-10,-5 6-3,0 10-2,-5 5-2,-12 11-17,-3 0-22,-1 0-23,2 17-13,7 3 37,8 1 3,4-4-18,0 1 10,22-4 36,14-1 4,2-2 0,3 1 6,2-2-2,-7 4 6,-7 1 20,-7 0-8,-13 6-10,-5-1-1,-4 4 1,0 0 3,-13 0-8,-9-2-3,4-2-1,5-6-12,2-5-51,11-9-36,0 0-135,0-9-147</inkml:trace>
  <inkml:trace contextRef="#ctx0" brushRef="#br0" timeOffset="56282.86">14608 8899 819,'0'0'35,"0"0"4,0 0 19,0 0-58,0 0 3,0 0 0,-13 79-1,13-51 2,10 0 6,-1-2-1,-1-1 1,1-2-9,3-7 0,1-2 1,1-7 6,-2 0-8,4-5 2,-3-2-3,4 0 8,-2 0-6,0-9 6,-1-5-2,-4-3 8,0-1-11,-4 0 6,-1-4-2,-1 0-5,0 1 4,-1 1 1,0 5-5,-3-2 1,0 5 1,2 4-3,-2-1 3,0 9-2,0 0 2,0-2-3,0 2-1,0 0-4,0 0-9,6 14 10,3 13 4,3 5 5,-1 3-4,-3-4 3,-1-4-2,-2-9 0,-1-4-2,-4-9 1,2-2-1,-2-3 1,0 0 1,3 0 4,-3-5 6,2-18-12,4-7-2,3-2-3,5 1 2,1 4 3,5 4 0,1 5-7,2 6 5,0 7 2,-3 5-1,3 0 1,-6 0 1,-1 11-1,-2 7-1,-1 6 1,-4 0 1,-3 1 1,-6-1 2,0 0-4,0 0-39,0 0-69,-2-2-65,-13-6-92,-1-5-186</inkml:trace>
  <inkml:trace contextRef="#ctx0" brushRef="#br0" timeOffset="56433.89">14805 8652 855,'0'0'38,"0"0"-32,0 0-6,0 0-45,0 0-181,0 0-106</inkml:trace>
  <inkml:trace contextRef="#ctx0" brushRef="#br0" timeOffset="56709.79">15355 8558 940,'0'0'62,"0"0"-58,0 0-4,0 0 21,29 124-9,-24-71 6,0 5-1,-5 2 2,0-2 0,4-2-1,3-6-9,4-7-2,3-9 0,5-10 1,3-11-7,8-11 2,3-2-3,4 0-11,2-18-54,-10-7-92,-17-1-185</inkml:trace>
  <inkml:trace contextRef="#ctx0" brushRef="#br0" timeOffset="56869.9">15363 8889 855,'0'0'26,"0"0"-9,0 0-21,0 0 4,140-84-69,-89 64-75,-11 0-110</inkml:trace>
  <inkml:trace contextRef="#ctx0" brushRef="#br0" timeOffset="57279.99">15646 8499 822,'0'0'44,"0"0"-33,0 0-11,151-72 7,-86 55 1,1 2-3,-7-2 6,-18 7 2,-8 2 27,-23 6-16,-5 2-4,-5 0 10,0 28-5,2 18 22,3 14 1,12 14-21,10 7-11,9 7-4,-1 0 3,1 2-9,-9-8 1,-9-8 1,-16-12 7,-2-9 5,-16-5 3,-26-6-8,-12-9-2,-6-6-10,-2-15-1,4-10-2,9-2-8,13-6-21,12-17-15,10-3-44,14-3-32,0-3-175,14-4-141</inkml:trace>
  <inkml:trace contextRef="#ctx0" brushRef="#br0" timeOffset="57834.71">16936 8671 811,'0'0'61,"0"0"-37,0 0 53,0 0-43,0 0-21,0 0-11,-40-19 6,10 38 7,2 6-2,-1 8 3,0 5 6,7 4-9,6-2-8,10 0-1,6-6-4,0-10-1,15-7-3,14-12 0,2-5-8,8 0-1,-2-16 13,-3-10 0,-3-6 2,-6-6-2,-8-4 0,-7-10 7,-10-8-1,0-8-4,-3-10-2,-17 1 10,2 7-8,0 14 12,5 22 8,4 12 7,5 13 7,1 9 1,3 0-34,0 22-3,0 23 0,5 11 15,15 8 2,0-4-5,2 0 16,1-2-12,-6-5-15,-1 1 6,-3 0-7,-7-2-1,0 0-16,-4-2-54,-2 5-109,4-14-186</inkml:trace>
  <inkml:trace contextRef="#ctx0" brushRef="#br0" timeOffset="58194.18">17328 9038 548,'0'0'369,"0"0"-338,60-123 17,-28 71 12,-1 3-36,-6-2-13,-7 3 3,-7 8 19,-11 5-7,0 12-9,0 9-2,-18 7-15,-6 5 0,-1 2-7,2 0-32,6 9 4,10 8 15,7 3-1,11 6 4,29 1 17,12 2-1,3 0 1,4-3 0,-11 2 6,-10 0 29,-13 2 3,-19 6-1,-6 2-2,-9 10-16,-28 5-6,-8-4-10,0-3-3,4-2-27,4 3-99,4-19-154,3-12 80</inkml:trace>
  <inkml:trace contextRef="#ctx0" brushRef="#br0" timeOffset="61433.64">5017 12811 426,'0'0'94,"0"0"3,0 0 31,0 0-26,0 0-8,0 0-42,0 0-40,-12 3-3,16 41 42,11 6 12,-7 0-38,-1 1-4,-4 4-4,-3-5-3,0 2-3,0-4-1,0-4-3,0-7-4,0-13 0,0-10-1,0-4-1,2-7 1,13 2-1,8-5 0,10 0 5,7-5-3,5-8-3,5-6-69,0-4-89,-1-7-226</inkml:trace>
  <inkml:trace contextRef="#ctx0" brushRef="#br0" timeOffset="61660.91">5661 12799 981,'0'0'13,"0"0"-6,0 0-7,177-15 34,-104-6-9,-1 5-20,-15 2-5,-16 7-18,-24 7-109,-12 0-66,-5 0-39,-16 0-51</inkml:trace>
  <inkml:trace contextRef="#ctx0" brushRef="#br0" timeOffset="61951.42">5721 12869 203,'0'0'324,"0"0"-258,-55 109 20,48-55 23,7 8-11,0 8-17,0 13-31,2 1-1,5-2 11,1-7-30,-1-8 8,-2-10-13,-1-10-1,1-6 1,-3-11-3,0-6-7,-1-8-2,2-7-6,3-6-2,0-1-1,3 0-2,5 0 3,5-2-4,5 0 0,6 0-2,5 0-32,10-9-92,2-11-184,-4-1-214</inkml:trace>
  <inkml:trace contextRef="#ctx0" brushRef="#br0" timeOffset="62325.08">6430 13435 937,'0'0'31,"0"0"-30,0 0 1,85-119 6,-69 94-8,-11 2 0,-1 4 0,-4-1 1,0-1 0,-7 9 1,-10 5 4,-1 4-4,-4 3 8,1 0 2,-4 10-3,-2 23-1,-1 17 6,10 8-6,4 9 11,12-2-8,2-7 11,0-12-12,20-12 1,9-10 3,4-8-2,5-13 11,3-3-7,3-3 0,-1-18-6,-6-8-10,-3 1-38,-9-4-100,-10-8-148,-11-10-198</inkml:trace>
  <inkml:trace contextRef="#ctx0" brushRef="#br0" timeOffset="62633.3">6624 12521 921,'0'0'72,"0"0"-46,0 0 11,0 0-21,0 0-14,0 0 10,22 116 20,-12-53-1,-4-2-3,1 1-3,-3-6-11,8-12-8,-2-11-2,3-13-3,8-8 2,1-8-3,4-4 0,6 0 0,4-16-39,-4-10-50,-2-6-86,-17-3-157</inkml:trace>
  <inkml:trace contextRef="#ctx0" brushRef="#br0" timeOffset="62800.76">6615 12825 898,'0'0'19,"0"0"-14,0 0-7,0 0 2,165-118-106,-116 98-45,-11 6-63</inkml:trace>
  <inkml:trace contextRef="#ctx0" brushRef="#br0" timeOffset="63255.24">7152 13488 814,'0'0'143,"0"0"-107,0 0-10,0 0-3,40-137-4,-30 88-16,1-2 4,-7 3 0,2 9 3,-6 8-2,0 12-2,0 6 1,-6 4-7,-12 7 0,-3 2-23,11 0-10,-3 16 8,8 6 14,5 4-16,0 2 6,13 7 18,16-5 0,10-5 3,1 3 4,-5-3-2,-2 1 3,-8-5 8,-9 6 6,-11 1-16,-5 4 2,-3 2-5,-21 0-23,-3-2-148,2-13-15,10-12-79</inkml:trace>
  <inkml:trace contextRef="#ctx0" brushRef="#br0" timeOffset="63909.96">7550 13186 846,'0'0'89,"0"0"-49,0 0 1,0 0-38,0 0-1,0 0-2,-10 58 7,10-30 5,0 5 3,0-4 4,7 4-5,4-3-2,1 3-1,-2-13-8,2 1-2,-1-4 2,0-6-2,0-5 2,-2 0 3,0-6-1,2 0 14,2 0 0,3-8 6,1-16-5,4-2-3,-4-2-11,-1-6-2,-3-2-1,-3-3 4,-4 2-7,-1 5 1,-5 7 2,0 10 1,0 6-3,0 5 2,0 4-2,0 0 2,0 0-3,0 0-5,0 20-5,0 13 10,0 3 1,0 0-1,0-9 0,0-6 1,0-11-1,0-6 0,0-4 2,0 0-2,0 0 2,3-14 6,10-10-3,2-8-5,1 5 0,-1 8 0,1 7-1,-5 10 1,2-2-2,3 4-1,-1 0 3,1 14 0,-2 13 1,1 1 0,-2 5-1,-5 1 0,-4 1-8,-4 2-57,0 1-42,0-4-81,-8-6-71,-7-14-109</inkml:trace>
  <inkml:trace contextRef="#ctx0" brushRef="#br0" timeOffset="64061.94">7667 12904 910,'0'0'41,"0"0"-41,0 0-8,0 0-117,0 0-151</inkml:trace>
  <inkml:trace contextRef="#ctx0" brushRef="#br0" timeOffset="64347.82">8152 12832 977,'0'0'63,"0"0"-56,0 0-7,46 114 34,-35-58-6,-2 6-1,-3-2 7,3 2-1,1-8-9,-1-10-3,8-5 0,4-13-6,0-8-9,4-8-1,4-10 1,-2 0-1,2-5-5,-4-10-7,-8-8-62,-7 0-87,-10-5-191,0-1-375</inkml:trace>
  <inkml:trace contextRef="#ctx0" brushRef="#br0" timeOffset="64481.1">8180 13162 863,'0'0'107,"0"0"-96,0 0 4,0 0-15,145-112-58,-98 84-162,-7-2-119</inkml:trace>
  <inkml:trace contextRef="#ctx0" brushRef="#br0" timeOffset="64869.01">8365 12675 903,'0'0'26,"0"0"-24,123-58 4,-63 40 3,-4 2-6,-5 2 2,-15 6 2,-9 4 21,-11 4-4,-9 0-12,-3 4-5,-4 24 7,0 10 6,2 15 23,2 14-6,9 5-13,10 9-1,1-1-3,7 4-8,-2-3 0,-9-9 6,-6-1-1,-14-4 6,0-4-3,-16 0-6,-18-10-1,-3-14-8,-3-7 0,3-13-4,6-12-1,5-7-1,6 0-30,4-24-48,12-19-171,4-16-353</inkml:trace>
  <inkml:trace contextRef="#ctx0" brushRef="#br0" timeOffset="65081.88">9513 13048 1133,'0'0'52,"0"0"-51,135-56 18,-72 30-8,-11 6-11,-15 6-48,-18 7-161,-19 7-143</inkml:trace>
  <inkml:trace contextRef="#ctx0" brushRef="#br0" timeOffset="65250.82">9548 13353 758,'0'0'171,"0"0"-143,0 0 29,119-27 14,-65 1-44,-8 5-21,-8-2-6,-15 6 0,-8 3-75,-15-1-210,0 3-368</inkml:trace>
  <inkml:trace contextRef="#ctx0" brushRef="#br0" timeOffset="66084.01">11561 12593 629,'0'0'147,"0"0"-25,0 0-13,0 0-49,0 0-36,0 0 16,3 94 10,4-46-20,-3 1-7,-1-3-4,-3-4-7,0-6-3,0-7-2,0-7-2,0-5 0,0-9-3,0-7-1,2 2-1,8-3 1,9 0 0,8 0 8,6 0-7,4-8-4,1-1-17,5 4-76,-5-3-123,-3-9-188</inkml:trace>
  <inkml:trace contextRef="#ctx0" brushRef="#br0" timeOffset="66324.86">12137 12432 985,'0'0'24,"0"0"-23,171-49 47,-104 34-11,-7 5-31,-12 6-6,-19 4-25,-16 0-61,-13 0-107,0 2-18,-29 13 14,-8-3-111</inkml:trace>
  <inkml:trace contextRef="#ctx0" brushRef="#br0" timeOffset="66631.88">12124 12538 271,'0'0'380,"0"0"-328,0 0 47,-48 139 24,48-85-54,0 11-11,5 6 2,6 6-19,-2 1 4,-3-2-11,-3-10-10,2-8-3,-3-9 2,3-9-2,-3-8-3,0-8 2,-2-10-7,2-6-7,0-5 0,0 0 2,5-1-7,5 0-1,3-2 2,7 0 0,5 0-2,11-15-51,7-11-81,-3-6-177,0-3-297</inkml:trace>
  <inkml:trace contextRef="#ctx0" brushRef="#br0" timeOffset="67021.61">12565 13087 776,'0'0'38,"0"0"-26,18-116 1,15 65 9,0-2-11,-8 7-4,-10 14 36,-15 8-4,0 8-17,0 8-9,-21 2-2,-7 6-10,-2 0 0,3 0 0,0 11-2,11-4 1,9 5-3,7-4-6,0 8 2,7 0 0,20 0 7,6 2 0,10-2 1,-1 5-1,-1 3 1,-12-1-1,-8 0 4,-7 2-3,-12-2 3,-2-1-2,0 5 0,-20-4 3,1-2-5,-4-7-29,5-2-57,6-12-19,4 0-19,8 0-140</inkml:trace>
  <inkml:trace contextRef="#ctx0" brushRef="#br0" timeOffset="67703.88">12946 12726 795,'0'0'156,"0"0"-149,0 0-4,0 0 2,0 0-5,0 0 9,0 104 1,2-69 3,-2 0 5,5-3-13,1-6 7,2-6-12,0-6 6,1-4-5,3-3 0,0-2 4,-1-5 1,5 0 3,-1 0-3,2 0 5,-3-8-6,3-8 3,-4-3 1,-2-2 2,-2-4-11,0 5 6,-2 3 4,-3-2-4,1 1 0,-1 2-3,0 0 3,1 1-5,-3 2 1,-2 6 1,0 0-1,0 3 4,0 4 5,0-1-1,0 1-2,0 0-5,2 0-3,3 0-4,2 17-8,0 12 12,3 3 5,-2 1-3,-4-3-1,-2-7 1,-2-9-1,2-8 0,-2-4-1,2-2 0,0 0 1,-2 0 7,5-7-2,0-14-6,5-8 0,-1-3-10,4 2 6,-3 9 4,1 4 0,3 7 0,-1 6-1,5 1 2,-1 3 1,1 0 3,2 12 0,-4 8-4,-1-1-1,-3 4 0,-4 0 0,-3 1 0,-5 5-5,0-4-72,0 6-25,-11-4-178,-7-6-47</inkml:trace>
  <inkml:trace contextRef="#ctx0" brushRef="#br0" timeOffset="67848.17">13192 12649 629,'0'0'64,"0"0"-27,0 0 13,0 0-50,0 0-92,0 0-214</inkml:trace>
  <inkml:trace contextRef="#ctx0" brushRef="#br0" timeOffset="68130.69">13492 12490 377,'0'0'542,"0"0"-540,0 0 7,0 0 51,100 117-22,-79-65-15,-6 6-8,-6 2 8,-6 2 7,-1-5-9,0-7-3,4-11-8,3-12-7,5-10 3,3-10-3,7-7 1,6 0 0,0 0-4,4-14-15,-9-4-54,-11-1-87,-10-2-126,-4 1-151</inkml:trace>
  <inkml:trace contextRef="#ctx0" brushRef="#br0" timeOffset="68275.61">13604 12862 672,'0'0'168,"0"0"-126,0 0 23,0 0-54,0 0-11,0 0-57,150-109-97,-110 85-37,0 0-70</inkml:trace>
  <inkml:trace contextRef="#ctx0" brushRef="#br0" timeOffset="68648.81">13864 12468 680,'0'0'69,"0"0"-64,0 0-1,148-80 14,-86 64-13,-2 2 8,-2 2 10,-4 6 34,-10 5-13,-11 1 0,-12 0-11,-10 3-10,-2 19 5,-7 11 11,5 11 11,-4 7-10,2 12-16,9 4-10,4 2 4,2-2-10,-2-7 4,-3-6-7,-8-10 14,-5-4 9,-2-6 6,-4-2-16,-25 1-9,-16 1-3,-6-1-6,-7-3 0,0-8-40,0-7-62,-2-15-151,-7 0-247</inkml:trace>
  <inkml:trace contextRef="#ctx0" brushRef="#br0" timeOffset="69742.96">11488 12085 434,'0'0'166,"0"0"-96,0 0 13,0 0-19,0 0-8,0 0 12,5-21-14,-13 18-31,-16 1-12,-12 2-7,-6 0 1,-6 0 7,-6 5 12,2 16 3,2 6 1,0 4-13,8 12-3,11 6-2,8 4-6,14 13-4,9 4 4,7-2-3,22-3 2,7-9-1,-3-4 2,-6-3-3,-7-4 4,-7 0-4,-13-3 1,0-2-1,-15-4 0,-16-8 1,0-7 3,2-7-3,6-7-2,5-7 5,12 0-5,1 0 6,5 0-6,0-2-13,15-4 8,17 0 3,4 6 2,6 0-2,5 30 0,-3 14 2,-7 14 1,-3 14 1,-13 7 0,-10 6 10,-9-1-3,-2-6 6,0-11 1,3-13 1,6-8 0,1-12-1,9-3-7,5-12-4,12-4-3,12-5-2,15-10-17,15 0-108,9-37-311</inkml:trace>
  <inkml:trace contextRef="#ctx0" brushRef="#br0" timeOffset="70598.45">14196 11648 719,'0'0'150,"0"0"-91,0 0 11,0 0-48,0 0-15,0 0 3,159-70-3,-104 72 0,6 28 1,-5 10 7,-12 13-3,-7 9 3,-9 6 0,-11 4 0,-10 2-3,-7 6-1,0 7 3,-11-1-2,-7-2-2,1-3-3,8-11 2,9-7 2,0-9 1,12-5-5,20-9-2,10-8-4,14-8 1,5-6 5,8-7-2,-7-6 2,-12-3-5,-14-2 0,-15 0 1,-15 2-2,-6-2 1,0 6 19,0 2 10,-13 8-6,-11 8-13,1 9-3,4 9-3,5 10-3,7 14 0,7 10 3,0 8-4,7 3-2,13 3 4,-3-6-1,-5-11-3,-12-10 2,0-8-1,-29-6 2,-16-3 0,-6-5-2,2-10 2,9-12 2,9-11-5,8-8-2,5 0-27,7-15-68,5-23-298</inkml:trace>
  <inkml:trace contextRef="#ctx0" brushRef="#br0" timeOffset="71640.72">15297 13979 712,'0'0'115,"0"0"-68,0 0 70,0 0-96,0 0-21,83-139 2,-47 87 4,-2-3-2,-4 6 16,-12 8 21,-13 10-7,-5 12-14,0 8 1,-12 4-11,-8 7-8,-2 0-2,3 0-1,3 14-1,7 6-2,9 2 1,0 2-3,0 7 3,26 1 1,6 0 1,6 2 1,-3-2 1,-4-2 1,-8 4 3,-10-5-5,-10-2 0,-3 1 0,-10-2 3,-17-1-3,-2-3-6,4-7-45,6-3-28,6-5-122,4-7-216</inkml:trace>
  <inkml:trace contextRef="#ctx0" brushRef="#br0" timeOffset="72137.66">15721 13967 645,'0'0'119,"0"0"-92,0 0-1,0 0 87,143 0-46,-67 0-14,8 0 4,5-14-1,-4 0-3,-14-3-11,-16 4-22,-23 8-15,-16 1-4,-11 0-2,-5 4-7,0 0-17,0 0-60,-12 0-62,-7 0-131,-3 0-53</inkml:trace>
  <inkml:trace contextRef="#ctx0" brushRef="#br0" timeOffset="72473.47">16065 13704 449,'0'0'209,"0"0"-182,0 0 10,0 0 28,0 0-22,0 0 11,73 92 18,-19-70-22,4 2-8,0-6 4,-1-2-18,-5 4 6,-12-2-5,-8 4-18,-17 4-3,-15 6-5,0 11 0,-36 4 3,-18 6 2,-6 3-8,-2-10 0,6-4-28,18-7-36,13-14-64,23-16-214</inkml:trace>
  <inkml:trace contextRef="#ctx0" brushRef="#br0" timeOffset="73141.09">16975 14055 494,'0'0'260,"0"0"-204,0 0 55,0 0-48,0 0-52,0 0-10,72-123 8,-47 86 3,-2-7-4,-2-2 2,-2 3 3,-8 9-8,-10 7-1,-1 12-4,-4 11-2,-20 4-24,-8 0-34,1 16-7,4 7 28,10 0 26,12 3 1,5 0-6,0 3-18,22-6 24,13 0-12,5 1 24,-1-3 2,-1 4 20,-4-4 20,-8-4 4,-9 1-4,-9 0-3,-8 4-7,0 2-13,-18-2-5,-10 3-13,-6-2-1,3-3-101,4-6-50,6-8-27,9-6-129</inkml:trace>
  <inkml:trace contextRef="#ctx0" brushRef="#br0" timeOffset="73406.45">17348 13909 708,'0'0'138,"0"0"-130,0 0 70,0 0-23,0 0-35,128 0-8,-96 0 4,-2 0-16,-9-5-34,-1 1-176,-7-4-82</inkml:trace>
  <inkml:trace contextRef="#ctx0" brushRef="#br0" timeOffset="73823.16">17806 13837 792,'0'0'53,"0"0"-26,0 0 25,0 0-37,0 0-7,0 0-3,118-116 7,-105 86 11,1 7 3,-3 5 4,-5 6-14,-6 7 7,2 1 13,-2 4-18,0 0 6,0 0 1,0 0-8,0 0-17,3 11 2,2 12-2,1 10 9,0 3 3,3 4-5,-4 0 0,2-1-4,-5-4-3,5-5 4,-5-2-4,2-5-7,0-6-48,-1 1-72,2-7-96,-5-3-50</inkml:trace>
  <inkml:trace contextRef="#ctx0" brushRef="#br0" timeOffset="74020.74">17895 14166 805,'0'0'177,"0"0"-156,0 0 24,145-7 24,-74-11-56,-4 2-11,-9-2-2,-13 4-39,-18 0-173,-19-3-215</inkml:trace>
  <inkml:trace contextRef="#ctx0" brushRef="#br0" timeOffset="94075.87">9449 15487 558,'0'0'104,"0"0"-27,0 0 65,0 0-60,0 0-18,0 0 10,0 0-4,0 0-14,17 1-12,24-1 1,5-4-27,6-4-8,-1-2-10,-4 2-2,-8 0-5,-4 6-46,-16 2-115,-12 0-212,-7 0-130</inkml:trace>
  <inkml:trace contextRef="#ctx0" brushRef="#br0" timeOffset="94244.93">9474 15770 983,'0'0'49,"0"0"-44,0 0 10,122-26 23,-47 9-25,-10 7-13,-18 10-91,-21 0-264</inkml:trace>
  <inkml:trace contextRef="#ctx0" brushRef="#br0" timeOffset="96541.62">12459 14714 4,'0'0'15,"0"0"-11,0 0-4,0 0-3,0 0-5</inkml:trace>
  <inkml:trace contextRef="#ctx0" brushRef="#br0" timeOffset="97125.83">12459 14714 172,'35'3'99,"-35"-6"-40,0 3 31,0 0-11,0 0-31,0 0-10,0 0-12,0 0-15,0 0-9,0 0 2,0 0-3,0 0 5,0 0 5,0 0 2,0 3 20,0 6-4,0-5-18,0-2-4,0-2 9,0 0 0,0 0 15,2 0 21,1 0 4,8-12-4,-2-8-21,7-4-19,1 0 3,-2-4-7,3 0-4,-5 2 2,5-1-6,-2 8 2,-5 3 2,-2 8 0,-7 3 3,-2 5 2,0 0 0,0 0 6,2 0-13,0 0-2,0 0-4,4 17 4,2 7 4,-2 6 4,3 4-5,-1 6 1,-2 0 2,1 6 1,-3-6 0,-4-6-2,0 3-5,0-5 0,0-4 0,0 2-21,-2-4-57,-3-4-36,-3-4-99,-2-12-163</inkml:trace>
  <inkml:trace contextRef="#ctx0" brushRef="#br0" timeOffset="97367.31">12589 15049 747,'0'0'109,"0"0"-101,0 0 29,0 0 31,0 0-39,127-16-10,-77 8 3,-6-4-2,-4 2-6,-9 2-7,-8 1-2,-10 7-5,-11 0-6,-2 0-46,-2 0-144,-27 11-12,-11 7-248</inkml:trace>
  <inkml:trace contextRef="#ctx0" brushRef="#br0" timeOffset="97738.62">11932 15422 342,'0'0'294,"0"0"-272,0 0-13,0 0 78,0 0-41,0 0 35,190 32-3,-66-32-32,21 0-7,20-13 5,15-13-6,14-1-9,5-4-4,-6-1-1,-10-2 1,-19 5-4,-25-3 0,-20 7 5,-24 6-6,-23 3 2,-16 9-15,-18 3 3,-16-1-10,-9 5 0,-10 0 0,-3 0-6,0 0-40,-10 14-61,-22 12-60,-18-2-200</inkml:trace>
  <inkml:trace contextRef="#ctx0" brushRef="#br0" timeOffset="98271.17">12302 16208 736,'0'0'114,"0"0"-92,0 0 15,0 0-14,78-133-16,-49 87 7,-3-2 10,-9 4 3,-7 4-5,-8 12-4,-2 10-11,0 8-7,0 8 2,-18 2-4,-5 0-25,-4 16-18,4 6-7,3 7 16,7-8-7,11 6 24,2-5 6,0-3-1,15 8 5,12-11 8,8 4 1,6 2 2,-3 0 2,-1 4 0,-6 2-4,-6 7 0,-14-3-9,-11 3-55,0-3-26,-13-6-30,-13 1-18,-2-17-4</inkml:trace>
  <inkml:trace contextRef="#ctx0" brushRef="#br0" timeOffset="99036.95">12800 15645 545,'0'0'75,"0"0"-68,0 0 14,0 0-19,0 0 5,0 0 0,-14 24 0,2-14-1,1-2 7,1 0-2,-3-8-3,3 5-3,4-5 0,-2 0 0,2 0 2,6-5-1,0-7-6,0 2 10,0-4-9,0 0 0,16-3 2,1 4 1,3 1 0,1 2 8,-5-3 5,3 12 0,-4-3-1,-1 4-7,-3 0-1,-4 5 4,0 11 1,-1 3 5,-6 3-8,0-5-2,0 6 5,0 0-4,0-4-2,-9 3-4,-4-2 5,-8 2-5,0 2 0,-2-2-3,-3-3 1,5-8 1,0-1-2,2-5 0,9-4 0,2-1 3,8 0-2,0 0 4,0 0-4,0-6-1,13-6 3,5 6-2,4-2 3,4 6 4,0 2 4,1 0-1,4 0 5,-2 0 11,3 0-7,-8 0 10,0 0 7,-4 0-1,-3-8 2,-5-6 0,-3 2-12,-1-2-7,-6-2-15,-2 6 0,2 1-4,-2 4 0,0 1-21,4 4-36,1 0-62,7 0-153,5 0 58,3 4-78</inkml:trace>
  <inkml:trace contextRef="#ctx0" brushRef="#br0" timeOffset="99271.52">13370 15781 821,'0'0'114,"0"0"-109,0 0 33,0 0 6,0 118-14,0-80-1,0 3 4,0-6 1,0 0-13,0-8-9,0 0-7,0-5-2,4-1-3,0-6-1,-2-3-54,0 2-38,1-9-77,-3-2-64,0-3-109</inkml:trace>
  <inkml:trace contextRef="#ctx0" brushRef="#br0" timeOffset="99467.32">13200 16120 783,'0'0'43,"0"0"-25,0 0 12,0 0-21,165-82-6,-100 56-1,2 0-2,-3-1-43,-8 4-106,-11 5-156</inkml:trace>
  <inkml:trace contextRef="#ctx0" brushRef="#br0" timeOffset="99677.28">13800 15816 734,'0'0'184,"0"0"-123,0 0 12,0 0-36,0 0 12,0 0 4,0 111-31,0-75 2,0-1-6,0 1-8,0-8-7,0 2 0,0-2-6,0-10-5,-2 0-55,2-6-67,0-12-127,0 0-151</inkml:trace>
  <inkml:trace contextRef="#ctx0" brushRef="#br0" timeOffset="101301.01">13943 14466 500,'0'0'120,"0"0"-70,0 0 42,0 0-3,0 0-70,0 0-16,-2-16-1,2 16-2,0 0 4,-3 0 11,3 0 23,0 0-2,0-2-21,0 2-6,0 0-5,0 0-2,0 0 1,0 0 0,0 0 1,0 0 4,0 0-3,0 0 5,0 0-2,0 0 10,0 0 5,0 0 1,0 0 1,0 0-9,0 0 0,0 0-11,0 0 2,0 0 2,0 0-9,0 0 4,0 0 3,0 0 3,0 0-8,0 0 6,7 0 5,12-4-1,6 1-7,-2-1-2,3 3 4,-3-5-7,-1 1 2,0 0-1,1 0 1,-3 3-1,4-6-1,3 0 2,2 1-1,2-6 1,0 5 0,-5 1 0,-3 0 1,-6 3-3,-2 0 2,-7 4-2,-6 0 0,3 0 0,0 0 0,-3 0 0,5 0 0,-3 0 1,5 0 0,2 0-1,0 0 0,0 0-2,0 4 4,-1 2-4,0 1 7,0 3-8,-4-1 3,1 3-1,-1-2 1,-2 0 3,0 5 0,-2 3-3,-2 0 2,0 4 2,1 2-3,2 2 2,-3 2 4,0 4-7,0-2 4,0 4 0,0-2 0,0 4 2,-4 4-1,2-8-4,-2 3 3,1-3-1,3-6-3,0 6 1,0 3 0,0-4-1,13 1 3,-2-10-3,5-3 2,1 2-2,4-7 1,1-2 0,-7-1 0,6-6 0,-2-1 1,-1-1 1,3-2 0,-6-1-3,-3 0 0,-4 0 2,-4 0-2,-1 0 1,-1 0 0,-2 0-1,0 0 2,0 0-1,0 4 0,0-4 1,0 0 0,0 6-2,0 6 0,-7 6 2,-6 5 0,2 3-2,0 6 2,-1-2 0,1 7 3,3 0-4,-4 5 0,8 0 2,-1 6 4,3-2 0,2 7 2,0-1-3,0 3-4,2 3 5,7 0-5,5 5 1,-1-6 1,1 1-3,1-14 1,-3-2 8,-2-2-10,-3-8 11,-5-2-1,-2 0-5,0-2 0,0-2 5,-7-4 3,-13 1-4,-2-4 1,0-1-5,-3 3 7,1-12-3,4 0-3,2-8-5,3-1 1,3 2 0,1-2-2,7 0 0,2 0-31,2-3-26,0-23-41,0-10-107,0-13-229</inkml:trace>
  <inkml:trace contextRef="#ctx0" brushRef="#br0" timeOffset="102396.83">11646 14594 210,'0'0'152,"0"0"-56,0 0 14,0 0-15,0 0-36,0 0 5,0 0 0,9-28 4,-9 26-3,0 0-17,-4 1-20,-14 1-7,-9 0-2,-10 0 0,-13 9-7,-5 13 3,-6 4-5,2 6 16,12-2-5,2 10-8,7 10-1,8 9-6,13 3-4,13 6-1,4 2 0,11 2 4,23-1 7,10-3 1,7-6-2,3-7 4,-3-4-11,-8-1 5,-14-8-8,-14 3 1,-13-7 3,-2-2-2,-2-8-3,-25 2 2,-4-7-1,-7-6 2,-2 1 5,-1-8-6,7 3 0,10-8 0,7 2-2,9-2 0,4-5 0,4 2-3,0 2 0,0 5 0,13-2 3,19 7 1,8 0 2,3 4-3,1 8 0,-6 11 0,-9 2 0,-6 10 0,-13 1 0,-10 2 0,0 6 2,0 0 0,-10 6 0,-13-1 2,1-5-2,-1-8 3,3-2 0,5-3-1,6-10 0,5 2-4,4-8 2,0 0-1,0-8-1,16-3 0,5-4 2,8-1-2,8-5 3,-2-3-2,3-5 4,-3 4-4,-1-4 0,-3 9-1,2 1-23,1 2-95,0-10-230</inkml:trace>
  <inkml:trace contextRef="#ctx0" brushRef="#br0" timeOffset="103386.86">15218 16431 651,'0'0'140,"0"0"-52,0 0 59,0 0-80,0 0-58,0 0-8,-4-99 11,19 62-11,1-6 1,-3 3 0,1 7 3,-8 6-4,-2 8 0,-4 10 0,0-2-1,0 10-10,0 1-9,-8 0 11,-2 0-13,1 12 8,9 6 8,0 5-2,5 3 5,19 6-2,10 3 4,1-5 0,-1 2 0,-3-4 13,-11-7 4,-9-3-3,-4-4 1,-7 0-13,0 2 10,-2 3-6,-18-2-6,-4-3-25,1 0-48,3-10-100,2-4-37,5 0-161</inkml:trace>
  <inkml:trace contextRef="#ctx0" brushRef="#br0" timeOffset="103591.63">15565 16409 949,'0'0'73,"0"0"-71,0 0 47,161-22 1,-100 10-42,-11-2-5,-15 1-3,-15 4-33,-8-5-38,-10 0-61,-2 1-32,0-4-131</inkml:trace>
  <inkml:trace contextRef="#ctx0" brushRef="#br0" timeOffset="103828.87">15731 16145 609,'0'0'162,"0"0"-119,0 0 7,0 0 47,0 0-42,113 55-2,-65-37 10,2-1-12,-12 2-17,-9 8-9,-12 3-14,-11 2-7,-6 3-4,-4 2 10,-21-5-4,-5 2-2,2-2-4,3-10-29,7-3-47,11-12-52,4-2-70,3-5-96</inkml:trace>
  <inkml:trace contextRef="#ctx0" brushRef="#br0" timeOffset="104249.6">16250 16554 615,'0'0'161,"0"0"-134,0 0 110,80-127-83,-49 83-34,3-10 10,-8 6 5,-6-1-19,-11 11-5,-9 12-3,0 3-4,-4 6 6,-11 9-6,-4 4-4,-1 4-1,2 0 1,-4 0 0,9 12-4,4 10-8,9-4-1,0 5-1,7-3 0,20-1 13,4 0 1,5-2 6,-2 1-4,3 0 1,-11 5 7,-3-5 8,-9 4-7,-3-4-3,-9 0 1,-2 4-5,0 0-3,-2 0 7,-14-2-8,-3 1 0,3-4-24,5-7-60,5-2-97,3-4-48,3-4-100</inkml:trace>
  <inkml:trace contextRef="#ctx0" brushRef="#br0" timeOffset="104469.6">16885 16447 917,'0'0'85,"0"0"-82,0 0 19,0 0-2,141-28-16,-105 13-4,-11 8-43,-2-3-162,-5 1-60</inkml:trace>
  <inkml:trace contextRef="#ctx0" brushRef="#br0" timeOffset="104796.59">17288 16423 662,'0'0'125,"0"0"-101,0 0 40,0 0-26,70-112-35,-48 82 14,-4-2 12,-5 6 5,-6 11 18,-5 1-16,0 11 18,-2 3 5,0 0-6,0 0-25,0 0-17,0 3-6,0 17-4,5 10 13,-1 2 3,3 8-8,-1 0-9,1 1 0,0-2 4,0-2-4,-3 3-6,0-10-24,-1 2-48,-1-6-72,-2-8-73,0-8-32,0-2-157</inkml:trace>
  <inkml:trace contextRef="#ctx0" brushRef="#br0" timeOffset="104991.53">17357 16673 719,'0'0'201,"0"0"-134,0 0-6,0 0-29,0 0-12,135-40 17,-85 22 1,2 4-11,-3 2 14,-7 2-11,-8-3-17,-10 8-11,-11 1-2,-9 1-35,-4-2-128,0-1-221</inkml:trace>
  <inkml:trace contextRef="#ctx0" brushRef="#br0" timeOffset="105578.66">19406 14800 879,'0'0'75,"0"0"-73,0 0 35,0 0-12,150-51-13,-86 24-9,-10 13-3,-12 6-42,-20 8-232,-19 0-118</inkml:trace>
  <inkml:trace contextRef="#ctx0" brushRef="#br0" timeOffset="105735.12">19446 15047 936,'0'0'45,"0"0"-44,0 0-1,0 0 46,183-52-35,-81 19-11,-9 8-33,-25-3-306</inkml:trace>
  <inkml:trace contextRef="#ctx0" brushRef="#br0" timeOffset="106231.1">21896 14011 763,'0'0'156,"0"0"-97,0 0-32,0 0-17,0 0 3,18 140-3,-4-96 2,-6 0-8,1-4-3,-2-3-2,-3-6-32,-1 4-97,-1-4-103,-2-8-178</inkml:trace>
  <inkml:trace contextRef="#ctx0" brushRef="#br0" timeOffset="106605.05">21414 14811 185,'0'0'486,"0"0"-455,0 0 114,0 0-62,0 0-62,181 0 44,-47-14 8,33-7-19,29-6-7,18-8-4,14 0-16,-13-2-3,-16 5-10,-27 2-1,-31 5 2,-31 6-2,-25 0 1,-31 6 7,-22 4-8,-14 8-9,-15-3-4,-3 4 0,0 0-7,0 0-45,-9 0-102,-26 12-125,-19 3-322</inkml:trace>
  <inkml:trace contextRef="#ctx0" brushRef="#br0" timeOffset="107810.63">21041 15887 726,'0'0'90,"0"0"-43,0 0 84,0 0-113,0 0-13,0 0-3,102-129 1,-69 83-1,3 7 8,-5-1 4,-11 3 12,-10 16-9,-7 7-10,-3 5-2,0 5-5,-15 4-1,-8 0-16,1 4-9,2 14 0,4-5 6,6 2 1,5 2-1,5-4-2,0 6 22,5 3-1,17-4 1,7 4 9,-1 0 34,7 0-5,-6 2-1,-9 1-8,-3-2-8,-6 3-4,-11 0-10,0 3-1,0-3-1,-17-8-3,-4 0 3,3-6-5,3-2-17,1-6-24,3-4-25,5 0-49,1 0-68,5-8-115</inkml:trace>
  <inkml:trace contextRef="#ctx0" brushRef="#br0" timeOffset="108045.98">21585 15802 741,'0'0'138,"0"0"-133,0 0 13,0 0 23,0 0-35,124-5-6,-100 1-6,-4 4-111,-9-3-34,-6-4-95,-2-1-104</inkml:trace>
  <inkml:trace contextRef="#ctx0" brushRef="#br0" timeOffset="108238.98">21847 15637 863,'0'0'59,"0"0"-45,0 0 22,0 0-2,0 0-19,0 0 2,56 121-5,-50-95-8,-4 1-4,-2 1 0,0-2-22,0-4-89,-8-3-139,-5-16-154</inkml:trace>
  <inkml:trace contextRef="#ctx0" brushRef="#br0" timeOffset="108541.43">21809 15388 827,'0'0'52,"0"0"-49,0 0 83,169 14-27,-103 20-26,-6 6 33,-10 13-19,-11 5-23,-15 6-5,-15 2-2,-9 0-2,0 2 2,-22-10-11,-5-10 4,-3-5-1,6-14-4,5-6-2,3-9-3,5-5-4,0-9-25,6 0-41,-4-9-45,-2-23-117,0-16-166</inkml:trace>
  <inkml:trace contextRef="#ctx0" brushRef="#br0" timeOffset="109185.76">22233 15027 332,'0'0'375,"0"0"-357,0 0-17,0 0 17,0 0-17,0 0 0,-43 30 0,28-21 1,-3-6-1,5-3 5,4 0-1,-1 0 1,4-3 2,4-8-3,2-1-1,0 0-2,0 1 1,0-1 1,2 7-1,10-3 1,1 4 0,0 1 3,5 3 0,-3 0 0,1 0 5,-3 0-2,-1 15 2,-2 7 11,2 7 6,-3 0 1,-5 7-13,-3 0-1,-1 3 3,0-3-11,0-4-4,-1-3 6,-10-4-4,0-4 1,-2-8-5,-1-3 5,1-4-3,-1-3-3,3-3 2,7 0-1,4 0 4,0 0 1,0 0-7,0 0-1,20 0 1,9 0 6,5 0 5,3 0 11,5-9 10,3-7 4,-1 0 10,-8 0-12,-10 2-8,-7 2-9,-13-4-4,-3-2 12,-3-1-9,0 4-13,0-3-3,-8 5-2,-4 12-21,-4 1-78,-6 0-110,-8 18-242</inkml:trace>
  <inkml:trace contextRef="#ctx0" brushRef="#br0" timeOffset="109574.58">21101 15378 714,'0'0'77,"0"0"-2,0 0 72,-118-4-114,79 18 7,-1 20 35,-2 12-21,-1 20-10,5 11 7,8 3-12,14 4-6,16-8-5,0-4-11,20-14-11,19-3-6,11-7 0,8-8-3,6-4-32,7-5-43,1-18-137,-1-13-209</inkml:trace>
  <inkml:trace contextRef="#ctx0" brushRef="#br0" timeOffset="109997.12">22754 15524 794,'0'0'89,"0"0"-78,0 0 47,0 0-46,0 0 1,0 0 11,-8 135-6,14-103 16,1 0-7,-3 3-5,3-3-10,0-6-9,-3-3 0,3 0-3,-3-6-18,0-1-44,-4-5-76,3-4-68,-3-7-150</inkml:trace>
  <inkml:trace contextRef="#ctx0" brushRef="#br0" timeOffset="110198.7">22576 15851 961,'0'0'35,"0"0"-25,0 0 14,122-74-24,-53 50 0,1-2-8,-3-1-76,-7 0-21,-6 5-2,-10 4-31,-3-4-118</inkml:trace>
  <inkml:trace contextRef="#ctx0" brushRef="#br0" timeOffset="110416.84">23374 15476 631,'0'0'160,"0"0"-40,0 0-12,0 0-76,0 0 39,8 107 5,0-57-24,-4-4-16,-2 2-13,0-5-1,-2 3-16,0-7 3,0-3-9,0-4 1,0-15-1,0-3-16,0-11-62,0-3-120,5-2-289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1T03:01:46.9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5750 2863 912,'0'0'175,"0"0"-142,0 0 43,-122 51-16,86-6-22,1 14-10,-4 17-3,-1 21-5,7 18 6,2 21 7,8 5-1,15-7 1,8-11-14,8-21 3,37-10-11,21-12-3,14-14-6,10-17 0,-3-7-2,-13-12 0,-16-10-7,-20-2-54,-24-8-70,-14-10-255</inkml:trace>
  <inkml:trace contextRef="#ctx0" brushRef="#br0" timeOffset="847.85">9366 3038 597,'0'0'180,"0"0"-120,0 0 48,0 0-36,0 0-28,139-41 13,-73 40-4,3 1-3,2 1-9,-1 25-13,-5 20-2,-3 12-14,-8 20 1,-8 22-7,-4 16-2,-12 9 1,-13 5-2,-10-8-1,-7-16 1,-7-4 0,-24-8 10,-9-7 9,-3-10-5,-1-8 0,6-19-6,5-12-4,8-18-7,7-13 0,2-7-24,5-32-35,7-25-77,4-23-206,0-12-189</inkml:trace>
  <inkml:trace contextRef="#ctx0" brushRef="#br0" timeOffset="1492.26">9962 2597 781,'0'0'124,"0"0"-109,0 0-3,0 0-2,0 0-4,0 0 0,-14 76 3,1-58-2,-3-3 12,3-6 9,-4-3-1,3-6 1,0 0-3,1 0-16,4-8 8,2-11-10,7-2-2,0-6-3,0 2-2,9 1 0,8-2-4,4 7 3,-1 8-1,0 4 1,0 7-1,0 0-5,2 12 3,-2 18 4,-1 11 0,-4 6 6,-4 0 2,-7 1-1,-4-2 0,0-4 2,-9 0 2,-12-4-4,-4-3-3,-1-9-2,5-8 1,1-10-1,4-8 1,8 0 2,5-12-2,3-5-3,0 4-5,16 0 2,10 7 0,6 6 1,7 0-2,2 0 4,1 3 4,-4-1 13,-9-2 25,-9 0 3,-11 0-7,-3 0 6,-6 0-2,0-14-4,1-11-23,6-9-14,6-9-1,16-3-49,11-5-101,5 3-470</inkml:trace>
  <inkml:trace contextRef="#ctx0" brushRef="#br0" timeOffset="5867.65">6680 2021 255,'0'0'70,"0"0"-53,0 0 7,0 0-8,0 0 3,0 0 9,0 0 12,0 0 27,0 0-21,0 0 14,0 0-15,0 0-6,0 0 2,0 0-11,0 0 6,0 0 0,0 0-7,0 0-1,0 0-9,0 0-7,11 2-6,14 2 4,15-2 9,4 8 3,10-6-5,4 2-2,4 0-1,2-6 5,8 0-4,4 0 7,-3 0 1,1 0-7,-5-6 12,-12-2-12,-6-6 2,-5-2-6,-10-2 7,-10 6-9,-8 4-4,-14 8-6,-1 0-1,-3 0-62,0 0-82,-3 0-178,-12 0-136</inkml:trace>
  <inkml:trace contextRef="#ctx0" brushRef="#br0" timeOffset="6309.9">6984 2188 273,'0'0'63,"0"0"-49,0 0 25,0 0 22,0 0 8,0 0-20,-37 20 13,37-20 4,0 0 9,0 2-3,0-2 3,0 0-11,0 0-11,14 0-2,22 0 30,17 2-22,14-2-18,8 0-15,14 0-17,8 0-9,10-9 0,15-27-140,1-25-579</inkml:trace>
  <inkml:trace contextRef="#ctx0" brushRef="#br0" timeOffset="19431.96">11876 1835 410,'0'0'178,"0"0"-64,0 0-7,0 0 8,0 0-35,0 0-13,0 0-8,0 0-12,11 10 6,18-8 1,9-2-11,7 0-3,6 0-2,2-16-4,-1-5-13,-4 3-12,-5 3-4,-14 4-5,-8 5 0,-13 6-2,-6 0-25,-2 0-37,0 3-29,0 12-64,0 9-123,-10-3-135</inkml:trace>
  <inkml:trace contextRef="#ctx0" brushRef="#br0" timeOffset="19764.24">11932 2155 628,'0'0'172,"0"0"-82,0 0-3,0 0-24,0 0 25,152-24-6,-92 12-20,-1-3-16,-5 0-5,-5 1-2,-11-1-8,-5 4-12,-11-1-9,-8 6-8,-9 0-2,-5 4-2,0 2-20,0 0-35,-3 0-68,-16 0-193,-4-10-405</inkml:trace>
  <inkml:trace contextRef="#ctx0" brushRef="#br0" timeOffset="31574.73">14067 1877 775,'0'0'161,"0"0"-16,0 0-28,0 0-53,0 0-29,0 0-17,0 0-8,-32 28-6,27 28 11,-10 17 23,3 6-7,-4 2-7,3-9-6,1-14-6,8-8-2,1-15-4,3-16-4,0-1-2,20-9 1,14-9 0,12 0 1,8-15-2,-2-11-5,-8-4-52,-1-8-43,-15-3-155,-2-8-325</inkml:trace>
  <inkml:trace contextRef="#ctx0" brushRef="#br0" timeOffset="31742.34">14288 1869 394,'0'0'565,"0"0"-541,0 0 11,0 0-6,156-85-21,-93 61-8,-6 2-11,-7-2-164,-11-5-114,-7 0-123</inkml:trace>
  <inkml:trace contextRef="#ctx0" brushRef="#br0" timeOffset="31873.74">14770 1538 222,'0'0'370,"0"0"-198,0 0-50,0 0-46,0 0-40,0 0 18,-3 80-9,-3-39-26,2 5-19,4 0 0,0-8-149,17-8-245</inkml:trace>
  <inkml:trace contextRef="#ctx0" brushRef="#br0" timeOffset="32094.22">15507 1521 1053,'0'0'54,"0"0"-47,190-56 70,-92 30 3,4 6-46,-8 3-21,-16 8-8,-24 9-5,-21 0-20,-20 0-73,-13 0-76,-2 0-79,-38 2 49,-14 3-119</inkml:trace>
  <inkml:trace contextRef="#ctx0" brushRef="#br0" timeOffset="32392.2">15546 1456 275,'0'0'141,"0"0"-17,-112 124 29,98-54-25,12 20 18,2 21-15,0 17-23,0 20-15,0 17-23,0 17-17,0 11-22,0 3-2,-15 1-3,-12-13-10,-2-7-6,4-15-3,6-28 1,6-17 1,13-37-5,0-27 5,13-14-9,20-20 0,18-6 0,21-10 2,20-3 3,11-9-4,0-15 1,-19-2-2,-21 8-37,-25 0-34,-20-4-37,-18-7-86,-7-23-338</inkml:trace>
  <inkml:trace contextRef="#ctx0" brushRef="#br0" timeOffset="32991.74">16896 1622 900,'0'0'151,"0"0"-118,0 0 46,69-142-20,-28 92-41,0-3-6,-5 3-11,-9 7 1,-16 14 1,-11 9-3,0 11-1,-7 4-22,-17 5-19,-4 0 2,-1 8 15,6 15-6,11 9 11,10-1-22,2 1 0,11 1 25,25-6 13,2 1 4,2-1 11,-6-1-2,-14 2 3,-16 4-9,-4 6 5,0 0-6,-17-3-2,2-9-123,5-15-135,6-11-280</inkml:trace>
  <inkml:trace contextRef="#ctx0" brushRef="#br0" timeOffset="33173.71">17440 1299 1091,'0'0'42,"0"0"-36,0 0 1,0 0-1,11 108 4,-7-62-4,-1 0-6,-3 3 0,0 1-57,0-2-141,-3-6-147</inkml:trace>
  <inkml:trace contextRef="#ctx0" brushRef="#br0" timeOffset="33325.05">17305 1608 942,'0'0'55,"0"0"-54,148-111 13,-65 72-14,-3 0-9,-13 5-245,-13 0-285</inkml:trace>
  <inkml:trace contextRef="#ctx0" brushRef="#br0" timeOffset="33793.74">18028 1203 998,'0'0'42,"0"0"-26,0 0 8,0 0-8,-73 114-3,48-92-5,5-5-4,-2-5-3,6-9 5,-1-3 2,5 0 6,8-13-14,0-8 5,4 3-5,0-5 0,13 2-4,13 5 4,-1 4 2,8 6-2,-3 6-1,1 0-2,-2 4-6,-5 24 5,-3 4 4,-13 5 0,-3 9 1,-5 5-1,-7-1 6,-20 0 0,-12-3-4,-6-3 1,-9 0-2,-1-8 5,12-8-6,14-14 1,14-11 0,9-3 4,4 0 4,2-9 5,0-3-3,8 4 9,13 1-2,11 5-5,4 2-5,4 0-1,-5 0-7,-3 12-1,-8 5-3,-3 5-35,-6-6-74,-7-2-176,-2-14-219</inkml:trace>
  <inkml:trace contextRef="#ctx0" brushRef="#br0" timeOffset="34043.69">18282 1226 1045,'0'0'72,"0"0"-68,0 0 30,165 101 6,-115-26-13,-10 17 3,-14 10-13,-17 7-6,-9-9-5,-4-10 2,-23-12 9,-4-5 12,2-15-10,4-19-11,8-15-7,0-10-1,0-14-9,-3-1-58,-5-41-106,2-33-257</inkml:trace>
  <inkml:trace contextRef="#ctx0" brushRef="#br0" timeOffset="34604.7">18949 740 809,'0'0'218,"0"0"-206,0 0-12,0 0 3,0 0-1,0 0 1,-87 82-2,71-76 1,3-6 2,3 0 1,2 0 3,4-18-8,4-4 1,0 2 0,0-4-1,12 15-2,9 5-6,2-1 4,6 5 1,-2 0 2,2 1-3,-2 25-2,-6 3 4,-3 8 2,-9 4 0,-7-3 4,-2 4 0,-2-1-3,-23 3 7,-3 0-5,-4-8-2,1 0 0,9-17 5,6-11-5,5-3 1,9-5 6,2 0-3,0 0-3,0 0 3,0-5-5,23 4-1,9-2 1,11 2 13,7-3 15,10 0-1,6-6 27,1-4 15,-9-4-20,-14-3-8,-15 5-9,-15-1-18,-7 0 1,-7 0-7,0-2-8,-5 11-28,-24 0-86,-25 8-188,-16 0-533</inkml:trace>
  <inkml:trace contextRef="#ctx0" brushRef="#br0" timeOffset="34935.61">16975 1133 505,'0'0'384,"0"0"-346,0 0 36,-81 112-1,50-47 4,4 10-18,12-4-10,13-1-21,2-4-19,15-4-5,22-2-4,13-6-29,1 1-139,-9-14-210</inkml:trace>
  <inkml:trace contextRef="#ctx0" brushRef="#br0" timeOffset="35340.69">16183 2435 724,'0'0'57,"0"0"-29,0 0 135,0 0-30,0 0-93,0 0-33,22 13 13,94-11 28,52-2-3,63 0-23,59-20 3,51-1 3,33 0-2,18 1-2,-6-2-5,-15 4-5,-21-3 17,-30 10 6,-26-1 1,-33-2-16,-48 10-12,-57-5-5,-59 4 5,-43 5-5,-32 0-5,-17 0-4,-5 0 1,0-3-11,0 3-49,0 0-50,-15 0-87,-6 0-436</inkml:trace>
  <inkml:trace contextRef="#ctx0" brushRef="#br0" timeOffset="41760.65">16377 3539 620,'0'0'111,"0"0"-53,0 0 84,0 0-45,0 0-34,0 0-18,0 0-7,78-76-13,-48 40-11,-3 0-2,-2 1 4,-7 3-3,-9 9-7,-8 2-4,-1 4 1,0 4-1,0 5-2,-1 0-3,-12 8 3,-1 0-4,-1 0-3,1 0-8,1 16-9,3 2 13,6 5 7,4-4-2,0 4-3,27-4 2,12 1 7,3-1 3,0 0 2,-2 1-4,-8 1 9,-13-1 4,-7-3-8,-10 4 2,-2 4 4,0 1 9,-18 6-4,-5-7-9,4-7-4,0-8-1,6-5-2,0-5-1,0 0-3,-1 0-32,7-23-66,7-9-75,0-3-134,0-4-191</inkml:trace>
  <inkml:trace contextRef="#ctx0" brushRef="#br0" timeOffset="42479.61">16854 2900 601,'0'0'77,"0"0"-67,0 0 23,0 0-20,0 0-9,0 0 5,4 3 38,-4 8 24,0 2-12,-4-1-24,-12 2-16,1 0-11,-3-6-3,-2 1-1,4-5 2,2-4-4,1 0 1,5 0-1,3-3 4,0-12-4,5-6 3,0-1-5,5-2-1,15 0 1,5 2 0,-1 4 0,3 0 1,2 4-1,0 6 1,-6 5-1,3 3 0,-4 0-1,-1 0-1,-6 21 1,-1 1 1,-8 8 0,-4 1 0,-2 4 7,0 4-5,-8-4 4,-13 2 3,-1-2-1,-3-3-1,3-9-5,4-3-2,3-8 1,3-9 1,4 0 0,3-3 2,5 0-4,0 0-14,0-3 3,5 0 3,12-1 7,10-1 1,2 5 0,3 0 0,6-7 7,1 1 8,-1-6 27,0-4 28,-7-1-8,-9 0-19,-6-1-13,-9 2-10,-7 4-5,0-3-10,0 10 0,0-1-5,0 3-6,0 3-51,0 3-115,0 20-195,0 9-65</inkml:trace>
  <inkml:trace contextRef="#ctx0" brushRef="#br0" timeOffset="43033.89">17320 3296 352,'0'0'100,"0"0"24,0 0-6,0 0-12,0 0-5,0 0 1,0 0-23,0 0-16,0 0-23,0 5-27,0 13-6,0 5-1,0 9 11,0 3-1,0-3-10,0 0 2,0-6 1,0 2-7,0-2 1,0 1-3,0-6 1,0-5-3,2-4 2,-2-3-52,2-8-31,0 1-34,0-2-119,-2 0 20,0 0-207</inkml:trace>
  <inkml:trace contextRef="#ctx0" brushRef="#br0" timeOffset="43262.01">17112 3531 836,'0'0'77,"0"0"-21,0 0-9,0 0-25,136-56-10,-87 44-6,1 2 12,-9-1-6,-7 8-12,-9-1-3,-7-1-89,-3-2-174,-3-6-81</inkml:trace>
  <inkml:trace contextRef="#ctx0" brushRef="#br0" timeOffset="43633.67">17623 3273 514,'0'0'316,"0"0"-282,0 0-9,0 0-6,0 0 5,0 0 18,-4 116-6,4-88-18,0 4 19,-5 0-22,-1-6 4,0 1-9,2-6-5,2-7-3,0 2 3,2-12-5,0 2 1,0-2 3,0-4-2,0 2 1,25-2 8,5 0 1,10 0 9,8-2-11,2-5-4,0-5-4,-7 1-1,-8 2-1,-13 6-44,-6 3-68,-10-4-122,-3 4-17,-3-7-226</inkml:trace>
  <inkml:trace contextRef="#ctx0" brushRef="#br0" timeOffset="43891.63">17760 3442 703,'0'0'49,"0"0"-30,0 0 82,0 0-21,14 107-25,-3-67 13,1 0-6,-9-6-32,0 1-5,-3-3-2,0-3-12,0-3-6,0-6-2,-3-3-3,2-9-22,1-7-53,0-1-81,0 0-98,0-21-34</inkml:trace>
  <inkml:trace contextRef="#ctx0" brushRef="#br0" timeOffset="44384.97">18120 3631 695,'0'0'58,"0"0"8,0 0-1,0 0-40,58-111-13,-42 79 0,-1 3 7,-2 5-1,-4 2 4,0 0 0,-9 3-8,0 3-3,0 5-2,0-1-2,-2 2-2,-7 3-1,1 4 0,3 3-3,2 0 1,1 0-1,2 0-1,-2 0-1,0 0-3,-1 1 1,3 6 0,0-2 0,0-3-3,0 1 6,0-3 1,0 0 1,0 0-2,0 0 4,0 0-4,0 0 3,0 0-3,0 0-4,0 0-9,0 0-29,0 0-102,0 0-64,0 0-240</inkml:trace>
  <inkml:trace contextRef="#ctx0" brushRef="#br0" timeOffset="44946.62">18185 3350 570,'0'0'53,"0"0"24,0 0 18,0 0-64,0 0-18,0 0 25,0-16 13,0 16-10,0 0-8,0 0-1,-5 0-6,-4 0-20,1 0-3,3 0-2,-2 4-1,2 7 0,-1-4 0,2 1 0,1 5-1,3-6-1,0 4-1,0-1 3,0 2 0,16-4 1,6 2 0,5-3 0,2 2 0,4 5 1,-1-4-2,-3 3 2,-8-1 4,-3 1 4,-6 5 6,-10 2 7,-2 2 14,0 4-9,-9 2 1,-14 0-11,2-2-12,-4-8 0,5-1-4,2-8-2,7-9-19,5 0-124,6-9-275</inkml:trace>
  <inkml:trace contextRef="#ctx0" brushRef="#br0" timeOffset="45810.16">18798 3252 592,'0'0'220,"0"0"-102,0 0-28,0 0-43,0 0-38,0 0 30,0 135 0,0-87-12,0-7-4,2 3-1,2-7-6,3-7-14,-5 0 1,0-9 0,0 3-3,-2-5-12,0-9-76,0-3-98,0-7-134,-2-2-89</inkml:trace>
  <inkml:trace contextRef="#ctx0" brushRef="#br0" timeOffset="46013.83">18635 3514 844,'0'0'61,"0"0"-10,0 0 47,167-55-39,-98 37-33,0 2-1,-9-6 1,-15 10-9,-15 2-12,-16 3-5,-14 5-8,0 1-93,-15-3-194,-20-7-444</inkml:trace>
  <inkml:trace contextRef="#ctx0" brushRef="#br0" timeOffset="55342.09">19263 3338 298,'0'0'52,"0"0"-14,0 0 69,0 0-42,0 0-5,0 0 4,0 0-7,0-42-17,0 52-23,0 18 45,2 9 34,3 1-45,-1 2-21,-3-4-11,6-4-5,-7-3-4,0 2-2,0-3-2,0-4 2,0-3 1,-7-9-4,6-7-4,1-5 3,0 0-3,0 0 4,8 0-4,25-8 6,7-8 10,11 2 3,3 2-10,-1 2-6,-4 7-1,-11-2-3,-11 5 0,-14 0-23,-8 0-112,-5 0-149,0 0-60</inkml:trace>
  <inkml:trace contextRef="#ctx0" brushRef="#br0" timeOffset="55597.99">19504 3488 690,'0'0'112,"0"0"-104,0 0 16,0 0 11,0 0-30,0 0 36,-8 117 19,8-83-23,0 0-2,0 2-2,0-3-6,0-1-11,1-6-8,-1-6-6,0 0-1,0-9-1,0 1-49,0-9-106,0-3-80,0 0-90</inkml:trace>
  <inkml:trace contextRef="#ctx0" brushRef="#br0" timeOffset="55934.26">19548 3171 868,'0'0'78,"0"0"-64,0 0 58,0 0-26,133-47-28,-54 47 13,4 6 10,-7 23-10,-11 12-2,-10 17 7,-21 15-19,-17 10 1,-17 16 5,-6 6 12,-32-3-12,-10-5 4,-2-12-13,-1-20 4,1-9-8,13-15-9,8-14-1,10-13-1,11-9-46,-8-5-49,-10-10-160,-17-19-699</inkml:trace>
  <inkml:trace contextRef="#ctx0" brushRef="#br0" timeOffset="56586.42">16368 2999 197,'0'0'288,"0"0"-171,0 0-2,0 0 11,0 0-48,0 0-29,-91 81 0,57-23 5,10 14-6,5 10-1,9 13 13,10-3-20,0-5 4,0-3-12,15-14-9,7-8-8,3-10-5,0-12-5,-2-5-5,1-6 0,8-5-8,4-7-96,11-17-222,16-12-341</inkml:trace>
  <inkml:trace contextRef="#ctx0" brushRef="#br0" timeOffset="57233.53">20470 3222 673,'0'0'208,"0"0"-121,0 0-1,0 0-56,0 0-26,0 0 34,0 116 3,0-72-12,0 4-1,0-7 2,0-3-16,0-4-11,0-8 4,0-3-5,0 2 0,0-3-2,0-4-23,0-4-71,0-8-66,0-6-87,0 0-41,0 0-106</inkml:trace>
  <inkml:trace contextRef="#ctx0" brushRef="#br0" timeOffset="57405.52">20283 3546 639,'0'0'97,"0"0"-46,0 0 64,0 0-81,0 0-28,126-63-3,-70 45-2,-1-2-2,-3 2-79,-7 1-96,-5-1-128</inkml:trace>
  <inkml:trace contextRef="#ctx0" brushRef="#br0" timeOffset="57846.39">20775 3310 558,'0'0'114,"0"0"-68,0 0 86,0 0-69,0 0-48,0 0-5,-9-8 11,6 8-2,1 11 8,0 4 20,0 4-13,0 3 5,-2 1-12,4-1-10,0 5-2,0 0 1,0 2-8,0 1-3,0 0-2,0-6 9,0 0-11,0-4 3,-3-4-3,-1-7 3,2-6-4,2-3 0,0 4 0,0-4-1,0 2 4,19-2-2,18-2 9,9-12 3,5-5-4,1 4-8,-4 3 3,-6 2-4,-9 3 0,-16 2 0,-5 5-10,-8-4-29,-4 2-38,0 2-14,0-3-57,0 0-65,-2 0-84,-12 0 62</inkml:trace>
  <inkml:trace contextRef="#ctx0" brushRef="#br0" timeOffset="58223.53">20929 3465 308,'0'0'131,"0"0"-35,0 0 18,0 0-42,0 0-21,0 0 12,-2-6 3,2 6-21,0 22 13,5 10 4,7 12 5,-3 3-16,-2 2-22,-1 4-10,-1-10-9,-5-4 3,1-7-2,-1-12-7,0-2-1,0-6-1,0-4-2,-1-2-4,-1-4-74,-1-2-81,3-18-167</inkml:trace>
  <inkml:trace contextRef="#ctx0" brushRef="#br0" timeOffset="58798.47">21051 2962 704,'0'0'101,"0"0"-29,0 0 47,0 0-75,0 0-24,152-32 19,-90 40 1,9 19-3,6 15 1,0 11-2,-5 11-5,-19 10-7,-19 10-10,-21 5-3,-13 3 8,-4 0 1,-27-2 4,-11 0-4,-1-8 6,-7-10-4,4-11-20,4-18 4,5-8-3,14-17-3,7-7-15,5-11-52,-5 0-90,-1-23-318</inkml:trace>
  <inkml:trace contextRef="#ctx0" brushRef="#br0" timeOffset="59555.28">15947 3004 233,'0'0'86,"0"0"-14,0 0 36,0 0-19,0 0-19,0 0 1,4-10 11,-4 10-19,0 0-1,-9 22-2,-13 17-9,-9 16 15,2 15-29,4 14-7,8 15 4,11 13-7,6 5-7,0 4 2,27-10-1,14-14 1,1-12-1,5-18-2,0-11-9,-5-12-2,-6-8-5,-7-7-3,-3-3 0,-2-6-13,10-17-68,7-3-138,3-46-221</inkml:trace>
  <inkml:trace contextRef="#ctx0" brushRef="#br0" timeOffset="60622.05">21261 2317 423,'0'0'243,"0"0"-227,0 0 60,0 0-8,0 0-49,0 0-5,40-10-2,-40 27 0,0 3 15,0 2 3,-7 1-3,-3-6-12,-4-7-7,5-5-2,0-2 5,4-3-2,1 0-1,-1 0 0,0 0 13,5-6 10,0-10-14,0-4-12,5-6 2,16 4-7,1 0 0,4 6 0,0 4-1,0 1 2,1 6 0,-5 1-1,-2 4-1,-2 0-3,-5 2-1,2 12 1,-5 4 4,-2 3 2,2 2-1,-6 7 0,-2-4 1,-2 2 1,0 1 0,-8-2 5,-15 1-2,-6-1-3,-2 0-2,-2-1 1,6-2 0,0-6-2,6-9 0,8-5 2,5-3 0,8-1 0,0 0 1,0 0-3,0 0-10,2 0-1,15-7 8,8 0 3,0 6-1,10 1-2,6 0 1,-1 3 2,6 14 0,-7-1 8,-10-3 7,-1-6 4,-10 0 16,0-4 9,-4-3 8,3 0-19,-4 0-4,1-6-2,-3-14-13,0-5-14,-2 1 0,-4-6-55,-5 4-156,0-6-486</inkml:trace>
  <inkml:trace contextRef="#ctx0" brushRef="#br0" timeOffset="61574.52">21896 1113 651,'0'0'112,"0"0"-7,0 0-12,0 0-67,0 0-18,0 0-8,40-3 10,7 3 11,22 0 18,20 0 17,7 0-11,6 0-20,-5 0-11,-15 0-6,-18 0-2,-17 0-5,-17 0 1,-17 0 0,-6 0 1,-7 0 0,0 0 5,0 0 17,0 0-13,0 0-2,0 0-4,0 0-5,0 0 5,0 0-4,0 3-1,0-1 2,0-2 2,0 4-2,2 10-6,2 8 6,3 12 2,2 3 0,-1 14 11,6 3-6,-3 8 5,1 5-5,-2 5-3,1 9 3,1 2-2,-3 10-4,-1-3 4,4 7-2,-1 4-1,0 3 7,-2 0-3,1-7 1,3-3-5,-5-7 7,-1-2-7,-1 2 6,1-1-4,2 5-2,-2 1 1,2 5 0,-7 0-3,3-1-3,-3-6 2,2-3-2,-2-9 2,3 0-2,-1-4 3,-3-8 1,3-3 2,-2-9 1,-2-10 3,0-5 1,0-10-2,0-11-3,-7-2 2,-6-5 1,-5-6 2,-11 4 0,-11-2 1,-16 2 7,-15-2-8,-16 3 5,-14 1-12,-5 0-4,-2 1-5,17-12-55,16 0-89,12-35-513</inkml:trace>
  <inkml:trace contextRef="#ctx0" brushRef="#br0" timeOffset="67543.47">10126 5773 695,'0'0'174,"0"0"-65,0 0-3,0 0-36,0 0-37,0 0-11,0 0 23,121-10 3,-67-8-12,5-1-15,-8 5-12,-8-1-2,-7 7-7,-12 4-2,-9 1-9,-3 3-52,-8 0-61,-4 0-106,0 7-87,-20 7-82</inkml:trace>
  <inkml:trace contextRef="#ctx0" brushRef="#br0" timeOffset="67738.11">10048 6072 714,'0'0'94,"0"0"-84,0 0 113,186 0-25,-102-19-35,-2-2-1,-9-2-19,-11 7-28,-23 8-13,-16 6-2,-10 2-93,-13 0-263</inkml:trace>
  <inkml:trace contextRef="#ctx0" brushRef="#br0" timeOffset="68292.57">11738 5629 677,'0'0'107,"0"0"14,0 0 53,0 0-102,0 0-53,0 0-12,-12 93 35,12-24 17,0 9-18,0 0-7,0-5-13,0-11-6,-1-8-4,-8-12-3,6-10-3,3-10 6,0-8-6,0-6-2,2-4-1,23-4 1,10 0 4,7 0-2,6-16-5,-1-2-27,-3-3-52,-5-8-95,-13-7-289</inkml:trace>
  <inkml:trace contextRef="#ctx0" brushRef="#br0" timeOffset="68466.42">12014 5646 370,'0'0'746,"0"0"-739,0 0-2,116-47 4,-66 44-9,-4 3-20,-14-4-235,-10-2-308</inkml:trace>
  <inkml:trace contextRef="#ctx0" brushRef="#br0" timeOffset="68651.48">12510 5363 1190,'0'0'53,"0"0"-46,0 0 10,0 0 12,-29 145-5,29-99-18,0-1-4,2-2-2,4-3-14,-1-5-54,5-3-76,9-16-125,-3-14-117</inkml:trace>
  <inkml:trace contextRef="#ctx0" brushRef="#br0" timeOffset="68842.44">12859 5500 1057,'0'0'94,"0"0"-91,125-8 10,-30-5 32,18-2-13,5 1-14,-12 2-5,-19 8-13,-27 4 0,-24 0-109,-24 0-169,-12 0-215</inkml:trace>
  <inkml:trace contextRef="#ctx0" brushRef="#br0" timeOffset="69206.59">12926 5634 919,'0'0'70,"0"0"-22,-13 143 41,15-66-29,18 18 0,0 16-13,-2 11-11,-10 12-2,-1 4 0,-5 12-19,-2 3-1,0-4-2,-4-3 2,-7-11-7,7-9 2,4-4 4,0-7-6,0-13-1,20-12-3,16-16-3,12-12 2,10-17 1,7-18-2,9-16 0,-1-11 0,3 0 3,0-12 1,-12-5-4,-14 6 0,-19 4-1,-16 4-13,-8 3-52,-7 0-22,0-7-89,-18-7-313</inkml:trace>
  <inkml:trace contextRef="#ctx0" brushRef="#br0" timeOffset="69920.16">14600 5875 970,'0'0'106,"0"0"-92,0 0 25,0 0-6,125-130-28,-72 74 5,-3-4-9,-8 4 5,-20 11-2,-20 13-3,-2 15 4,-17 17-5,-22 0 1,-3 3 2,3 21-1,7 4-2,14 2 2,14 1-2,4 3-3,15-2 2,25-2 0,9-2 1,5-2 3,-3-1 0,-11 1-2,-15-1 1,-16 8-2,-9 2 0,-7 5 1,-24 1 0,-5-7-1,3-9-4,8-11-33,7-9-25,7-5-10,9-5-53,2-22-95,2-11-197</inkml:trace>
  <inkml:trace contextRef="#ctx0" brushRef="#br0" timeOffset="70145.43">15396 5520 1148,'0'0'27,"0"0"60,0 0-43,0 0-38,0 0 16,0 141 0,0-95-12,0-6 0,0 0-4,0 1-4,-2-2-1,-8-1-1,2 1-1,1-8-27,3-7-46,-1-7-68,0-12-159,-3-5-52</inkml:trace>
  <inkml:trace contextRef="#ctx0" brushRef="#br0" timeOffset="70288.43">15200 5895 586,'0'0'123,"0"0"-84,0 0 29,122-94-24,-50 54-23,5-2-16,0 1-5,-8 5-53,-9 9-144,-14 4-209</inkml:trace>
  <inkml:trace contextRef="#ctx0" brushRef="#br0" timeOffset="70743.43">15892 5502 558,'0'0'149,"0"0"-123,0 0 46,0 0 60,0 0-41,0 0-47,-24 125-19,0-95-4,-2-5-11,-1-10-9,4-5 5,5-10 2,5 0 1,4-15-6,4-13 3,5-2-6,0 2-4,21 5-5,3 4 4,0 7 1,2 2 4,-3 10 0,2 0-1,0 3-4,-5 16 3,0 3-6,-6 5 4,-8 9 3,-2 6 1,-4 5 2,-2 4-2,-25-1 6,-7-3-5,0-10 0,0-13 3,2-8-3,4-12 0,8-4 8,7 0-2,8-14-2,5-2 6,0 2-4,0 4 2,20 4 1,4 6 2,5 0-4,0 0 1,1 16-6,-6 7-3,-2 2-3,-2-1-7,-2-2-49,-2-5-140,-5-13-193</inkml:trace>
  <inkml:trace contextRef="#ctx0" brushRef="#br0" timeOffset="71001.75">16156 5532 147,'0'0'859,"0"0"-840,125-12 8,-65 37 61,-4 22-33,-10 18-17,-14 13-21,-18 12-3,-14 5 2,0-4 2,-25-8 0,-11-11 2,0-14 6,0-16-8,1-10-8,6-14-8,2-10-2,2-8-29,-1-15-61,6-36-149,-1-21-333</inkml:trace>
  <inkml:trace contextRef="#ctx0" brushRef="#br0" timeOffset="71553.46">16785 5095 834,'0'0'138,"0"0"-127,0 0-8,0 0 2,0 0-2,0 0-2,-43 68 5,23-65-4,1-3 1,0 0 7,8-7-6,7-11 0,4-4-1,0 0-2,15 3-1,14 0 0,2 6-1,3 4 1,1 6 1,-2 3 0,4 0 0,-6 19 4,-7 3 3,-6 7 1,-9 6 5,-9 8-7,0 4-2,-22 8 3,-18 1-5,-2-4 2,-4-3-5,13-18 0,12-15-1,9-12 1,9-4 0,3-8 2,7-14-2,20 4-1,12 6 1,3 4 0,9 8 1,9 0 7,1 0 14,-4 0 6,-6 0 17,-13 0 2,-11 0-12,-7-8-2,-5-10 6,-1-2-18,-5-2-9,-3-9-12,-6-1 0,0 5-10,0 4-78,-23 11-191,-29 12-590</inkml:trace>
  <inkml:trace contextRef="#ctx0" brushRef="#br0" timeOffset="71946.64">14767 5238 670,'0'0'34,"0"0"55,-159 58 75,100 2-89,-3 18-19,10 10 9,5 3-11,25-5-3,16-8-4,6-13-23,2-7-17,27-9-7,4-5 0,3 1-45,-7-4-127,-16-7-260</inkml:trace>
  <inkml:trace contextRef="#ctx0" brushRef="#br0" timeOffset="72295.42">13891 6587 872,'0'0'122,"0"0"-119,0 0 30,214 14 68,-63-11-36,46-3-27,55 0 5,45-15-8,35-17-1,25-5-18,15-9-4,0 2 7,-11 0-13,-33 3 3,-50 6 10,-61 9 6,-62 6-11,-55 8-8,-37 4-6,-25 0 3,-23 6-3,-10-3-3,-5 5-47,-5 0-52,-36-3-156,-28-13-562</inkml:trace>
  <inkml:trace contextRef="#ctx0" brushRef="#br0" timeOffset="74876.33">16671 3892 389,'0'0'186,"0"0"-81,0 0-21,0 0-29,0 0-26,0 0 11,-9-8-3,9 8-2,0 2-10,0 12 21,0 0-12,0 4-20,0 5 10,0 1 4,0 1-21,7-1-1,0-2-1,1 1-2,3-4 2,-1-2-4,0-2 2,4-5-1,-3-3 5,4-2-4,-1-2-1,-1-2 8,5 6-5,3-7-1,0 0-2,2 0 4,4 0 2,-3 0-7,3-4 7,2-8-5,-3 3 0,1-1-1,-2 1-1,-3 1 1,-1-2-1,0-1-1,4 3 1,-6 0-1,7-3 1,-4 4-1,-2-1 0,2 3 0,-3 0 0,2-2 0,-4 2 1,-2 1-1,1 1 1,-5 0 0,0-1 2,2 4-3,0-4 0,1 4-3,-4 0 3,6-2 0,-2 2 1,3-1-1,-1-5 0,2 5 0,-2-3 0,-6 3 3,4-2-3,-7 3-1,-1 0-1,4 0 2,-6 0-1,3 0 1,-1 0 0,1 0-1,2 0 2,0 0-1,2 0 1,-2 0-1,2 0 0,0 0 0,1 0 0,-2 0 0,2 0 0,-1 0 0,4 0 1,-3 0 0,-1 0-2,0 0 1,-2 0-1,1 0 1,-1 0 0,-3 0 1,2 0-1,3 0 1,-4 0-3,9 0 4,-6 0-2,6 0 0,0 0 0,-2 3 0,-2-2 1,-2 1-1,1 0 0,0-2-1,-2 4 1,0-1-1,-3 0 0,1 3 1,2-4-4,-2 2 3,-1 0 1,1 1 0,2 0 2,2 1-2,-4 1 0,-1-3-1,2-1 0,-4 1 0,0 3-2,3-4 3,-3 3 0,0-1 1,4-2-2,-2 4 1,1-3 0,-1 0 0,-1 0-1,-2 0 1,-1 0-1,-2-1 0,2 1-2,-2 3 1,2-3 1,2 4 1,-4 0 0,3-4 2,-3 0-2,0 0 1,2-3-2,-1 3 1,4-4 0,-3 0-1,1 3 2,0-3-1,-3 0 1,0 0 2,0 0-2,0 0 5,4 0-1,2 0-2,3 0 1,-1-8-1,7-4-2,2-1 1,-1 3-2,7-1 0,-6-4 0,1 3 1,-5 2-1,1 3 0,-3 0 1,0 3-1,5 1 0,0-5 0,3 1-1,1-3 2,3 0-1,-1 0 0,2 2 0,1 3 2,-5 2 0,0 1-2,-2 2 0,-3 0 1,3 0 0,5 0-1,-2 0 1,4 0-1,2 0 1,-2 0-1,-1 0 0,3 0 1,-1 0 0,1 8 0,2 1 1,0 0-1,2-1 0,1 1 0,-1 3-1,-4-4 0,1 4 1,-3-5 0,0 3-1,4-1 1,-2-1-1,2-3 1,2-1 2,-2 1 1,4-4 0,-4-1 2,1 0-1,-7 0-1,-2 0 0,-5 0-2,-3 0 0,-3 0 2,7 0 1,1-3 0,-3-4 3,1 2-4,-3-5 2,-4 2-2,0 1 4,-2 1 2,-3 3 5,-2-2 1,-2-1-6,0 1-5,0-4 0,0 2-5,0-2-7,-2 9-43,-29 0-141,-17 0-470</inkml:trace>
  <inkml:trace contextRef="#ctx0" brushRef="#br0" timeOffset="75813.08">14482 7513 725,'0'0'80,"0"0"-64,0 0 34,0 0 9,0 0-28,0 0-1,98-100-5,-64 44-16,-3 1 5,-9 3 8,-7 9 3,-8 9-17,-7 6-4,0 10-2,0 1 1,0 7-3,-13 9-6,2 1-3,-5 0 3,3 0-18,1 4 5,4 8-1,6 4 7,2-1 8,0 5 2,13-1 2,13-4-2,10 6 2,7-4-2,-3 2-4,2 3 2,-8 1 2,-10-2-3,-8 3 5,-10 0-8,-6 2 9,0-2 4,-8 2 3,-11-3-4,1-5-3,1-4-4,2-6-113,3-5-45,5-3-96</inkml:trace>
  <inkml:trace contextRef="#ctx0" brushRef="#br0" timeOffset="76094.51">15158 7120 725,'0'0'111,"0"0"-111,0 0 46,0 0 22,0 0-39,42 145-4,-34-105-4,-2 4-6,-2 0-5,-2-8-7,0 2-1,-2-8-1,0-6-1,0-2-22,2-5-86,-2-5-78,0-9-63,0-3-180</inkml:trace>
  <inkml:trace contextRef="#ctx0" brushRef="#br0" timeOffset="76257.33">15122 7420 719,'0'0'66,"0"0"-50,0 0 39,158-104-29,-104 79-26,-6 4-36,-12 1-179</inkml:trace>
  <inkml:trace contextRef="#ctx0" brushRef="#br0" timeOffset="76751.05">15648 7117 809,'0'0'101,"0"0"-93,0 0 4,0 0 5,0 0-14,0 0-2,-100 87 2,86-84-3,3-3-8,-2 0 0,10-12 2,3-8-18,0-1-4,0 1 10,18 1 9,5-1-17,-2 7 8,4 5 0,0 6 14,-3 2 3,-2 0 0,-6 12-4,-3 14 4,-6 5 1,-2 3 1,-3-2 2,0 6-1,-3 6 0,-20 4 6,-10 4 2,-4-4-5,2-4-4,2-10 1,4-16-1,8-12 3,6-6 2,11-1-2,4-20 5,0-3 7,13 2-8,16 4 17,-2 9 11,2 4-6,-2 5-5,-7 2-16,-1 22-8,-5 8 2,1 3 0,-1-3-3,-5-2-10,0-13-94,-4-6-33,-2-11-122</inkml:trace>
  <inkml:trace contextRef="#ctx0" brushRef="#br0" timeOffset="77045.33">15826 6976 863,'0'0'30,"0"0"-2,0 0 61,154 120-43,-121-53-20,-6 6-3,-14 14-5,-13 7 3,0-1-7,-11-6 1,-13-7 10,-1-11 8,-4-8-12,0-10-5,0-9-13,3-11-1,8-17-2,0-10-18,5-4-55,0-22-70,3-31-162,4-17-148</inkml:trace>
  <inkml:trace contextRef="#ctx0" brushRef="#br0" timeOffset="77613.44">16223 6802 553,'0'0'22,"0"0"-17,0 0 11,-33 118-8,23-100-6,-1-12-1,-2-2 1,-1-4 10,4-4-8,5-19 3,5-3-5,0 3 0,5-3-1,17 2 4,0 2-5,5 1 0,-3 6 1,1 7-1,2 1 0,-2 7 5,-6 0 2,-3 10 7,-1 13 13,-4 9 2,1 1-1,-6 2-2,-6 3-5,0-2 7,0-4-4,-11 4-8,-7-10-5,-1-6-6,1-12 2,-3-6 1,6-2 3,8 0-5,4-3-5,3-5-1,0 1-2,6 5 0,13 2 1,15 0 1,1 10 14,8 0 12,6-8 24,6-2 13,-2 0 27,-3-4-26,-12-10-19,-13-2-20,-12 2-11,-9 0 0,-4-2-12,0-6-2,0 4-17,-13 0-105,-14 4-181,-10 10-298</inkml:trace>
  <inkml:trace contextRef="#ctx0" brushRef="#br0" timeOffset="78013.02">14507 7088 644,'0'0'46,"-114"53"55,60-12 47,5 17-60,15 15-28,22 9 11,10 2-13,2-3-19,8-9-15,15-8-12,8-6-7,7-5-5,6-11 0,9-6-60,3-21-155,5-15-336</inkml:trace>
  <inkml:trace contextRef="#ctx0" brushRef="#br0" timeOffset="78493.73">16732 7270 779,'0'0'94,"0"0"-5,0 0 25,0 0-69,0 0-43,0 0 6,-14 101 18,14-49 5,0-1-3,0-4-3,0-3-12,4-5-6,-1-7-6,4-6-1,-3-6 0,-4-2-24,2-6-61,-2-2-43,0-6-117,0-4-13,-13 0-79</inkml:trace>
  <inkml:trace contextRef="#ctx0" brushRef="#br0" timeOffset="78651.4">16533 7677 656,'0'0'146,"0"0"-96,0 0 64,91-105-56,-30 69-34,12-1-17,-5 5-7,-2 9-1,-11 2-124,-12 9-209</inkml:trace>
  <inkml:trace contextRef="#ctx0" brushRef="#br0" timeOffset="78941.36">17244 7238 1047,'0'0'84,"0"0"-72,0 0 31,-16 116 1,16-70-31,0-1-6,-4 0 2,-3-7-7,0-6 4,1-9-5,6-12 0,0-8 1,0-3 5,0 0-2,20 0 4,18-15 4,8-6-5,4 3-5,5 0-2,-5 3-1,-8 7 0,-11 1-34,-18 4-106,-8-4-115,-5 0-101</inkml:trace>
  <inkml:trace contextRef="#ctx0" brushRef="#br0" timeOffset="79131.39">17399 7406 655,'0'0'243,"0"0"-168,0 0 7,0 0-1,0 0-14,-6 111-20,20-71-23,-6-3-7,1 0-5,-6-6-10,-3-4 3,0-8-5,0-5-46,0-8-116,0-6-127,0-2-186</inkml:trace>
  <inkml:trace contextRef="#ctx0" brushRef="#br0" timeOffset="79495.75">17267 6775 91,'0'0'912,"0"0"-891,0 0 7,0 0 33,151-28-28,-75 33-2,1 18 9,1 14 6,-6 14-8,-6 16-19,-2 14-4,-9 7 1,-15 5-7,-13 10-1,-20 1 8,-7 0 7,-16-3-1,-16-14 5,-3-10-14,2-15 2,1-11-5,6-14-2,1-8-7,10-14 0,3-6-1,1-9-2,3 0-30,-2-18-27,4-24-31,3-23-99,3-20-225</inkml:trace>
  <inkml:trace contextRef="#ctx0" brushRef="#br0" timeOffset="80119.55">18294 6413 740,'0'0'95,"0"0"-92,0 0-1,0 0 4,0 0-6,0 0 4,-67 66-2,56-66 5,-1 0-1,6-17 6,-3-4-6,9-4 1,0 4-1,0-2-3,3 7 4,14 2-7,5 5 0,1 2 0,2 3 0,0 4 2,-2 0-1,0 12-1,-5 12 13,-4 4 16,3 9 3,-8 1-1,1 1-14,-3 0-1,-7 0 6,0 4-10,0 1-2,-20-7-7,-4 1 3,-7-11-5,-1-5 2,3-8-2,5-12 1,6-2-2,7 0-2,9-12 0,2 3 1,0 4 0,18 4 1,9 1 3,10-3 11,3 2-4,7-3 7,6-5 6,3-3 20,2-4 2,-6-2 4,-11-2-6,-9 0-16,-10-2-1,-9-4 0,-7 3-5,-4-3-16,-2 5-4,0 1-1,-15 3-24,-13 5-72,-19 4-182,-18 8-711</inkml:trace>
  <inkml:trace contextRef="#ctx0" brushRef="#br0" timeOffset="80726.24">14442 6914 614,'0'0'162,"0"0"-67,0 0 2,0 0-78,-138 18 10,84 12 15,-6 12 18,8 4 0,4 10-4,5 16-19,10 13-5,2 9-1,8 6-6,10-1 1,11-7-4,2-12-2,6-13-9,23-8-3,5-10-9,6-3 2,2-9-3,0-3-1,8-7-38,6-17-72,6-10-254</inkml:trace>
  <inkml:trace contextRef="#ctx0" brushRef="#br0" timeOffset="81506.21">18472 5441 752,'0'0'100,"0"0"6,0 0-54,0 0-37,0 0 16,187 3 28,-95-1-18,1-2-14,-1 0-12,-10 0 1,-11 0-4,-15 0-4,-26 0-4,-10-4-4,-16 3 4,-4 1 0,0 0 24,0 0 2,0 0-11,0 0-4,0 0-11,0 0 0,0 3 0,0 17-2,0 15-1,0 12 18,0 17-7,4 13 4,5 11 1,3 12-1,5 3 0,1 9-3,7 8-2,-4 8-3,0 13 4,-3 7-3,-6 7 4,1-3 2,-7 0-4,-1-3-6,-1-3 0,-2 1-1,0-18-4,-2-11 1,0-21 0,-22-19-1,-23-13 6,-17-19 3,-16-18 2,-6-16-4,-3-12-4,1 0-1,10-11-1,10-4-1,10 5-9,10 2-34,10 4-31,11 4-49,12-6-272</inkml:trace>
  <inkml:trace contextRef="#ctx0" brushRef="#br0" timeOffset="82694.58">2779 9061 687,'0'0'43,"0"0"29,0 0 98,0 0-48,0 0-60,0 0-42,-28 14-19,33 39 39,5 8-1,-1 11-25,-1-3-6,0 3-6,2 0-2,-1-2-17,-2-4-91,-3-15-112,-4-18-154</inkml:trace>
  <inkml:trace contextRef="#ctx0" brushRef="#br0" timeOffset="83096.02">2706 9168 574,'0'0'69,"23"-144"-10,19 91 48,13 14-32,0 20-27,-1 17-16,-5 2-9,-15 24-17,-12 20-6,-20 11-1,-2 8 1,-10 0 20,-18-5-6,-1-12-10,1-14 6,7-9 0,9-14-6,9-5 1,3-4 16,0 0 26,0 0-22,17-6-16,14-4-5,7 6-2,5 4 1,-3 0-2,-8 16 0,-6 10 2,-15 6-2,-11 8 3,0 6 29,-37 0 4,-9 0-15,0-9-13,-4-5-4,6-14-1,13-10-3,4-8-1,14 0-18,13-26-51,0-14-82,31-6-137,13-7-76</inkml:trace>
  <inkml:trace contextRef="#ctx0" brushRef="#br0" timeOffset="83471.37">3290 9319 440,'0'0'119,"0"0"69,0 131-49,0-82-62,0-9-33,0-6-27,3-14-8,20-12-8,2-8 3,11 0 8,8-30 7,-4-10-5,-4-2-4,-7 3-6,-16 7-3,-9 13 2,-4 8 0,0 9 12,0 2 39,0 4-35,0 34-19,0 24 0,0 23 6,19 15 7,-7 14-3,-1 7 1,-11-3 0,0-18 0,-1-21 7,-21-30 35,-6-18 5,4-16-20,-3-15-4,-2 0-5,-4-20-16,-3-23-13,7-21-23,9-10-40,20-5-48,0 3-92,25 8-366</inkml:trace>
  <inkml:trace contextRef="#ctx0" brushRef="#br0" timeOffset="85353.37">4066 9525 1078,'0'0'50,"23"-111"-36,0 50 33,-5 1-37,-5 2-9,-11 14-1,-2 19-3,-4 13-16,-21 12-21,-5 0 36,7 22-11,3 5-8,11 5-17,9-1-8,0-1-10,29 2 23,14-4-20,1 1 34,-8 0 20,-4 1 1,-18 5-16,-14 1 3,0-2 13,-8-5 5,-13-6 7,3-9-1,12-10 18,4-4 32,2 0 6,0-9-17,8-20-48,19-11 5,11-8-4,7-10 1,4-7-3,0-7-1,-2-2-1,-7 0-9,-12 7 1,-9 9 9,-13 9 0,-6 5 0,0 9 0,-16 3 3,-3 10-1,-1 7-2,3 8 13,4 5-4,5 2-1,-2 0-8,-1 9-3,5 12-1,0 4 4,3 4 7,3 5-1,0 8 0,0 3 0,11 0-1,1 5 5,1 3 1,-7-1-4,1 5-1,-5-8-3,-2-2-2,0-10 1,0-7 2,0-9 0,0-12-1,0-4 3,0-5 3,0 0 1,0-5 7,0-21-17,0-1-9,2 0-2,14 7 2,-1 11 7,1 4 2,-5 5-8,2 0-6,-1 7 2,-4 14 4,2 7 3,-1 0 4,2-1 1,2-8 0,3-6-4,8-13-14,5 0-15,7-14 21,-1-18 11,-1-4 1,-10-3 0,-8 10 6,-9 4-6,-5 13 9,-2 3 10,0 9 34,0 0-5,0 0-29,0 3-19,-5 17-4,1 4 1,2 0 1,2-3 2,0-6-3,9-4-3,18-11-21,8 0 11,7-9 5,2-17-19,-5-4-2,-10 0-19,-15 5 29,-8-2 22,-4 7 2,-2 6 23,0 8 34,0 3 27,0 3-35,0 9-36,0 29-15,0 24 0,0 22 11,0 25 9,0 19 3,10 18-7,10 19-4,0-5-8,8-15-3,3-25-1,4-32 1,-6-29-1,-2-24 0,-4-19-1,0-16 0,-3-3 1,-3-29 0,-9-15 2,-8-6 2,-3-16-3,-41-12-2,-19-16-3,1 2-1,3 5-4,17 20 6,20 10 3,13 4 0,9-4-1,13-7-14,21-1-3,10-5-8,1-2 7,1 0 0,6-2 8,-12 2 10,0-1 1,-13 4 0,-11 5 6,-9 9-5,-7 16 0,0 11 19,-3 10 17,-12 13-14,-1 8-19,-2 0-1,-2 18-3,5 18-4,-5 12 0,6 5 3,11 2 1,3 2 3,0-5-3,17-6 0,7-5-1,3-12-4,6-9-3,7-11-10,0-9 1,3 0-8,-3-14-10,-11-13 11,-4 3-4,-8-2 23,-8 6 4,-4 4 2,-5 6 2,0 6 10,0 2 17,0 2-5,0 0-15,0 0-10,0 0-2,0 20-1,0 2 3,0 2 2,8 0-2,8-6 1,6-2 0,-2-8 1,5-4 5,-5-4-6,2 0 1,-2 0 1,-4-4 0,2-16 2,-8-4 6,2-5-6,-1 0-5,-2 5 9,-2 6 2,-2 11 6,-5 2 4,0 5-12,0 0-9,0 0-5,0 0-1,0 0 6,0 0 0,0 0 1,2-2 6,0-5 2,4-2-3,8-3-6,1 1 0,8 4 0,8 1-1,5 4 1,-1 2-1,-4 0-2,-9 6-2,-10 18-1,-12 7-10,0 8-56,0 5-69,-15-8-117,1-14-208</inkml:trace>
  <inkml:trace contextRef="#ctx0" brushRef="#br0" timeOffset="85817.48">6469 8992 694,'0'0'225,"0"0"-128,0 0 56,0 0-119,0 0-31,0 0 1,-137 107-2,115-70 0,13-5-2,7-6 0,2-8-1,8-8 0,24-8-9,13-2-2,5-10 12,6-20 2,-6-9-1,-8 0 0,-16 2 2,-12 7 4,-5 10 18,-9 12 13,0 4-2,0 4 2,0 12-18,0 33-20,2 27 5,5 24 15,-1 18 8,-4 14-2,-2 13-1,0-4-13,0-15-4,-6-20-3,-14-28 9,-2-23 7,-2-25 11,-2-17-7,-5-9-9,-6-21-2,-3-22-7,1-15-7,6 0-5,9 0-17,3 4-16,3 6-22,1-1-24,1 1-51,-7 0-272</inkml:trace>
  <inkml:trace contextRef="#ctx0" brushRef="#br0" timeOffset="85992.97">5231 9144 1095,'0'0'10,"0"0"-8,129-93-4,-48 48-217,-6 0-261</inkml:trace>
  <inkml:trace contextRef="#ctx0" brushRef="#br0" timeOffset="86103.34">5666 8819 1014,'0'0'140,"0"0"-130,0 0-10,0 0-44,-161-25-362</inkml:trace>
  <inkml:trace contextRef="#ctx0" brushRef="#br0" timeOffset="86226.08">4863 8923 930,'0'0'138,"0"0"-131,0 0 7,0 0-14,0 0-345</inkml:trace>
  <inkml:trace contextRef="#ctx0" brushRef="#br0" timeOffset="86714.82">7955 8949 1072,'0'0'75,"0"0"-48,0 0 7,-16 108 16,16-27 13,0 5-18,0 2-25,5-3-10,2-6-8,2 0-2,-5-7-1,-4-8-46,0-10-75,0-13-182,-23-21-197</inkml:trace>
  <inkml:trace contextRef="#ctx0" brushRef="#br0" timeOffset="86900.05">7850 9025 818,'0'0'38,"0"0"59,158-28-24,-117 41-42,-10 20-8,-16 7-8,-15 10-8,0 6-7,-24-5-28,-12-5-101,5-13-82,6-16-64</inkml:trace>
  <inkml:trace contextRef="#ctx0" brushRef="#br0" timeOffset="87318.22">8201 9060 481,'0'0'136,"0"0"-83,120 36 85,-96 4-52,-8 4-12,-16 2-29,0-2-8,-2-7-19,-17-8-4,4-11-7,1-9-3,4-9 2,2-3 6,5-27-12,3-7-2,0-4-23,11 9 0,15 8 11,8 10 7,1 14 3,2 0 2,3 0 1,-9 14 0,-8 8-2,-2 4 2,-3 2-6,-3-4-4,1-8-13,-3-9-1,3-7 14,-1 0 8,6-26 3,-4-11 8,-3-4-2,-8 2 4,-6 7 30,0 6 8,-18 9 16,-13 12-35,-5 5-26,-1 0-3,1 19-11,12 6-60,11-3-101,11-7-137</inkml:trace>
  <inkml:trace contextRef="#ctx0" brushRef="#br0" timeOffset="87671.12">8913 9126 1017,'0'0'23,"25"135"88,-4-45-27,-9 9-53,-3 6-9,-5-3-13,-4-12-4,0-12-5,-6-20 5,-9-23-5,5-14-17,2-21-43,5-15-8,-1-33-29,-2-27-121,-1-15 115,2-11 52,3-6-17,2 4 32,0 15 36,17 18 34,17 26 85,4 14 23,-5 16-10,-4 10-81,-8 4-5,-8 2-31,-11 23-6,-2 12-4,-7 10-5,-17-1-3,-12 7-144,7-9-174,8-12-227</inkml:trace>
  <inkml:trace contextRef="#ctx0" brushRef="#br0" timeOffset="87890.05">9386 9136 511,'0'0'17,"0"0"6,0 0 51,0 0 1,0 0 6,0 0-49,-26-86 14,7 86 12,2 0 6,3 3-7,6 0-29,3-2-23,5-1-5,0 7-49,0-2-255,0 4-216</inkml:trace>
  <inkml:trace contextRef="#ctx0" brushRef="#br0" timeOffset="88848.91">10012 8921 973,'0'0'35,"0"0"-28,-75 147 15,63-84-4,12-8-14,0-6 2,0-10-5,16-15 1,5-12-2,-2-12-13,1 0-8,-1-24 8,-9-4-18,-10-6 7,0 1 3,0-1 0,-13 1 3,0 5-10,6 3 24,7 14 1,0 8 1,0 3-8,25 0 7,8 28 3,9 13 0,3 22 10,-1 20 17,-4 19-5,-9 23 9,-6 9-15,-11 7-9,-3-8 4,0-14-7,5-18 4,0-28 17,12-20-8,-1-25-6,-1-20 0,1-8 22,-8-40 30,-9-24-1,-10-15-14,0-7 1,-29-2-10,-18-2-24,-6 8-10,-4 11-5,9 18 2,5 20-2,13 8-43,12 11-70,6-6-176,12-1-565</inkml:trace>
  <inkml:trace contextRef="#ctx0" brushRef="#br0" timeOffset="89375.55">10992 8979 588,'0'0'437,"0"0"-386,0 0 7,0 0-23,0 0 17,19 113-22,-9-63-22,0-3-5,-3 4-3,-3 2-3,-3-4-75,-1-3-120,0-13-176</inkml:trace>
  <inkml:trace contextRef="#ctx0" brushRef="#br0" timeOffset="89533.11">10741 9145 836,'0'0'105,"0"0"-66,10-111 57,40 72-71,13 1-24,4 4-1,0 17-6,-13 12-60,-17 5-160,-17 29-162</inkml:trace>
  <inkml:trace contextRef="#ctx0" brushRef="#br0" timeOffset="89666.01">10960 9440 478,'0'0'119,"0"0"36,0 0-18,-27 111-78,51-110-28,11-1-17,9-9-5,3-21-9,1-7-174,2-4-134</inkml:trace>
  <inkml:trace contextRef="#ctx0" brushRef="#br0" timeOffset="90198.27">11295 9082 883,'0'0'75,"0"0"-42,0 0 23,-6 142-33,25-98 0,-2-5-17,-1-6-3,0-8 0,-5-13 1,0-12 0,-2 0 0,2-23 7,4-17-11,3-8-13,1-3-7,-5 8-14,1 9 14,-5 10 20,-5 14 0,-1 10 5,-2 0-5,0 10 0,4 21 6,-6 8 3,0 3-3,0 0-5,0-8-1,6-6 3,4-12-3,5-9-4,6-7 1,3 0-13,8-25-4,-1-10-17,-4 0-15,-6-1 13,-8 5 13,-7 14 21,-6 5 5,0 12 9,0 0 65,0 14-42,0 13-21,0 8 21,0-3-7,0-6-8,0-3 2,18-10 6,11-6 5,5-7 26,1-3 15,-1-19-24,-8-4-14,-10-6-17,-7-4-9,-8 2-7,-1 2-1,0 11-68,0 16-97,-5 5-207</inkml:trace>
  <inkml:trace contextRef="#ctx0" brushRef="#br0" timeOffset="91069.01">12058 9238 677,'0'0'25,"0"0"64,0 0-36,34-102-17,-34 97 38,0 5 18,0 0-20,-16 5-48,3 19-9,5 5 3,0 6-3,8-1-1,0 1-10,0 2-1,11-7 0,12-5-2,3-10-1,6-6 4,4-9 1,-5-3 4,1-22-8,-7-10 3,-6-6-1,-5-10-1,-12-5-2,-2-2-13,-2 3-33,-19 18-7,3 14 33,5 11 8,9 12 9,4 0-10,0 0-19,0 4 14,11 11 14,9-1-3,11 5 4,7 8 3,-1 3 1,-1 5-1,-5 2 4,-6 4-2,-3-6 6,-3-7-2,-6-10-4,3-8 3,-1-10 19,1 0-10,3-7 6,4-19-2,-3-6 2,-3-11-15,2-1-2,-4 3-3,-3 5 0,-7 17-1,-2 6 4,-3 12-4,2 1 1,5 0-4,11 4-6,7 13 10,8 4 9,3 4 6,-1 0 28,-6 1-4,-6 2-6,-13-3-6,-5 1-4,-5-5-12,0-3 0,0-4-7,0-6 0,-2-8-4,2 0-1,0-8 1,8-22-2,19-16-1,4-6-6,4-3 1,-7 2-4,-8 11 10,-4 12 2,-13 12 1,-3 13 5,0 5 20,-19 0-10,-8 27-10,-2 2 12,12 5 5,7-1 1,10-6-11,0-4-7,14-5-5,15-12 0,11-6 1,5 0-1,-3-6-1,-6-11-15,-10 2-27,-19-3-54,-7 0-336</inkml:trace>
  <inkml:trace contextRef="#ctx0" brushRef="#br0" timeOffset="91781.95">14155 8849 805,'0'0'86,"0"0"38,0 0 31,0 0-85,0 0-56,0 0-2,-21 115 37,21-38-11,0 0-15,0-6-1,0-11-5,4-16-5,14-9-3,1-12-3,11-11-4,4-10 1,8-2 3,5 0-4,-4-9-2,-6 1-2,-10 2-68,-9 0-58,-11-6-264,-5-5-372</inkml:trace>
  <inkml:trace contextRef="#ctx0" brushRef="#br0" timeOffset="92075.27">14678 9053 803,'0'0'87,"0"0"-86,0 0 10,0 0-5,0 0-3,0 0 1,-47 85 1,36-85 4,5 0-1,3 0-2,3-7 0,0 0 2,0-2 2,0 4 9,9 1 4,2 4-13,1 0 4,-8 0-2,0 0-1,-4 0-7,0 0-3,0 0-2,0 0-79,2 0-132,1 0-159</inkml:trace>
  <inkml:trace contextRef="#ctx0" brushRef="#br0" timeOffset="92471.35">14994 8915 1080,'0'0'55,"0"0"-48,150-48 37,-61 30 23,4 2-39,-1 6-10,-20 2-6,-18 7-4,-23-2-7,-20 1-1,-11 2-27,0 0-42,-21 2 3,-10 10-35,-7 0-35,3 0 57,-3 1 62,4 8 17,3 1 29,7 7 80,6 4-22,5 4 14,5 0-8,8-1-33,0 0-22,0 1 1,0-1-21,0 2-1,0 1-14,0-4-3,0-5-3,0-3-60,0-12-80,0-9-222,-5-6-296</inkml:trace>
  <inkml:trace contextRef="#ctx0" brushRef="#br0" timeOffset="93470.13">11118 11633 560,'0'0'142,"0"0"-9,0 0-2,0 0-81,0 0 15,0 0 36,78 19-43,-30-19-9,11 0-20,3 0-6,1 0-14,-9-5-6,-11-2-3,-9 5-9,-11 2-64,-10 0-139,-13 0-196</inkml:trace>
  <inkml:trace contextRef="#ctx0" brushRef="#br0" timeOffset="93673.02">11198 12075 1044,'0'0'50,"0"0"-37,0 0 51,0 0 13,152-24-44,-94 8-18,-2 3-9,-11 6-6,-10 7-25,-8 0-138,-8 0-197,-5-10-289</inkml:trace>
  <inkml:trace contextRef="#ctx0" brushRef="#br0" timeOffset="95463.28">13171 11812 114,'0'0'41,"0"0"17,0 0-20,0 0-18,0 0-8,0 0 16,0-5-20,0 5-6,-2 0 9,0 0 15,2 0 13,0 0 14,0 0 2,0 0-2,0 0 11,0 0 1,0 0 2,0 0-10,0 0 4,0 0 7,0 0-18,0 0-14,-3 0-16,3 0-9,0 4-9,0 8 4,0 5-2,0 3-2,0-5 2,0-3-1,7 2-1,4-4 0,3-3 1,6-2-1,3-5 5,2 0-3,2 0 1,2-12-1,-2-6 2,0-3-4,-4 2 1,-6-1-1,-1-6 1,-5 2-1,-5-6 1,-1-1-2,-2 5 2,-3-3-3,0 2 1,0 8 3,0 2-4,-10 2 0,1 6 2,-1 4-2,0-2 0,1 5-1,-1 0 0,-5 0 1,-2 2-2,-3 0 3,0 0-1,-2 0 0,1 4 1,1 8 2,3 0-1,-1-1-2,3 6 4,-5 3 0,4 6-1,-2 13 7,1 1-2,5 2-1,1-2 3,6-2 6,0-3-7,5 4 6,0 0-2,0 0-3,19 1 2,-2 1-4,3-1-1,5-4-2,-2-7 1,4-2 0,-2-8 1,3-4 3,8-10-2,-3-5 1,5 0 6,-4 0-4,1-13-1,-10-3-4,-3-1-1,-7 4-3,-6-1-2,-4-3-5,-5 3-67,0-3-100,0-3-269</inkml:trace>
  <inkml:trace contextRef="#ctx0" brushRef="#br0" timeOffset="95899.69">12832 11235 552,'0'0'138,"0"0"-36,0 0-12,0 0-9,0 0-11,145-44 3,-95 33-19,-8-1-24,-7 5-21,-6 1-5,-11-1-4,2 6-26,-6-3-94,1-3-126,1-4-129</inkml:trace>
  <inkml:trace contextRef="#ctx0" brushRef="#br0" timeOffset="96582.12">13597 10854 467,'0'0'94,"0"0"-46,0 0 8,0 0-32,0 0-6,0 0 19,-61 60 2,51-57-10,-5-3 27,1 0-17,0 0-7,3 0-11,2-11-1,5-1-13,2 4 4,2-4-3,0-2-5,0 0-5,8-2 5,13-2-3,4-1 3,0 2-2,4 1 0,-4 3-1,-2 6 1,-3 5-1,-5 2 0,1 0-1,-1 9 0,-4 14-4,-1 0 5,-4 2 3,-6 5-3,0 0 1,0 4 0,0 2 2,-18 5 2,-1-1 3,-6 2 0,-4 0-2,0-4 0,0 0-4,2-8 3,4-10-2,6-8 1,5-6-3,4-6 2,3 0 3,3-10 8,2-8-4,0-2-9,2 0 2,16 2-1,2 6 0,3 4-3,-1 8 1,3 0-3,-1 10 3,0 6 0,3 1 3,-2-2 1,0-5 3,1-3 3,-2-7 15,2 0 4,0-11 0,-4-7-18,-2 1-5,-8 5-6,-6-1 0,-2 0-51,-4-7-89,0-1-261</inkml:trace>
  <inkml:trace contextRef="#ctx0" brushRef="#br0" timeOffset="96895.89">13933 10828 567,'0'0'108,"0"0"28,0 0-28,0 0-84,0 0-13,0 0 31,5 69 28,2-20 2,-5 6-13,2 8-13,0-5-4,-4-7-14,7-1-7,1-10-4,0-7-6,7-10-7,-3-9-1,1-8-1,3-6 6,4 0-8,6-16 4,6-11-4,-1-2-1,-4 2-49,-5 4-66,-11 0-95,-11 2-181</inkml:trace>
  <inkml:trace contextRef="#ctx0" brushRef="#br0" timeOffset="97093">13958 11076 547,'0'0'130,"0"0"9,0 0-40,0 0-23,0 0 23,117-58-24,-69 33-25,-8 3-19,-9 9-22,-15 5-6,-7 6-3,-9 2-46,2 0-128,0 0-169,1 0-115</inkml:trace>
  <inkml:trace contextRef="#ctx0" brushRef="#br0" timeOffset="97564.1">15177 11538 756,'0'0'113,"0"0"10,0 0-12,0 0-65,0 0-38,0 0 21,7 70 32,-1-24-19,-1 12-11,-5 5-9,0-4-2,0 4-8,0-9-5,0-9-3,0-10 1,0-11 2,0-6-7,2-4 3,11-8-1,6-3 1,2-3 3,11 0 2,2-9-3,-1-7-4,-4-4-1,-2-2-17,-7-2-45,-7-2-49,-8-6-132,-5-2-248</inkml:trace>
  <inkml:trace contextRef="#ctx0" brushRef="#br0" timeOffset="97753.17">15307 11419 993,'0'0'67,"0"0"-48,0 0-8,0 0 3,0 0-7,133-47-7,-102 36-98,-11-3-278</inkml:trace>
  <inkml:trace contextRef="#ctx0" brushRef="#br0" timeOffset="97937.54">15656 11177 89,'0'0'1030,"0"0"-992,0 0-28,0 0 22,0 0-10,0 120-14,0-85-6,0-3-1,0 0-2,0 6-47,0-7-81,0-4-165,0-17-111</inkml:trace>
  <inkml:trace contextRef="#ctx0" brushRef="#br0" timeOffset="98174.03">16024 11131 1030,'0'0'35,"0"0"54,193-2 20,-114-17-68,-3 2-18,-9-3-11,-13 2-3,-19 6-8,-14 6-1,-13 6-51,-8 0-94,-4 0-250,-27 0-144</inkml:trace>
  <inkml:trace contextRef="#ctx0" brushRef="#br0" timeOffset="98605.94">16053 11171 857,'0'0'135,"0"0"-65,0 0-19,0 0-31,0 0 13,0 0 26,52 144-15,-33-83 1,-1 13-5,3 19-10,-6 12-6,1 10 0,-5 5-12,-2 0-2,-2 6-2,-5 1 4,5 0-8,-3-9 2,0-2-4,1-7 2,-2-3-3,-3-15 2,4-10-3,5-15 0,1-14 1,9-6 1,5-2 1,12-5 2,8-7-4,10-13 5,10-9 0,10-3-3,4-7 4,-4 0 0,-16 0-3,-16 0-1,-17 0-3,-17 0 0,-1 0-11,-7 0-46,0 0-45,-2-8-96,-34-16-330</inkml:trace>
  <inkml:trace contextRef="#ctx0" brushRef="#br0" timeOffset="100315.84">16977 11462 601,'0'0'92,"0"0"-77,0 0 57,0 0-15,0 0-40,0 0 11,-11-6 64,28-14-19,7-6-22,6-5-19,3-1-9,-2-5-11,1-4-5,1-2-4,-2-1 2,-6 9-3,-10 7-2,-5 10 2,-10 6 0,0 6-2,0 4 0,-14 2 0,-9 0-3,4 0 3,-2 9 1,8 4-1,6-3-1,7 4-1,0 4 1,0 5 1,17 0 0,9 0 0,7-4 1,3 3 1,3-4-1,-2 2 0,-6 1 3,-9 0-4,-8 5 1,-12-1-1,-2 3 1,-5-3 2,-19 0 2,-3 3-4,0-10 4,4-8-3,6-1-1,3-9-1,6 0-5,4-9-77,4-19-108,0-13-229</inkml:trace>
  <inkml:trace contextRef="#ctx0" brushRef="#br0" timeOffset="101082.24">17544 10645 211,'0'0'330,"0"0"-230,0 0-37,0 0-3,0 0-38,0 0-5,4-5 13,-4 10 23,-6 4 21,-7 3-36,-3-1-9,-1-4-9,-3-2-15,3-5 2,5 0 1,1 0 0,4 0 1,5-17-3,2-1-1,0-5-3,4 3-2,16 1 1,2 0-1,1 3 1,2 7-1,-2 0 0,0 9-1,-1 0 1,-3 0-1,-6 16 0,2 9-4,-8 9 5,-5 4 0,-2 4 0,0 2 0,-11 0 0,-11-2 4,-3-3-1,-6-8 0,-2-7 0,6-6 0,0-8-1,9-10 4,7 0-3,5 0 6,6-14-5,0-4-2,10 3-2,19 4 0,5 3 1,3 8-1,4 0 0,3 0 1,6 0 2,1 0-2,0-3 20,3-16 24,-9 0 2,-3-6-10,-11 4-4,-18 2-9,-9 3-2,-4 0-10,0 4-7,0 4-5,0 1-2,0 7-15,0 0-72,0 7-170,11 15-184</inkml:trace>
  <inkml:trace contextRef="#ctx0" brushRef="#br0" timeOffset="101591.96">16885 11925 398,'0'0'85,"0"0"14,0 0 21,0 0-18,0 0-29,0 0-22,20-20 3,41 16 19,23-6 0,24 0-21,27-2-5,20-6-12,36-2-12,25-4 4,20-8 8,20-8-18,-4-2-4,-22-7-9,-32 1 6,-50 10 5,-43 9 0,-45 8-11,-34 13-2,-17 5-2,-9 3-1,0 0-24,-6 0-45,-31 11-66,-15 10-191,-18 5-241</inkml:trace>
  <inkml:trace contextRef="#ctx0" brushRef="#br0" timeOffset="102250.23">17067 12862 473,'0'0'103,"0"0"-65,0 0 43,0 0 27,0 0-9,0 0-19,83-95-20,-56 54-22,0-2 1,-7-1-13,-3 4-6,-10 5-18,-7 9 1,0 10 0,0 7-3,-11 7-1,-6 2-1,-4 0-8,1 4 0,5 7-1,8 4-1,7 1-8,0 2 2,0 0 15,22-2 2,3 2 1,4 0 0,4 0 1,-2-1-1,0 0 0,-6 1 0,-7-2 0,-7 2-2,-7 0 2,-4 2 0,0 0 4,-2-2-1,-15-1 6,-2-4-7,-1-3-2,3 1-7,-1-6-85,5-5-100,3 0-60</inkml:trace>
  <inkml:trace contextRef="#ctx0" brushRef="#br0" timeOffset="102896.23">17554 12146 572,'0'0'83,"0"0"-81,0 0 10,0 0-2,0 0-7,0 0 2,-62 101 7,50-96 1,3-5 17,5 0 9,0-2-12,4-13-11,0-6-10,0 5-6,0 0 1,8 2-1,8 0 2,2 0-2,2 2 0,3 3 1,-4 5 0,-1 4 1,-1 0-1,-5 0-1,-1 16 0,-2 7 7,0-1 1,0 3 3,-7 4 0,-2 1 0,0 3 10,0 0-4,-18 4-2,-6-3-8,1-5 0,1-5-1,3-7-4,0-9 1,5-8 4,4 0-3,3 0 2,5 0-4,2-4-2,0 0 0,3-3-1,19 5 1,1 2 0,9 0 0,2 0 8,1 0-1,3 0 8,0 0 15,-3 0 21,4-10 10,-10-4-3,-2-6-11,-12 3-15,-7-4-20,2 3-5,-10 2-5,2 6-2,-2 8-6,0 2-65,0 0-134,2 4-270</inkml:trace>
  <inkml:trace contextRef="#ctx0" brushRef="#br0" timeOffset="103153.56">18125 12467 777,'0'0'93,"0"0"-89,0 0 44,0 0-14,0 122 3,0-84 5,0 0-8,0-3-4,0-6-9,2 1-12,0-5-8,-2-2-2,0 2-44,0-6-96,0-3-114,0-5-120</inkml:trace>
  <inkml:trace contextRef="#ctx0" brushRef="#br0" timeOffset="103317.24">17939 12799 884,'0'0'78,"0"0"-71,0 0 7,142-66-11,-82 40-3,-3-4-79,-5 0-117,-10 2-240</inkml:trace>
  <inkml:trace contextRef="#ctx0" brushRef="#br0" timeOffset="103585.66">18501 12472 844,'0'0'125,"0"0"-116,0 0 61,2 107-43,-2-69-12,0 2 9,0-2 2,0-2-6,0-4-6,0-8 3,0-12-12,0-6 4,16-6-2,12 0 11,11 0 7,10-9-6,6-10-15,-1-3 1,-2 2-3,-15 6-4,-10 2-9,-14 8-85,-13-1-78,0-2-134,-6 1-372</inkml:trace>
  <inkml:trace contextRef="#ctx0" brushRef="#br0" timeOffset="103827.4">18719 12610 851,'0'0'155,"0"0"-130,0 0-9,0 0 10,0 0 16,29 136-3,-13-86 4,-2 0 2,-6 0-25,2-12 7,-6-1-5,-2-6-15,-2-9 2,0 0-7,0-10-3,0-4 1,0-8-63,0 0-63,-4-4-125,0-26-229</inkml:trace>
  <inkml:trace contextRef="#ctx0" brushRef="#br0" timeOffset="104305.97">18800 12298 352,'0'0'147,"0"0"-31,0 0 6,0 0-33,0 0-16,115-34 1,-66 34-16,5 15-14,7 14-1,-1 11 5,-4 12 0,-6 12-17,-11 10-11,-12 10 0,-17 3-3,-10 0-1,-8-7-4,-23-12-2,0-10 2,1-17-2,4-12 0,10-11-6,0-7-4,5-8 2,0-3-2,0 0-28,1-17-57,5-22-92,2-12-202</inkml:trace>
  <inkml:trace contextRef="#ctx0" brushRef="#br0" timeOffset="104914.17">19442 11897 513,'0'0'272,"0"0"-257,0 0-13,0 0-2,0 0 1,0 0-1,-14 14 6,5-14-2,1 0 9,1-13 22,3-4-2,4-1-15,0-2-8,0-2-7,6 2-2,7 4-1,6 4 2,-1 6-1,1 6 0,2 0 0,-2 4 7,-1 18 4,1 2 12,-4 6 3,-6 2-7,4 0 5,-11 0-6,0 1-3,-2 4-2,-2-2 4,-18 2-5,-5-7-11,2-5 4,-3-10-1,11-8-2,2-6 3,8-1 0,3 0-5,2 0-1,0 0-1,7 0-6,17 0 7,8 0 2,7 0-1,9 0 0,4 0 8,7-8 19,-4-7 24,-5-6 3,-6-1-9,-13 0 3,-8 2-16,-11 4-5,-4 0-9,-6 1-15,-2 0-4,0 1 0,-7 6-48,-17 6-77,-12 2-269</inkml:trace>
  <inkml:trace contextRef="#ctx0" brushRef="#br0" timeOffset="105438.33">16945 12300 699,'0'0'87,"0"0"64,0 0-54,0 0-69,0 0 23,-35 164 27,19-73-9,7 8-15,7 2-10,2-9-13,0-12-10,17-11 2,8-19-8,2-2-6,4-9-6,2-13-3,7-9 0,11-17-36,9-17-70,6-36-276</inkml:trace>
  <inkml:trace contextRef="#ctx0" brushRef="#br0" timeOffset="106165.74">19353 10761 788,'0'0'54,"0"0"19,151-7 59,-55 7-77,9 0-17,2 0 4,-4 0-20,-20-7 3,-10 0-10,-23 2 2,-16-2-10,-16 3 2,-7 2-4,-6-2 6,-1 4 5,-1 0-2,-3 0-1,2-3 5,-2 2 0,1-1 1,-1 2-6,0 0-4,5 0-5,4 0-3,5 23 3,5 14 3,2 9 5,1 10-2,-3 10-2,4 12-1,4 14 4,-5 5-4,5 19 1,-5 11 4,-1 12-4,3 5-1,-1 2 6,0-2-5,2-1-1,-5-4-2,1-8 1,-8-12-2,-9-15-1,-4-14 2,-12-18 3,-29-14 4,-6-12 6,-17-12-2,-13-11-11,-8-13 4,-19-10-9,-21 0-40,-26-12-77,-23-34-330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1T03:04:56.2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8032 14616 1007,'0'0'132,"0"0"-106,0 0-25,0 0 11,0 0-5,137 0-5,-74-6-2,-15 3-32,-12 3-148,-22 0-249</inkml:trace>
  <inkml:trace contextRef="#ctx0" brushRef="#br0" timeOffset="158.51">7981 15027 839,'0'0'289,"0"0"-248,0 0-41,0 0 24,183-51-13,-82 25-11,-10 3-128,-17 0-356</inkml:trace>
  <inkml:trace contextRef="#ctx0" brushRef="#br0" timeOffset="642.74">9350 14975 803,'0'0'77,"0"0"63,0 0-26,116 4-66,-60-33-15,-4-12-15,-13-3-10,-12 4-6,-19-1 5,-8 9-3,-6 2 4,-29 11-5,-10 7-2,-4 12-1,-4 12 0,-1 34 2,-2 12-2,1 16 5,10 2 10,11 1 1,22-4 0,12-12 0,8-11-2,36-14-5,14-14-3,12-14-4,8-8 6,0 0-7,-5-26 0,-10 1-1,-18 1-16,-17 1-65,-12-4-98,-16-7-242</inkml:trace>
  <inkml:trace contextRef="#ctx0" brushRef="#br0" timeOffset="824.38">9094 14448 732,'0'0'41,"137"-74"-35,-58 39-6,-10 3-85,-11 0-296</inkml:trace>
  <inkml:trace contextRef="#ctx0" brushRef="#br0" timeOffset="1332.67">9885 13968 684,'0'0'111,"0"0"-75,0 0 70,0 0-59,0 0-39,0 0 2,-104 111-4,84-107 2,1-4 5,5 0 10,2-4 7,4-14-18,7-6-6,1-2-4,0 2-2,18 1-2,9 3-2,4 8 3,-2 2-5,2 10 4,-2 0 0,-5 2 2,-3 24 0,-8 6 1,-6 8 2,-7 2 4,0 4 2,-12 5 11,-19 0-7,-5 7-2,-8 0 1,-2-7-7,5-10-2,6-11 0,11-18 3,12-12 4,4 0 9,8-8 5,0-14-14,3-1-7,20 9 4,3 5 2,1 9 1,2 0 0,4 5 5,1 17-10,-3 6-5,-2 7 0,-3-3 0,0 6-14,-5-9-108,0-12-179,-3-11-230</inkml:trace>
  <inkml:trace contextRef="#ctx0" brushRef="#br0" timeOffset="1587.98">10230 14004 387,'0'0'631,"0"0"-556,0 0 10,0 0-41,0 0-26,0 0 47,17 183-20,-17-91-2,-7 3-10,3-10-4,4-10-9,0-22-1,8-12-11,19-11-3,3-12-4,13-12 0,4-6 7,-2-10-8,-4-22-25,-17 2-31,-11-2-23,-13 2-79,0 2-319</inkml:trace>
  <inkml:trace contextRef="#ctx0" brushRef="#br0" timeOffset="1747.56">10126 14395 1097,'0'0'34,"0"0"-18,152-106 18,-70 66-10,-8 8-21,-21 6-3,-32 12-155,-21 5-406</inkml:trace>
  <inkml:trace contextRef="#ctx0" brushRef="#br0" timeOffset="2250.36">11323 14712 941,'0'0'162,"0"0"-90,0 0-39,0 0 6,-26 169 29,16-91-20,2-6-17,3-12-1,5-10-8,0-18-6,0-1-3,7-14-1,11-2-4,4-6-5,1-4-2,3-3 1,3-2-2,-3 0-42,4-8-49,-1-18-109,-12-10-389</inkml:trace>
  <inkml:trace contextRef="#ctx0" brushRef="#br0" timeOffset="2420.79">11468 14570 1005,'0'0'47,"0"0"-35,168-70 17,-104 52-29,-6 4-51,-14-6-229,-15-5-360</inkml:trace>
  <inkml:trace contextRef="#ctx0" brushRef="#br0" timeOffset="2583.76">12010 14253 962,'0'0'185,"0"0"-157,0 0 14,0 0 22,0 0-53,0 124-5,7-81-5,8 3-1,-4-4-69,-1-4-146,-5-6-274</inkml:trace>
  <inkml:trace contextRef="#ctx0" brushRef="#br0" timeOffset="2768.35">12340 14379 1090,'0'0'42,"127"-40"-23,-24 17 96,1 4-77,-10 1-33,-26 14-5,-29 4-50,-26 0-131,-13 6-191,-15 10-167</inkml:trace>
  <inkml:trace contextRef="#ctx0" brushRef="#br0" timeOffset="3110.16">12271 14413 409,'0'0'648,"0"0"-614,-33 125 49,33-47 2,10 24-50,11 21 18,0 12-2,0 13-17,-5 4 1,-8 4-9,1 5-3,-7-5-4,0-6-8,1-9 3,-3-4-10,0-12 0,0-4-3,0-24 1,4-19-1,0-20-1,10-27 1,4-9-1,18-10-1,18-12 1,17 0 3,13-3 5,4-20-5,-12 1-3,-17 5-7,-23 6-25,-23 7-40,-13 4-33,0 0-182</inkml:trace>
  <inkml:trace contextRef="#ctx0" brushRef="#br0" timeOffset="3996.75">13006 14945 803,'0'0'94,"0"0"-17,0 0 7,105-129-38,-58 70-22,2-7 3,-2-3-9,-9 9-7,-10 14-3,-15 6 3,-13 8-10,0 8 4,0 4-5,-21 6 0,-6 10-6,-4 4-39,4 0 15,0 6-3,5 15-5,8 2 23,6 3 6,8-1 8,0 4 1,17-5 0,22 4 0,7-5 3,6 0 14,-1 3 0,-2-4 14,-7 2-8,-11 2 1,-9 3-10,-12 0-4,-10 5 5,0 3 2,-18-2-12,-9-3 8,-2-6-13,2-6 0,3-8-5,4-7-58,1-5-75,10 0-124,6-5-172</inkml:trace>
  <inkml:trace contextRef="#ctx0" brushRef="#br0" timeOffset="4415.1">13824 14642 644,'0'0'71,"0"0"-62,0 0 75,0 0-33,0 0-38,0 0 6,13 40 20,-19-31-8,-3-9-6,1 0 5,2-5-15,6-13 0,0 2-8,0 4 2,6 5-7,9-2-2,1 7 5,1 2-1,-6 0 1,1 0-2,-8 2 1,-4 7 1,0 8 6,-4-8 8,-15 4 3,-5-6-8,4-6 3,2-1 1,5 0 6,7-8 2,6-8-6,0 0-9,0 0-11,6 6-8,9 0-4,-3 7-159,-3 3-557</inkml:trace>
  <inkml:trace contextRef="#ctx0" brushRef="#br0" timeOffset="5270.59">14517 14766 520,'0'0'228,"0"0"-85,0 0-48,0 0-35,0 0-12,0 0-14,134-110-14,-94 64-7,1-10-2,-1-8 3,-5-1-3,-10 5-3,-14 11-4,-11 17 2,0 13 0,0 12-6,-18 7-1,-6 0-2,-5 3 1,0 17-3,2 4-1,12-1-5,8 0 11,7 3-3,0-3-6,26-1 6,7 2 2,10-4-1,4-1 2,4 2 2,-1 2-1,-13-4 10,-12 8 5,-16-2-6,-9 8 5,-9 2 0,-24 5 2,-8 1-8,3-11-5,5-2-1,8-14-6,8-10-21,5-4-88,6 0-155,1 0-273</inkml:trace>
  <inkml:trace contextRef="#ctx0" brushRef="#br0" timeOffset="5638.47">13999 15308 732,'0'0'141,"0"0"-97,0 0 48,222-42 11,-77 26-44,26-4 16,24-5-19,17 6-18,12-4 1,15 5-12,-2 0 0,-6 0 1,-12 4-3,-25-6-6,-30 0-5,-31 2-3,-36-4-7,-26 6 6,-26 5 5,-18-1-11,-16 11 3,-7 1-7,-4 0-7,0 0-38,-35 18-53,-28 16-72,-22 10-284</inkml:trace>
  <inkml:trace contextRef="#ctx0" brushRef="#br0" timeOffset="6178.93">14319 16186 758,'0'0'194,"0"0"-108,0 0-2,0 0-57,0 0-7,94-138 16,-59 85-1,-6 3-11,-6 6-7,-9 12-8,-11 6-8,-3 16 1,0 2-2,-15 8-9,-16 0-25,2 8 6,-3 7 3,8 2 8,9 1 7,6 5 5,7-2-7,2-3 8,0 5 3,21-1-1,17 0 2,10 0 0,1-4 0,-8 5-3,-3-2 3,-13 7 2,-9-7-2,-9 6 0,-7 1 1,0 4-1,-21 6 4,-6-6-2,3-2-2,0-6 4,4-11-2,3 1-2,2-14-2,9 0-33,-1-14-64,7-30-200,0-5-139</inkml:trace>
  <inkml:trace contextRef="#ctx0" brushRef="#br0" timeOffset="6784.85">14807 15516 64,'0'0'625,"0"0"-599,0 0 9,0 0 20,0 0-42,0 0-9,-29 67 24,9-62-12,2 0 2,0-5-4,4 0-1,9 0 0,0-6 3,5-6-5,0-6-11,0-1-3,10 5 3,7 2 0,3 0 4,-2 6-3,5 2 4,-1 2 0,6 2 13,1 0-2,-2 0 0,-2 16-11,-5 14 2,-9 2-7,-11 7 2,0 3 0,-11-3 1,-18-6 0,4-7 6,3-4 6,7-10 2,3-7-5,6-5-4,-1 0 2,5-1 3,2-15-13,0 2-6,2 5 4,17 2-5,4 5 5,10 2 2,3 0 4,5 9 9,3 5-1,-1-9 6,-1-1 16,-5-4 24,-5 0-2,-10 0-17,-7-18-4,-3-4-7,-3 0-17,-8 0-9,-1 8-2,0 4 0,0 5-18,0 5-57,0 0-149,0 5-316</inkml:trace>
  <inkml:trace contextRef="#ctx0" brushRef="#br0" timeOffset="7055.48">15363 15923 940,'0'0'85,"0"0"-53,0 0 4,0 0-2,0 0 12,4 121-6,-2-90 0,1 4-23,-1 0-4,-2-6-13,2 1 5,-2-4-5,0-7-24,0 2-56,0-1-99,-7-3-102,-9-13-128</inkml:trace>
  <inkml:trace contextRef="#ctx0" brushRef="#br0" timeOffset="7244.38">15158 16230 771,'0'0'234,"0"0"-173,0 0 12,0 0-18,152-85-29,-86 56-14,-6 0 2,-6 4-6,-13 3-8,-5 8-56,-12 1-158,-5 0-248</inkml:trace>
  <inkml:trace contextRef="#ctx0" brushRef="#br0" timeOffset="7791.68">15768 15881 880,'0'0'144,"0"0"-141,0 0 23,0 0 18,0 0-37,34 131 9,-32-99 16,-2 2-6,0 1 1,0-3-7,-2-3-3,-8-3 2,7-14-11,1-6-6,2-1 2,0-5-1,0 0 3,0 0-3,0 0-3,0 0 2,0 0 0,0 0-1,0 0 2,0 0-1,0 0-1,0 0 1,0 0-2,0 0 5,0 0-4,0 0 4,0 0-2,0 0-1,0 0 0,0 0-2,0 0-4,0 0-3,0 0 6,-4 0-2,2 0 3,2 0-2,-4 0 1,4 0 1,-2 0 0,-1 0-1,1 0 1,2 0-3,0 0 3,0 0 0,0 0-2,0 0-2,0 0 2,0 0-4,-4 0-29,2 0-68,-2 0-158,1 0-111</inkml:trace>
  <inkml:trace contextRef="#ctx0" brushRef="#br0" timeOffset="8531.63">15892 15932 768,'0'0'98,"0"0"-82,0 0-4,0 0-9,0 0 1,0 0 23,-10 22 22,-8-13-30,3-4 0,1-2 7,3-3 3,-1 0-1,6 0 8,-3 0-25,7-16-2,2 2-5,0-4-2,0 1-2,9 2 0,7-1 3,-1 10-1,1-1 1,-3 2-3,1 5 0,-3 0 0,-1 0-1,0 17 1,-1 0 2,-1 5 3,-6 1 2,1 4 0,-3 0 4,0 0 1,-9 8-1,-11-3 0,-2-4-7,-3-4-1,1 0-2,1-12 1,4-7 3,2 0-1,5-5 2,6 0-1,3 0 0,3 0-2,0 0-3,0 0-8,17-10 8,7-2 4,6 2 0,6 2 2,-2 2 0,9 3 7,-5 3 7,0 0-3,-4 0-8,-10 0 6,-4 0-4,-6 0 8,-6 0-5,-1-5 0,-7 1 1,3-8-11,-3 2-4,0-5-12,0-6-57,-18-11-124,-2-4-433</inkml:trace>
  <inkml:trace contextRef="#ctx0" brushRef="#br0" timeOffset="9080.61">16138 15450 990,'0'0'66,"0"0"-65,0 0-2,0 0 2,0 0-1,0 0 1,-11 40 3,-5-31-1,-1-8-2,3-1 2,1 0 3,1 0-1,6-6-3,-1-6 0,3 3-4,4-2 1,0-1-2,0-2-3,4 0 2,15 0 3,3-2 2,6 7-1,-1 0 1,2 5-2,-2 4 0,-4 0 0,-4 4 1,-5 12-4,-5 9 2,-1 1 1,-1 6 1,-7 3 6,0 0 1,-7 2 11,-22 2-3,-4-7 0,-3-6-5,3-8-9,4-1 0,0-12 2,9-5 0,9 0 1,4 0-3,7 0 2,0 0-2,0 0-1,5 0 1,21 0 4,12 0 14,5 0-1,1 0-11,3 0 2,-9 0-9,-7 0-4,-4 0-107,-10 0-189,-1 0-184</inkml:trace>
  <inkml:trace contextRef="#ctx0" brushRef="#br0" timeOffset="9333.7">16522 15561 967,'0'0'175,"0"0"-148,0 0 11,131 42 15,-73 14-24,-3 16-6,-10 22 12,-18 13-5,-21 9-11,-6-4-3,-15-6-3,-18-19 10,0-17-10,2-26 19,2-22-20,4-16-5,0-6-7,-3-14 0,5-26-46,3 0-26,2-8-55,9-7-161,7 1-235</inkml:trace>
  <inkml:trace contextRef="#ctx0" brushRef="#br0" timeOffset="9934.9">17226 15344 910,'0'0'97,"0"0"-97,0 0 0,0 0 1,0 0 4,0 0-2,-73 92-1,48-87 1,1-5 1,3 0 4,4 0-6,5-11 7,8-1-3,4-2-4,0 0 1,6-2-2,15 2 2,8-2-2,0 0 6,3 8-3,5 4 4,-2 4 8,2 0 9,-2 12-8,-8 8 2,-1 6-8,-8 4 5,-9 2-11,-9 8 4,0 0-6,-22 5 7,-11-5-3,-2-4-7,1-8 5,4-10-3,3-10 1,5-4-3,9-4 7,4 0-2,7 0-2,2-12-2,0-2-1,17-1-7,9 8 7,8 5 0,7 2 6,7 0 10,8 0 1,2 0 18,0 0 12,-6 0-5,-8-8-3,-8-6 6,-12-4-11,-5 1-13,-11 4-20,-6-5-1,-2 1-16,0-1-65,-24 3-106,-18 7-507</inkml:trace>
  <inkml:trace contextRef="#ctx0" brushRef="#br0" timeOffset="10422.81">14150 15638 494,'0'0'350,"0"0"-248,-70 120 19,44-39-7,0 21-39,3 13-3,7 3-11,14-4-17,2-15-17,18-19-10,22-20-7,14-26-10,10-12 0,12-19-12,11-3-72,2-32-186,0-31-851</inkml:trace>
  <inkml:trace contextRef="#ctx0" brushRef="#br0" timeOffset="11128.5">17531 14233 765,'0'0'94,"0"0"3,0 0-11,0 0-48,165-26-6,-103 24 6,8-3-15,8 5-2,-4-5 2,-3 5-8,-9 0-8,-17 0-5,-14 0-2,-16 0 1,-6 0-1,-6 0 1,-3 0 6,0 0 16,0 0 5,0 5-10,0 7 1,0 5-3,0 12 9,0 6-4,0 14 0,0 10 2,2 16-1,11 4-2,8 18-4,6 5-5,2 9 2,0-1-7,2 2 2,0 1-3,0-1-1,0 0-1,3-2-2,-6-3 4,-4 5-3,-12-10-1,-12-3 0,-8-5 0,-37-6 8,-19-6 0,-6-5 8,-15-11 2,-4-16 3,0-12-13,0-18-3,4-20-6,9-2 0,4-46-84,8-28-81,-5-9-562</inkml:trace>
  <inkml:trace contextRef="#ctx0" brushRef="#br0" timeOffset="21678.2">15837 15819 334,'0'0'239,"0"0"-147,0 0-30,0 0-22,0 0-9,0 0 15,0 0 16,0 0-25,0 0-3,0 0 4,0 0-6,0 6-3,0 6-9,0 6 13,-2-4-5,-2-2-11,-3 2-4,1-3-2,-2-4-1,0 0-4,-2 5 5,-1-8-4,-4 5 1,3-4 0,-1-1-3,4-4 0,3 0-2,-1 0 3,5 0 0,-5 0-1,5 0 3,-2 0-3,2-14-4,-1 6 0,3-1-1,0-1 0,0 3 0,0-4 1,0-3-1,5 2-1,6-2 1,0 2 4,0 5-4,2 0 0,1-1 0,-3 3 0,3 0 1,-6 5 3,3-4-4,1 4 0,0 0 0,2 0 0,-2 0 0,-2 0 0,0 9 2,1 4-2,-3-5 2,-1 6-5,0 4 5,-2-4-2,-5 4 4,2 1-3,-2 1-1,0 3 4,0 0 0,0 4-1,0 4-1,-7-5 1,-2-2 0,-1-2 0,1-2 2,-2 4-5,1-2 1,-1-4 5,-3 5-6,-1-6 4,-3 1-3,1 5-1,-2-6 0,-3 1 2,2 0-1,2 1-1,7-7 1,5-2 0,6-10-2,0 0 2,0 0 1,0-14-2,0-1-1,0-6-11,0 7 5,0-7 3,8 12 4,3-6-3,0 7-7,5-1 10,4 0 0,-2 1 0,4 2 1,-1 3-1,-2 3 0,4 0 0,0 0-1,3 12 1,-3 2 1,0 3 1,2 5 3,0-8-2,-2-4 2,4-6 0,-2-4 2,2 0 3,4-14 7,2-16 7,-4 2-2,-6 7-1,-8 2-5,-10 11-4,-5 3-3,0 5-5,0 0-4,0 0-4,0 0-34,0-9-55,0-1-184,7-12-513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1T03:05:2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1593 790 948,'0'0'197,"0"0"-157,0 0 28,0 0-46,0 0-16,0 0 6,-20 116 29,20-57-11,0-1-8,0-5-6,0-5 2,0 5-12,0-4 0,0 0-6,0-5-15,-7-7-58,3-13-72,-5-24-244,-8 0-100</inkml:trace>
  <inkml:trace contextRef="#ctx0" brushRef="#br0" timeOffset="411.83">1613 784 896,'0'0'13,"0"0"-5,0 0 8,119 30 18,-86 10 5,-7 6-2,0 6-2,-9 2-6,-13-4 1,-4 0 3,0-10-4,0-6-9,-4-13-11,-5-11-8,4-10 7,-6 0 2,-2-17 11,-1-24-21,8-17-13,6-9-9,0-1 19,25 10 3,8 19-1,4 4-3,1 17 4,-5 13-4,0 5-9,-2 5 8,-3 29 5,-8 6 5,1 11 12,-11 2 0,-3 1 1,-5 1-7,-2-6-7,0-1-4,-4-4 5,-13-9-14,0-9-6,11-12-63,4-10-153,2-4 16,0-18-148</inkml:trace>
  <inkml:trace contextRef="#ctx0" brushRef="#br0" timeOffset="1686.75">2244 1069 680,'0'0'270,"0"0"-262,0 0-5,0 0 6,0 0 40,0 132-22,0-90-9,0-6-9,0-8-7,5-8 2,10-10-4,3-10-3,13 0 2,5-27-2,4-14-5,-5-5 2,-9 0-7,-9 4 13,-15 8 6,-2 11 25,0 9 35,0 10-9,-2 4-9,-6 0-41,-1 21-6,-1 8 0,6 9 0,4 8 2,0-5-2,9-1-1,16-8-3,10-8 2,7-13-6,7-11-1,6-9-1,4-28 3,-5-7-12,-10-14-13,-15-1 1,-15-10 13,-14-13 17,0 10 1,-3 11 17,-19 10 9,4 22 12,0 14-10,3 6 8,4 9-32,-3 0-3,-1 17-2,1 27 8,4 18-8,9 10 0,1 4 1,0 1 2,17-8-1,10-4-2,6-10 0,6-16-3,1-11-2,0-18-21,5-10 9,-4-16 6,2-28 9,-5-8 2,-6-3-10,-13-8 4,-7-5-7,-12 1 13,0-3 0,0 10 10,-14 16 2,1 10-5,-1 17 9,5 10 4,5 4 4,0 3-24,2 9-5,-3 29 3,-2 19 2,7 10 1,0 11 1,0 2 2,5-7-6,12-10 4,8-16-4,6-19-5,3-14-12,5-14 0,4 0-9,-3-24 20,-5-10-5,-12 3-12,-10 10 25,-5 7 2,-8 10 6,0 4 33,0 0-17,0 2-24,0 20-6,0 8 6,0 2 5,0-2-5,0-6-3,21-12 2,8-9-22,12-3 7,10-29 5,-2-5-4,-2-14-23,-11 2-16,-12 9 40,-15 10 14,-9 12 10,0 11 63,0 4-1,0 0-43,0 13-25,-9 27-4,2 18 10,7 18 2,0 16-5,2 19 2,16 7-2,3 3-6,-6-12 5,-9-12-6,-2-15 4,-4-24-3,0-20-1,0-23-3,0-18-3,-23-44 6,-3-34-36,-2-22-6,1-18 10,9-8-29,12 3 7,6 8 48,6 23 6,33 14 0,7 19 23,6 17 5,-5 16 3,-5 13-17,-9 13-12,-8 3 0,-12 2-2,-4 20 0,-9 10 20,0 1 14,0 6 3,-18 0-25,-9-4-3,-6-1-8,-7-2-1,-5 0-5,-7-3-82,2-2-118,0-10-150,6-12-294</inkml:trace>
  <inkml:trace contextRef="#ctx0" brushRef="#br0" timeOffset="1838.75">3138 1099 836,'0'0'234,"0"0"-234,0 0-25,0 0-4,149-120-163,-92 89-137</inkml:trace>
  <inkml:trace contextRef="#ctx0" brushRef="#br0" timeOffset="1956.88">3610 874 1059,'0'0'91,"0"0"-74,0 0-17,0 0-130,0 0-395</inkml:trace>
  <inkml:trace contextRef="#ctx0" brushRef="#br0" timeOffset="2481.66">4079 1489 639,'0'0'382,"0"0"-375,0 0 11,0 0 4,133-142-2,-88 68-9,-9-12 10,-12 1 4,-14 6-23,-7 6-1,-3 11 15,0 8-16,-8 16 8,-8 12 11,3 16-13,-1 6 17,2 4-15,2 0-8,-10 22 1,-1 19-1,4 10 5,3 14 1,14 10-4,0 5 10,8 3-9,15-9-2,4-14 1,4-18-1,5-14-2,3-17-1,2-11-10,9-7 1,-2-32-17,-8-10 9,-8-6-6,-14-3 15,-14 17 10,-2 12 8,-2 16 40,0 13 20,0 0-9,0 0-31,0 0-16,0 9-6,0 16-5,0 8-1,0 2 0,0-3-2,0 1-28,14 4-66,1-7-166,-1-7-297</inkml:trace>
  <inkml:trace contextRef="#ctx0" brushRef="#br0" timeOffset="2609.65">4631 860 1126,'0'0'84,"0"0"-84,0 0-15,0 0-240,0 0-376</inkml:trace>
  <inkml:trace contextRef="#ctx0" brushRef="#br0" timeOffset="4282.15">5095 1074 1090,'0'0'99,"0"0"-81,0 0 16,-132 81-24,101-42-6,0 6 2,4 1 8,7-1-4,7-7-9,9-6-2,4-11-3,2-11-27,27-7-26,11-3 25,11-20-25,7-17-40,-2-7 1,-3 0 7,-6 2 89,-3 1 14,-5 10 82,-6 4-16,-8 8-17,-10 14 4,-9 0-36,-6 5-2,0 0 3,0 0 0,-15 3-18,-9 21 0,-12 10-12,-1 5 0,2 3-4,11-2 2,8-2-1,12-6-1,4-5-17,0-8-43,15-9-8,22-10 3,-2-8-5,7-22-56,-6-3 54,-7-8 54,-16 1 20,-8 0 73,-5 8 45,0 9-30,0 11 44,-7 8-51,5 4-24,-4 0-29,3 3-25,-2 15-3,1 6-7,4 6 6,0 4 1,9 0 0,18-6 0,6-2-1,10-11-14,7-11-8,8-4-10,-5-21-16,2-19-8,-13-8 19,-13-8-6,-9-8 30,-13-13-20,-7-11 31,0 8 3,-7 14 33,-4 19 60,0 25-20,6 4-40,-1 17 10,2-2-18,0 3-25,-6 19 0,-4 18-9,3 21 9,1 11 6,10 5-5,0 3-1,6-1 6,14-4-6,3-10 0,3-11-2,5-14 0,3-13-12,-1-17-10,5-7-11,2-19 20,1-18 2,-4-9 5,-6 5 7,-9-2-5,-8 11 6,-8 11 5,-3 7 19,-3 6 8,0 8 2,0 0-11,0 0-23,0 2 0,0 16-5,-3 8 5,1 3-7,2 0 7,0-3 0,14-4-2,10-6-11,3-5-10,4-11-13,10 0-9,-5-20 13,1-15-2,-6 1 15,-11 4 19,-4 2 4,-9 12 12,-3 4 42,-4 10 9,0 2-15,0 0-30,0 2-22,0 18-14,0 10 14,0 6 1,0-4 3,0-2-4,13-12 0,8-4-5,0-14-10,9 0-2,8-16 5,-3-18 2,-3-4 3,-10-4 4,-13 0 3,-9-2 5,0 10 2,-11 5 3,-16 12 13,-8 10-19,-10 7-4,-7 2-13,-1 24 13,12-3-2,12-5-4,16-2-7,13-9-23,0 5-16,23-7-30,21-5-3,18 0 3,7-6 19,-3-7 33,-4 10 30,-7 3 2,-6 0 23,-3 0 39,-11 14-13,-8 12-13,-13 9-5,-9-3-4,-5 3-2,0-7-8,-10-4-1,-9-4 2,3-9-9,5-8-9,5-3 15,6 0-5,0-24-6,6-10-6,26-10-15,4 2-5,2 10 12,-5 9 7,-2 14 1,0 9 3,-1 0 1,-6 7 5,-7 27-6,-9 7 7,-8 7 15,0 8 12,0-1-8,0 4-1,-3-9-16,3-7 11,0-13-14,0-12 1,15-8-5,8-10 0,9 0 3,1-18-4,2-11-1,1 2-3,-9-4-15,-5 8-12,-11 0-21,-11 5-51,-4 0-170,-42 0-251</inkml:trace>
  <inkml:trace contextRef="#ctx0" brushRef="#br0" timeOffset="4447.69">5510 1215 1103,'0'0'4,"0"0"-4,187-120-2,-94 80-96,0-7-238,-12 8-291</inkml:trace>
  <inkml:trace contextRef="#ctx0" brushRef="#br0" timeOffset="4554.71">6110 926 848,'0'0'242,"0"0"-112,0 0-34,0 0-62,0 0-34,0 0-12,4-20-169,-11 20-651</inkml:trace>
  <inkml:trace contextRef="#ctx0" brushRef="#br0" timeOffset="5174.65">8198 798 1075,'0'0'137,"0"0"-137,0 0-24,0 0 24,5 132 7,-5-78 0,0 1 3,0-7 0,-2-14-1,-4-9-3,6-11-5,0-10 0,0-1-2,0-3-9,6 0-19,15-10 13,6-6 11,6 4 5,1 5 2,2 4-2,-5 3-2,-5 0-2,-8 0 4,-12 2 0,-6 10 1,0 6 16,-16 8 18,-23 6-9,-7 2-11,-4-6-6,6-8-6,7-8 8,8-10-8,12-2-3,11 0-16,6-26-73,9-10-159,22-10-280</inkml:trace>
  <inkml:trace contextRef="#ctx0" brushRef="#br0" timeOffset="5578.79">8602 1042 826,'0'0'43,"0"0"57,-25 152-42,21-103-45,4-8-9,4-8 2,18-17-3,7-10-2,3-6 0,5-9 3,3-25 7,-2-7-7,-8-3 1,-11 1-5,-10 10 0,-4 13 9,-5 14 12,0 6 33,0 0-8,0 24-46,0 30-9,0 30 9,2 28 10,18 25 11,2 17 0,1 19-1,-15-6-5,-8-15-9,0-30-3,-26-40 14,-12-31 20,0-26 12,-3-23-12,-5-2 2,-1-39-11,3-28-16,5-19-12,19-25 0,16 0-9,4-2-8,29 8-25,13 18-27,16 6-72,-2 14-358</inkml:trace>
  <inkml:trace contextRef="#ctx0" brushRef="#br0" timeOffset="5932.75">9816 1430 1205,'0'0'81,"52"-113"-78,-12 45 24,-2-1-24,-12 6 3,-15 12-3,-11 17 2,0 10 0,-8 9-5,-19 12-2,-2 3 1,2 0 1,7 23-5,9-2-14,8 8 9,3-4-18,14 11-8,26-1 15,16 0 15,6 2 3,-4-4 3,-13-1 1,-16-3 5,-20 0 5,-9 0 17,-14 5 17,-28 5-27,-16 2 3,-2-4-21,4-14-31,7-16-243,11-7-739</inkml:trace>
  <inkml:trace contextRef="#ctx0" brushRef="#br0" timeOffset="7724.83">1334 2938 250,'0'0'338,"0"0"-315,0 0 37,0 0-16,0 0 22,0 0 22,0 0 26,0-38-17,0 38-20,0 0-24,0 0-12,0 0-27,0 0-14,0 16-13,0 17 13,0 10 3,0 3 4,0 3 0,0-6 1,0 3 3,0 0-1,0-2-10,0-5 3,-7-10 1,3-7 3,0-9-6,4-8 2,0 0-1,0-5 1,0 0 2,0 0-5,8 0-5,17 0 5,15 0 1,4 0-1,1-5 0,-4-6-28,-3-2-56,-9-6-89,-5-6-191,-13-1-264</inkml:trace>
  <inkml:trace contextRef="#ctx0" brushRef="#br0" timeOffset="8039.77">1515 2771 330,'0'0'527,"0"0"-444,0 0 4,0 0-69,0 0-18,0 0-6,0-4 6,16 4 0,-1 0 0,5 0 0,5 0-101,0 0-72,1-3-142</inkml:trace>
  <inkml:trace contextRef="#ctx0" brushRef="#br0" timeOffset="8286.77">1896 2546 286,'0'0'552,"0"0"-537,0 0-15,0 0 1,0 0 7,0 0 54,21 127-9,-21-89-10,0-4-10,1-2-12,2-6-17,1-2-4,1-9-11,-1 0-97,0-7-133,0-5-126</inkml:trace>
  <inkml:trace contextRef="#ctx0" brushRef="#br0" timeOffset="8558.3">2169 2574 732,'0'0'125,"0"0"-120,0 0 10,0 0 28,168-1 7,-102 1-11,-2-2-10,-6-5-11,-9-1-8,-16 0-10,-11 8 0,-8 0-27,-11 0-83,-3 0-67,-3 0-70,-26 11 35</inkml:trace>
  <inkml:trace contextRef="#ctx0" brushRef="#br0" timeOffset="9058.79">2148 2673 586,'0'0'91,"0"0"-53,0 0 28,0 0-28,0 0-6,0 0 29,0-2 4,0 2-23,0 0-22,0 6-17,0 18 3,0 15 12,4 14 28,6 9-4,-3 6-6,5 5-1,-2 3-12,-2 2-13,1 2 1,-8 4-3,-1 9 4,0 7-2,0 0-6,-10-6 5,-4-11-5,2-19-1,3-16-2,2-12 6,2-13-7,5-16 2,0-7-2,0 0 1,0 0 0,0 5 1,17 2-2,13-5 6,10 4 6,5-1-3,6-4-1,0 1-3,-1-2 1,-12 0 2,-14 0-4,-13 0-4,-10 0-5,2 0-26,-3 0-51,5-8-107,2-7-264</inkml:trace>
  <inkml:trace contextRef="#ctx0" brushRef="#br0" timeOffset="10205.73">2670 3369 768,'0'0'66,"0"0"3,0 0 8,0 0-41,0 0-12,0 0-7,53-13 16,-15-12 9,2-12-13,-2-3-14,-2-2-5,-10 1-2,-5 4-2,-11 4 1,-10 12-2,0 5 3,0 7-8,-4 6-4,-10 3-15,-5 0 14,-5 3-29,3 9-3,6 9 1,3 1 9,10 0-4,2 5-17,5-1 11,20 1 3,16-1 33,4-1 1,-2-1 1,-3 2 8,-11-2 25,-14-2-3,-10 1-4,-5 2-3,0-2 23,-18 2-27,-7 1-4,-2-12-10,3 0-2,1-10-4,6-4-46,6 0-56,9-8-64,2-12-78,0-10-236</inkml:trace>
  <inkml:trace contextRef="#ctx0" brushRef="#br0" timeOffset="10470.19">3416 2977 1056,'0'0'94,"0"0"-81,0 0-13,0 0 0,0 119 9,0-59 10,0-2 14,0 1-2,0-11-12,0 0-8,0-8-4,0-10-6,0-1 0,0-6-2,5-7-32,-3-6-82,2-10-153,-4-3-63,0-26-54</inkml:trace>
  <inkml:trace contextRef="#ctx0" brushRef="#br0" timeOffset="10702.28">3383 2972 843,'0'0'98,"0"0"-94,0 0 7,0 0 5,141-24 19,-71 11 4,0 4-5,-14-1-17,-14 8-13,-20 0-4,-10 2-54,-10 0-155,-2 0 8,0 0-83</inkml:trace>
  <inkml:trace contextRef="#ctx0" brushRef="#br0" timeOffset="10906.26">3348 3264 920,'0'0'93,"0"0"-89,0 0 9,0 0 8,129 2 4,-69-8-12,-6-10-6,-6 4-7,-12-3-139,-16 4-167,-14-3-276</inkml:trace>
  <inkml:trace contextRef="#ctx0" brushRef="#br0" timeOffset="11345.75">4114 2865 740,'0'0'254,"0"0"-220,0 0 94,0 0-78,0 0-42,0 0-1,-114 115 18,80-56 7,4 6 0,3-5-2,7-4-2,9-3-15,8-5-5,3-5-8,5-4 0,20-7-8,6-4-42,4-12-88,1-10-164,-7-6-283</inkml:trace>
  <inkml:trace contextRef="#ctx0" brushRef="#br0" timeOffset="11750.56">4247 3451 1086,'0'0'47,"0"0"-31,0 0-3,0 0-12,133-118-1,-98 77 4,-6-7 0,-8 2-2,-11 7 6,-10 4-5,0 11 2,0 5-4,-10 12-1,-11 7-10,-6 0-42,0 4-7,-2 18 2,9 0 40,11 2 13,7 1 3,2 2-20,7-3-35,22 0 33,9-6 15,4-2 8,-2-4 4,-4 5 2,-5-5 21,-9 4 6,-10-1-10,-8 2-6,-4 3 9,0 1 3,-13 6 2,-12-2-19,-1-6-11,6-5-1,3-10-23,7-4-50,3-4-49,2-23-161,5-4-176</inkml:trace>
  <inkml:trace contextRef="#ctx0" brushRef="#br0" timeOffset="12029.59">4754 2941 995,'0'0'81,"0"0"-81,0 0 0,122 39 28,-72-10-7,-8 12-2,-10 3-5,-10 6 11,-20 2-14,-2 2 14,-9 2 0,-20-3-15,-2-5 0,2-4-3,4-12-7,5-4 0,5-12-18,5-9-105,6-7-58,1-14-50,-1-31-271</inkml:trace>
  <inkml:trace contextRef="#ctx0" brushRef="#br0" timeOffset="12455.52">4908 2673 1104,'0'0'42,"0"0"-39,122-25-3,-46 16 5,8 2-1,1 4 0,-6 3-4,-8 0-2,-22 0 0,-13 2 0,-16 8 0,-13 4-13,-5 8 15,-2 6 8,0 10 32,0 10-17,-5 12-5,5 15-6,0 6 7,0 16 19,0 1-35,15 6 2,4 8 2,-5 7 0,3-8 2,-6-12-3,-11-16 0,0-21 12,-15-8 1,-28-8-2,-7-8 14,-7-8-20,-5-12-3,4-9 0,2-9-2,6 0-6,15 0-16,4-21-27,8-3-51,15-10-207,8-10-380</inkml:trace>
  <inkml:trace contextRef="#ctx0" brushRef="#br0" timeOffset="12959.96">6292 3273 1079,'0'0'66,"0"0"-41,0 0 13,123-7-14,-67-1-15,-6-2-5,-5 4 2,-13-2-6,-15 6-26,-10 0-68,-7 2-86,-6 0-121</inkml:trace>
  <inkml:trace contextRef="#ctx0" brushRef="#br0" timeOffset="13137.74">6272 3601 1156,'0'0'33,"0"0"-20,151-24 25,-76 4-24,-4 2-7,-14 13-7,-17-6-29,-21 9-159,-19-5-205</inkml:trace>
  <inkml:trace contextRef="#ctx0" brushRef="#br0" timeOffset="20218.32">7995 2953 235,'0'0'172,"0"0"-106,0 0 48,0 0-2,0 0-13,0 0-28,0 0-19,7-37 7,-7 30-11,0 1 6,0 1 2,-13-4-3,-8 1-32,-6 2-2,3 6-7,2 0-9,-2 0 4,3 0-1,-4 14-2,0 9 0,4 6-2,1 7 1,5 10 6,5 7-4,6 7 2,-1 0 1,5 2-5,0-4 9,0-3-7,0-5 1,0 0-4,7-4-1,-3 0 0,4-4-1,-4-8 2,-2 3-2,-1-7-5,-1-1-20,0-2-39,0-4-138,0-3-60,-13-11-160</inkml:trace>
  <inkml:trace contextRef="#ctx0" brushRef="#br0" timeOffset="20429.69">7503 3560 635,'0'0'394,"0"0"-380,0 0-6,0 0 10,127-89-11,-65 60 1,3 1-3,-7-2-5,-9 6-1,-12 1-48,-7-4-169,-11-1-81</inkml:trace>
  <inkml:trace contextRef="#ctx0" brushRef="#br0" timeOffset="20683.67">8151 2745 926,'0'0'84,"0"0"-53,0 0-4,0 0-27,0 0-13,0 0 13,18 64 15,-18-36-3,5 4-7,-3-1-5,0 3-2,0-5-117,-2-3-132,2-9-100</inkml:trace>
  <inkml:trace contextRef="#ctx0" brushRef="#br0" timeOffset="20978.69">8650 2837 1142,'0'0'26,"0"0"2,0 0 11,0 0-27,-117 90 0,76-32-2,1 9 11,7 5 1,6 0 4,4-4-12,7-4 0,10-3-12,6-9 0,0-8-2,12-9-1,19-16-36,6-12-58,5-7-94,1-23-305</inkml:trace>
  <inkml:trace contextRef="#ctx0" brushRef="#br0" timeOffset="21261.74">8807 3021 1111,'0'0'97,"0"0"-97,0 0 0,-18 109 5,16-47 8,-1 2 0,1-6 2,0-1 2,2-11 4,0-14-4,0-6-10,0-13 6,0-2-13,9-11 3,9 0-3,9 0 4,6-20-4,0-3-7,-1 2-47,-13-1-91,-11 1-240</inkml:trace>
  <inkml:trace contextRef="#ctx0" brushRef="#br0" timeOffset="21419.59">8662 3321 1137,'0'0'20,"0"0"-20,0 0 0,140-92-48,-75 61-81,-12 7-263,-14 2-189</inkml:trace>
  <inkml:trace contextRef="#ctx0" brushRef="#br0" timeOffset="21667.47">9083 2909 962,'0'0'153,"0"0"-143,0 0 14,133 37 30,-74 2 11,-7 19-35,-9 15-7,-14 7-4,-13 6-11,-16-1-2,0-5 8,-18-6-1,-12-12 4,4-7-4,1-17-4,6-16-4,5-12-5,6-9-7,-1-1-37,-3 0-49,-3-20-232,-8-21-432</inkml:trace>
  <inkml:trace contextRef="#ctx0" brushRef="#br0" timeOffset="22470">10427 3152 182,'0'0'169,"0"0"-169,0 0-30,0 0-66,0 0-66</inkml:trace>
  <inkml:trace contextRef="#ctx0" brushRef="#br0" timeOffset="22752.68">10427 3152 596,'7'-28'84,"-7"26"44,0 2-25,0 0-48,0 8-24,0 26-19,0 14 29,0 18 20,6 8-10,-1 6-18,-2 11-4,0-5-15,0-6-9,-3-10 2,0-13-7,0-10-8,0-15-48,0-18-87,0-7-162,0-7-145</inkml:trace>
  <inkml:trace contextRef="#ctx0" brushRef="#br0" timeOffset="22979.66">10514 3139 907,'0'0'2,"0"0"21,0 0 34,128 32-42,-113 3 1,-13 3 11,-2-2 6,-5-2-11,-17-6-7,-4-1-15,-1-9-6,-2-5-72,2 0-89,0-12-54,8-1-163</inkml:trace>
  <inkml:trace contextRef="#ctx0" brushRef="#br0" timeOffset="23442.71">10768 3156 789,'0'0'21,"0"0"111,141 28-79,-101 10-26,-16 3-4,-11-3-4,-11-1-4,-2-4 4,-2-4 0,-19-8 2,5-7-8,0-10-3,5-4 2,6-2-1,3-22-5,2-10-6,0-4-24,28-1 9,7 7-4,0 10 12,6 6 5,-6 10 0,0 6 1,-1 0 1,-8 6-2,-2 14-2,-9 10 4,-1 2-3,-10 1 3,5-3-2,-1-11 0,4-6-2,5-13 0,6 0 4,8-17 0,-2-11 6,2-5 1,-10 0-2,-11 1 6,-10 3 8,0 4-3,-10 11-4,-22 10-5,-6 4-7,-2 0-8,4 0-48,7 0-68,11 8-42,10-4-82,8-4-145</inkml:trace>
  <inkml:trace contextRef="#ctx0" brushRef="#br0" timeOffset="23780.35">11571 3174 847,'0'0'95,"0"0"-53,0 0 92,44 140-92,-30-91-16,1-9-19,1-8 3,-1-11-1,-1-4-5,1-9 4,4-8-4,0 0 6,5-22 0,4-19-3,-6-3-6,0-7-2,-6 3 2,-4 7 0,-2 9-1,-5 12 4,-3 9-4,0 11-1,0 0 1,2 5-16,3 17 16,0 6 0,5 4 2,0 1-1,0-3-1,-1-6 1,-3-2-1,-1-5-29,-4-5-102,-3-3-156,0-9-127</inkml:trace>
  <inkml:trace contextRef="#ctx0" brushRef="#br0" timeOffset="23902.23">11912 2984 824,'0'0'102,"0"0"-102,0 0-9,0 0-163,0 0-154</inkml:trace>
  <inkml:trace contextRef="#ctx0" brushRef="#br0" timeOffset="24829.69">12411 3113 905,'0'0'176,"0"0"-135,0 0 22,0 0-38,0 0-8,-140 104-4,101-65-10,5 1 6,11-5-6,6-7-3,16-8 3,1-4-3,1-6-8,31-10-9,6 0-7,7-14 0,4-22-12,-7-10-15,-7-3 36,-9-5 15,-13-4 4,-13-3 0,0-5 2,0 7 9,-9 9 2,-2 17 19,2 16 15,-1 12-15,0 5-2,-4 8-18,-2 25-14,3 13 1,7 7 3,6 7-3,0 7-2,0-3-1,8-2 1,13-7 0,9-15-2,9-21-6,12-11 0,9-8 2,5-12 3,-1-15-2,-10-14-9,-14 3-10,-17 6 11,-15 12 12,-4 9 6,-4 5 11,0 6 13,-7 0-9,-15 9-19,1 19 2,-4 2 0,3 0-1,12-3-3,2-3-2,8-7-3,0-3 3,11-1-19,18-13-3,9 0-8,11-13 24,0-17-18,4-6-6,-5-2-17,-4 0 37,-9 4 12,-10 8 0,-11 12 12,-10 8 30,-4 3 2,0 3 2,-10 0-24,-13 23-16,-6 9-3,0 0-3,8 6 0,11-4 0,2-8-2,8-1 2,0-14-23,16-4-7,22-7 8,5-3-6,3-24 7,-3-14-2,-8-1 7,-13-6 12,-12-2 4,-10-2 4,0 0 9,-10 6 20,-5 10 17,2 17 13,6 12-9,2 7-7,1 0-18,0 14-25,-1 27-1,3 15-3,2 7 9,0 3-8,0 2 0,15-6-1,6-5 0,-2-7-15,-1-12-40,-5-14-123,-1-19-381</inkml:trace>
  <inkml:trace contextRef="#ctx0" brushRef="#br0" timeOffset="25122.26">14232 2926 1167,'0'0'63,"0"0"-53,0 0 30,0 0-37,0 0-3,0 0 2,-98 94 0,83-45 4,3 2 7,8-3-1,4 1 0,0-2-3,9-1-5,7 0 1,-9-4-5,3 2-36,-7 2-55,-3-9-111,-5 1-107,-19-9-100</inkml:trace>
  <inkml:trace contextRef="#ctx0" brushRef="#br0" timeOffset="25430.49">13900 3534 682,'0'0'190,"0"0"-70,-6-104-24,41 70-55,16-6-32,7 0-7,9-3-2,0-4 0,7 1 0,-1-4-15,-4 10-10,-13 2 5,-13 9 1,-23 8 19,-10 7 0,-7 6 39,-3 5 37,0 3 10,0 0-36,-16 4-26,-3 21-13,-9 11 7,6 12-2,3 6-4,7 4-1,5 0-6,5-2-5,-2-9 0,4-10-17,0-7-46,0-18-80,22-12-124,7 0-114</inkml:trace>
  <inkml:trace contextRef="#ctx0" brushRef="#br0" timeOffset="25686.63">14634 3208 843,'0'0'132,"0"0"-85,0 0-5,0 0-11,-31 115-20,31-88-3,0-6-7,19-11 3,10-4-3,7-6 6,11-8-1,-3-24 3,-1-9-2,-7 1-1,-16-2 4,-11 3 25,-9 8 11,0 9-11,-32 12-17,-8 10-18,-9 0-1,-5 14-17,5 9-54,7-2-106,11-9-220</inkml:trace>
  <inkml:trace contextRef="#ctx0" brushRef="#br0" timeOffset="25919.64">15102 2980 860,'0'0'218,"120"0"-201,-58 36 71,-10 14-40,-19 14-9,-18 11-7,-15 4-3,0 0-1,-31-5-13,-2-9 11,-5-10-21,3-11 1,6-16-6,1-9-15,9-19-39,3 0-74,5-30-231,9-21-428</inkml:trace>
  <inkml:trace contextRef="#ctx0" brushRef="#br0" timeOffset="26100.56">15882 3142 1268,'0'0'29,"0"0"9,173-46 1,-90 30-33,-7-2-6,-9 4-15,-13 4-66,-19 4-146,-15 6-242</inkml:trace>
  <inkml:trace contextRef="#ctx0" brushRef="#br0" timeOffset="26263.56">15924 3505 1121,'0'0'133,"0"0"-105,125-40 3,-47 7-31,4 4-6,-1-5-125,-10-2-244,-8-5-114</inkml:trace>
  <inkml:trace contextRef="#ctx0" brushRef="#br0" timeOffset="26540.53">16705 3246 780,'0'0'459,"0"0"-402,0 0 32,-48 145-52,48-101-19,0-6-16,21-4 2,7-12-4,12-14-4,12-8-1,2-20-11,0-18 11,-2-6 1,-14 0 4,-13 0 0,-13-2 6,-12 3-1,-7 11 13,-25 12-7,-10 16-5,-10 4-1,6 0-4,3 10-2,12 2-8,12-4-42,9-6-102,10-2-415</inkml:trace>
  <inkml:trace contextRef="#ctx0" brushRef="#br0" timeOffset="26738.54">18017 3541 1191,'0'0'71,"0"0"-71,0 0-40,0 0-265,0 0-518</inkml:trace>
  <inkml:trace contextRef="#ctx0" brushRef="#br0" timeOffset="28176.36">723 5921 925,'0'0'108,"0"0"-61,0 0-8,0 0-38,0 0 16,0 145 6,0-91 3,0 0 2,0 1-2,0-6-3,0-7 2,0-9-10,0-12-7,0-6 2,0-5-3,10-5-7,14 0 1,13-5-1,8 0 8,3 0-8,-2-6-3,-5-11-50,-10-2-68,-12-6-141,-12-3-222</inkml:trace>
  <inkml:trace contextRef="#ctx0" brushRef="#br0" timeOffset="28349.77">1026 5781 702,'0'0'357,"0"0"-357,0 0-12,0 0 11,0 0-2,156-8-142,-115-7-122,-12-5-214</inkml:trace>
  <inkml:trace contextRef="#ctx0" brushRef="#br0" timeOffset="28504.56">1406 5610 1001,'0'0'73,"0"0"-71,0 0 28,0 109-15,2-67-7,2-2-8,-1 1-14,1 3-143,2-10-112,-6-8-131</inkml:trace>
  <inkml:trace contextRef="#ctx0" brushRef="#br0" timeOffset="28702.2">1757 5745 1080,'0'0'7,"114"-14"2,-31 5 51,4 2-35,-10 3-14,-14 2-10,-20 2-1,-18 0-62,-21 0-129,-4 0-49,-14 0-45,-23 2-66</inkml:trace>
  <inkml:trace contextRef="#ctx0" brushRef="#br0" timeOffset="29046.61">1734 5757 919,'0'0'85,"0"0"-44,0 0 26,-34 117-30,34-54 14,0 14-12,5 8-4,7 16 11,5 11-11,-11 8 1,-1 11-11,-5 5-2,0 2-7,0-3-2,0-15-7,-3-9-5,-5-11 0,0-14-1,8-8 0,0-20-1,0-16 0,19-10-1,5-11 1,16-5-3,18-7 3,11-9 1,16 0 2,3 0-2,-2 0 3,-13-9-4,-17 4-8,-16 2-57,-22 0-60,-18-11-294</inkml:trace>
  <inkml:trace contextRef="#ctx0" brushRef="#br0" timeOffset="29780.57">2527 6322 800,'0'0'136,"0"0"-82,0 0 4,0 0-27,109-138-9,-66 82 4,-1-6 1,-7 2-11,-6 9-1,-13 16-8,-11 15 0,-5 11 7,0 4-14,-16 5-8,-8 0 5,-5 0-10,0 14-3,4 6-2,9-3 17,10 5 1,6 2-5,0 7-4,22-2 8,12 2 0,10-8 0,3 4 2,-4-3 1,-3-1 5,-17 0 3,-9 0 2,-12 2 7,-2 1-4,-4 4-4,-21 2 4,-6-2-6,0-4-9,2-8-42,4-9-85,8-9-136,5-9-201</inkml:trace>
  <inkml:trace contextRef="#ctx0" brushRef="#br0" timeOffset="30014.14">3178 6142 307,'0'0'605,"0"0"-589,0 0 17,0 0-13,0 0 1,0 0-10,-7 34-9,1-34 38,2 0 36,-2 0-16,3 0-24,2-5-13,1-7-4,0 5-6,0 0-13,0 0-3,10 7-84,0-5-230,-1 0-323</inkml:trace>
  <inkml:trace contextRef="#ctx0" brushRef="#br0" timeOffset="30582.29">4026 6178 970,'0'0'75,"0"0"23,0 0-45,0 0-38,0 0-10,0 0 4,119-139-1,-83 78 0,-1-5 1,-8 1-2,-9 9-5,-12 18 1,-6 11 2,0 18-5,-1 4 0,-18 5 0,-2 0-23,-4 23 3,5 7 0,5 4 8,13 0 1,2-2-3,13-4-5,28-1-15,13-3-14,6-5 48,3-1 4,-14 0-3,-15-1 1,-14 1 12,-11 1 6,-9 6 8,0 7-10,-32 3-1,-7 2-9,-4-3-8,5-6-36,7-6-97,10-10-154,8-8-337</inkml:trace>
  <inkml:trace contextRef="#ctx0" brushRef="#br0" timeOffset="30942.36">3844 6517 1028,'0'0'34,"0"0"15,0 0-33,129 0 6,-25 0 27,25-2 6,22-8-11,20 0-3,19-2-14,1-4-7,0-2 1,0-1-4,-24 0 1,-23 4-1,-25 1 2,-40 0-9,-26 6-1,-23 2-3,-13 2-6,-14 3-3,-3 1-23,0 0-39,-26 1-17,-32 23-110,-27 9-184,-23 7-290</inkml:trace>
  <inkml:trace contextRef="#ctx0" brushRef="#br0" timeOffset="31400.36">4012 7565 768,'0'0'95,"0"0"-74,0 0 99,0 0-72,0 0-12,0 0 20,114-120-18,-70 61-18,-4 1-1,-7 9-5,-12 10 1,-11 11-5,-10 6-7,0 9-3,0 0-13,-13 12 9,-11 1-14,-3 0-17,2 12 14,10 5 15,3 0 0,10-2-2,2 6 5,0 4-7,21-2 4,12 0 0,10 3-14,3-5 0,-4 2-13,-8 0 14,-12 1 18,-12 0 1,-9 2 3,-1 4 7,-1 3 22,-20-1-6,-6-2-10,5-7-15,2-6-1,2-9-2,5-8-50,1 0-126,5-23-187</inkml:trace>
  <inkml:trace contextRef="#ctx0" brushRef="#br0" timeOffset="32014.93">4565 6782 761,'0'0'18,"0"0"-16,0 0-2,0 0 4,0 0-3,0 0 4,-57 83 1,49-83 7,-4 0 17,6 0 21,-1-7-13,5 1-15,2-2 8,0-4-27,0-3-4,0 3 2,7 0-5,13 1 3,-3 0-2,2 4 0,1 2 1,-5 5 0,3 0-7,-7 0 6,2 19 2,-1 3 11,-6 2 5,1 6 12,-7 2-12,0 0 0,-11 6 2,-18-4-2,-2 0-8,2-1-2,-1-10-5,8-4 2,7-12 0,5-7-2,6 0-1,4-2-13,0-10-32,0 2 31,4 6 7,15 3 6,3 1 1,4 0 4,4 0-2,1 5 2,5 3 0,-1-8 5,-1 0 14,-3 0 37,-4-16-4,-3-4 6,-6-9-23,-7 0-21,-4 5-15,-5 5-3,-2 14-19,0 5-52,0 0-123,0 8-244</inkml:trace>
  <inkml:trace contextRef="#ctx0" brushRef="#br0" timeOffset="32249.09">4918 7270 961,'0'0'22,"0"0"-11,0 0 46,8 133-27,-6-89 1,0 2-5,0-3-7,-2-9-9,2-5-6,-2-3-4,0-6-11,0-8-93,0-3-140,-4-9-94</inkml:trace>
  <inkml:trace contextRef="#ctx0" brushRef="#br0" timeOffset="32429.51">4741 7574 966,'0'0'222,"0"0"-212,0 0 12,0 0-10,162-113-11,-99 85-1,-7 1 0,-5-2-77,-14 1-158,-9 2-259</inkml:trace>
  <inkml:trace contextRef="#ctx0" brushRef="#br0" timeOffset="33020.57">5341 7199 950,'0'0'108,"0"0"-99,0 0-9,0 0 1,0 0 0,0 0 2,-61 96 4,42-88-5,2-6 2,4-2 2,1 0 5,6-3-11,6-12-7,0 1-8,0-2-14,0-1 4,18 1 14,5 1-12,5 1 18,1 1 5,0 4 3,0 4-1,-2 5 2,-5 0 5,1 0-6,-3 17 1,-5 5-3,-2 6 2,-5 7 6,-8 6-4,0 1-1,0 0 9,-25-4-5,-6-4 6,-3-4-8,-4-2-1,7-5-5,7-10-1,-1-7-11,9-3 7,10-1 2,4-2 3,2 0-1,0-2-11,10-12 11,13-3 2,-1 7-1,3 6 2,-1 4 1,1 0 4,-1 4 0,-3 17 3,1 1 0,-2-4 2,-2 0 4,1-8 10,0 0 2,3-7 9,4-3-15,-1 0 5,4 0-2,-2-11-11,-3-5-11,-1-2-3,-10-3-54,-11-5-104,-2-3-215</inkml:trace>
  <inkml:trace contextRef="#ctx0" brushRef="#br0" timeOffset="33627.29">5682 6711 501,'0'0'131,"0"0"-128,0 0 0,0 0 0,0 0 1,0 0-3,-34 41 3,23-41-4,2 0 9,9-3-1,0-8-1,0-3-1,0-2 0,11-1-3,7 5-2,-3 4 2,5 4 3,1-4-4,-6 8 6,3 0 10,-7 0-8,0 0 2,-2 16 22,0 8-7,-3 5-3,-1 2-2,-5 3-1,0 5 11,-5-8-8,-12 4 5,-5-6-9,1-6-10,-6-3-5,4-4 4,-2-6-6,7-4 2,7-6-3,4 0 0,5 0 2,-1 0 4,3 0 23,0-2-8,0-8-6,14 4-16,-2 1 8,8 2 3,8 1 2,1-2 10,2-1-3,5 4 16,-5-1 3,0-2-16,0 4-8,-8 0 0,-1-2-5,-4-1-10,-6-9-1,-4-1-16,-3-1-91,-5-8-264</inkml:trace>
  <inkml:trace contextRef="#ctx0" brushRef="#br0" timeOffset="33869.36">6165 6767 1139,'0'0'34,"0"0"-20,140 62 63,-77-1-42,-8 9-2,-15 12-13,-15 12 7,-23 17 5,-2 5-5,-17-4-8,-14-12 21,0-25-30,2-22 1,6-18-3,3-15-8,-2-17-9,-7-3-49,-10-23-69,-17-21-322</inkml:trace>
  <inkml:trace contextRef="#ctx0" brushRef="#br0" timeOffset="34287.68">3733 7046 848,'0'0'198,"0"0"-165,0 0 20,0 0-12,-20 136 10,0-41-1,5 17-6,15 14-4,0 4-2,21-1-10,25-15 0,11-16-10,12-19-10,2-22-3,5-22-4,-5-17-1,-4-18-18,-1-5-67,-6-41-100,-10-23-323</inkml:trace>
  <inkml:trace contextRef="#ctx0" brushRef="#br0" timeOffset="35150.29">6506 6457 423,'0'0'321,"0"0"-300,0 0 52,0 0-18,0 0-37,0 0-9,0 54 6,-4-50-4,-10-2 14,2-2 1,1 0 2,3 0-7,1-6-1,5-12-15,2-4-5,0 1-13,7-2 7,11 5-6,3 1 12,0 7 0,4 5 0,-1 2 0,-4 3 0,0 0 0,-2 0 0,0 8 0,-2 13 8,-6 3-1,-1 3-2,-4 4-3,-5 1 8,0 0 3,-5 4-7,-16 0 3,-9-2-8,-3-2 3,2-6-3,2-8 0,9-4-1,7-12-3,5-2-7,8 0 4,0-16-18,2-2-15,19 0 33,1 5 6,3 6 6,-3 5-1,4 2-1,2 0 15,5 0 3,0 0 16,0 0 14,-2 2-2,-4-2 0,0 0-9,-4-10 0,-10-6-20,1 0-14,-8 0-7,-2-4-8,3-4-52,-7-4-115,0-6-247</inkml:trace>
  <inkml:trace contextRef="#ctx0" brushRef="#br0" timeOffset="35673.59">6564 5627 1072,'0'0'57,"0"0"-48,148-24 1,-48 20 4,14 4-9,8 0 6,-2 0-4,-7 0 1,-9 4 3,-27 1-8,-25-3-3,-21-2 3,-17 3 3,-10-3 6,-2 2 16,-2 0 6,0 1-13,0 9-10,0 10-3,0 15 8,0 7 9,0 14-2,0 8 1,7 9-3,1 8-5,6 10-3,2 11 2,8 8-4,1 7-1,-1 5-5,0 2-1,1 1 11,-7-5-3,-5-6 1,-11-5 3,-2-7-5,-8-4-1,-26-4 5,-9-10-2,-7-11 3,-2-13-2,-6-14-7,2-18 6,6-12-7,-5-10-6,4-8-8,7 0-50,7 0-34,4-20-40,10-6-225</inkml:trace>
  <inkml:trace contextRef="#ctx0" brushRef="#br0" timeOffset="36767.43">8417 6094 601,'0'0'166,"0"0"-119,0 0 67,0 0-59,0 0-35,0 0 57,0 0 6,46 7-12,-13-7-14,5 0-15,-2 0-19,-7 0-19,-7 0-2,-6 0 0,-7 0-2,-5 0-9,-4 0-25,0-2-30,0 2-26,0-2-33,0 2-94,0 0-29,0 0-173</inkml:trace>
  <inkml:trace contextRef="#ctx0" brushRef="#br0" timeOffset="37803.4">8405 6302 452,'0'0'228,"0"0"-147,0 0 50,0 0-67,0 0 7,0 0 16,148 0-25,-99 0-6,-7 0-19,-5-10-14,-8 2-10,-10 2-6,-11 6-6,-4 0-1,0 0-41,-4 0-108,0 0-146,0 0-265</inkml:trace>
  <inkml:trace contextRef="#ctx0" brushRef="#br0" timeOffset="40096.63">10331 5851 820,'0'0'120,"0"0"-70,0 0 18,0 0-41,-145 56-13,101-19 2,-1 7 8,7 2 7,9-1-9,11-2 0,14-9-4,4-6-8,0-12-10,31-10 4,12-6-2,5-8 9,6-26-11,-2-10-6,-15-2-19,-9-3-12,-9-1 26,-12-2 11,-7-6 0,0-2 2,0 2 1,-2 11 4,-8 15-3,5 17 29,2 11 8,1 4-4,-2 0-13,3 12-24,1 30 1,0 16 2,0 12 9,0 4 0,5-1-7,13-5 0,3-8 0,4-12-5,2-16-2,0-12 0,1-10-15,4-10-26,4 0-32,-4-13-88,-4-10-108,-13 0-181</inkml:trace>
  <inkml:trace contextRef="#ctx0" brushRef="#br0" timeOffset="40353.71">9906 6589 966,'0'0'85,"0"0"-76,131 10 61,-26-10 6,20-9-29,6-18 6,0-5-15,-10-9-7,-18 8-7,-30 8-20,-26 11-4,-29 10-26,-18 4-51,-13 11-96,-33 17-106,-16 7-299</inkml:trace>
  <inkml:trace contextRef="#ctx0" brushRef="#br0" timeOffset="40815.78">10282 7256 855,'0'0'58,"0"0"13,-116 59 39,78-25-70,3 8-18,4 0 9,4 0-7,9-2-5,7-12-15,11-6 0,0-9-2,3-9-2,25-4-1,7-8-4,11-25-2,-5-5-26,-7-8 1,-5-4-14,-15-4 27,-10-6 7,-4-2 9,0-1 3,-2 8 2,-8 11 4,4 12 39,2 15 6,1 8 11,1 9-9,2 0-29,0 21-15,0 16-6,7 11 29,11 6-9,-1 4-8,1 2-10,-1 2-4,0 0-1,-4-1-7,-2-11-33,-6-10-44,1-18-102,1-16-201</inkml:trace>
  <inkml:trace contextRef="#ctx0" brushRef="#br0" timeOffset="41086.3">10539 7042 859,'0'0'324,"0"0"-320,0 0 22,0 0 13,24 107-6,-19-39-5,-5 6 2,0 0-2,0 0-2,0-10-12,2-10-1,7-12-2,6-10-7,5-15-3,14-11 0,6-6-2,9-4 1,5-21-9,-13-1-20,-4 1-34,-15-3-62,-20-3-160,-2 1-263</inkml:trace>
  <inkml:trace contextRef="#ctx0" brushRef="#br0" timeOffset="41237.8">10510 7383 1125,'0'0'52,"0"0"-48,106-104 13,-20 63-17,4 0-18,-7-6-119,-15 0-319</inkml:trace>
  <inkml:trace contextRef="#ctx0" brushRef="#br0" timeOffset="41737.7">11673 5646 596,'0'0'122,"0"0"-9,0 0 20,0 0-78,0 0 8,0 0-6,-33-40-13,10 37-16,-1 3 4,-5 0-2,3 7-3,-3 22-9,5 7-9,7 11 4,8 6-2,9 5 0,0 4 0,0 1 0,15-4-4,6-2-4,-3-6-1,-3-2-2,-1-6 0,-8 1-15,-1-7-31,-5-5-37,0-2-126,0-8-88,-9-8-79</inkml:trace>
  <inkml:trace contextRef="#ctx0" brushRef="#br0" timeOffset="41897.51">11297 6275 791,'0'0'166,"0"0"-122,0 0 12,0 0-34,151-116-16,-82 81-6,-1-2 0,-5 3-46,-7 2-134,-8 3-109,-15-2-240</inkml:trace>
  <inkml:trace contextRef="#ctx0" brushRef="#br0" timeOffset="42124.54">11920 5789 814,'0'0'171,"0"0"-90,0 0 19,0 0-76,0 0-19,0 0 20,-41 152 11,31-94-2,3 3-6,5-3-6,2 0-10,0-2-6,0-4-4,12-2-1,5-7-1,1-13-34,0-9-52,2-14-95,2-7-123,-6-10-131</inkml:trace>
  <inkml:trace contextRef="#ctx0" brushRef="#br0" timeOffset="42378.14">12110 5900 36,'0'0'1037,"0"0"-993,0 0 36,0 0-57,0 0-18,0 0 30,34 121-8,-25-67 3,-5 4-12,2-3 0,-1-7-6,2-6-8,0-10-3,1-9 1,0-11-2,5-8-6,2-4-31,3 0-15,1-16-40,0-8-65,-8 2-183</inkml:trace>
  <inkml:trace contextRef="#ctx0" brushRef="#br0" timeOffset="42527.66">12155 6191 940,'0'0'104,"0"0"-81,0 0 23,0 0-46,120-107-24,-84 89-76,-7 2-141,-7 0-129</inkml:trace>
  <inkml:trace contextRef="#ctx0" brushRef="#br0" timeOffset="42787.87">12404 5900 181,'0'0'597,"0"0"-507,0 0 54,121-65-47,-55 65-46,9 2-6,2 30 16,-10 12-12,-17 13-13,-18 9-25,-25 6 3,-7 8 3,-46 7 1,-21 3 1,-7-10 7,-2-17-4,5-14 0,16-19-1,9-13-12,24-8-5,11-7-4,7-2-4,4 0-30,0 0-40,0 0-37,0 0-238,0 0-370</inkml:trace>
  <inkml:trace contextRef="#ctx0" brushRef="#br0" timeOffset="44012.52">3344 9767 509,'0'0'154,"0"0"-54,0 0 96,0 0-81,0 0-29,0 0-43,-92 0-22,53 43 3,4 8-13,8 7-6,7-1-2,13-2-3,7-10 0,0-15 0,28-8 0,10-15-23,3-7 8,9-18 1,0-21-11,4-5-8,-10 0-11,-9 4 29,-15 4 15,-10 8 2,-7 11 4,-3 9 3,0 8 11,0 0-7,0 0-13,0 13-26,-7 15 26,1 6 4,5 2-2,1-4 0,0-4-2,14-5-4,10-12 0,5-3 3,9-8 1,2-2-2,-4-22 1,-3-8 1,-10-4 10,-13-3-7,-6 4 11,-4-2 10,-9 12 18,-17 2-22,-9 16-14,-5 7-6,4 0-8,3 5-44,6 13-105,9-1-107,18-10-70</inkml:trace>
  <inkml:trace contextRef="#ctx0" brushRef="#br0" timeOffset="44536.54">3860 9823 730,'0'0'75,"0"0"-18,0 0 78,34 103-77,-30-61-11,3 1-18,-5-8-11,2-12-12,3-6-3,-4-13-3,-1-2 3,0-2 3,2-18 1,9-24 8,1-8-15,11 0-11,-1 6-4,0 12-2,5 9 6,-2 9 7,-4 10 3,-1 4-7,-6 13 1,2 19-3,-8 12 10,-1 2 4,-3-2 0,0-6-3,2-13 1,1-6-2,5-13-5,-1-6-7,5-2 12,-1-28 1,4-9-1,1-7-9,-9 5-22,-2 7-9,-8 8 11,-1 11 27,1 8 4,1 7-4,4 0-13,6 0-24,4 5 39,8 9 4,1 3 28,0-2 28,-4 2 12,-11 3-12,-7 1-15,-5 8-20,0 5-17,-13 4 4,-7 2-12,-1-8-69,8-9-86,5-16-122,2-7-106</inkml:trace>
  <inkml:trace contextRef="#ctx0" brushRef="#br0" timeOffset="44687.53">4631 9865 908,'0'0'2,"0"0"28,0 0 22,23 117-40,-19-61-9,3-2-3,-4 1-154,4-16-82,-3-13-161</inkml:trace>
  <inkml:trace contextRef="#ctx0" brushRef="#br0" timeOffset="44815.41">4656 9603 674,'0'0'28,"0"0"-28,0 0-89,0 0-243</inkml:trace>
  <inkml:trace contextRef="#ctx0" brushRef="#br0" timeOffset="45647.24">5037 9823 828,'0'0'229,"0"0"-196,0 0 59,0 0-69,0 0-23,0 0 0,-121 130 0,92-89 3,11-3 2,8-8-5,7-3-3,3-12 2,0-2-9,10-12-39,14-1 15,8-5 0,3-30-7,-2-5 6,-4-6 10,-6 0 19,-12-2 6,-11-4 17,0-5 16,0 3 9,-9 4-3,-3 18 7,2 15 11,3 12-15,1 5-12,2 0-20,2 22-8,-1 16-1,3 13 2,0 3-1,0 6 0,17 0-1,3-6-1,6-2-3,4-19-13,5-16-16,4-9 11,0-8 12,1-8-5,-6-21 0,-8-3 5,-5-5 8,-15 4 1,-6 8 5,0 9 5,0 6 27,-2 10-11,-4 0-2,1 0-15,-1 16-8,-2 10 0,3 6 0,5-2-1,0-4 0,5-3 0,20-2-2,9-11-4,6-8 6,7-2 2,-5-4-1,-8-20 1,-8-4-1,-14-7-2,-12-11-1,0 5 0,-24-1-15,-4 7 1,5 14-12,4 7 6,5 7-13,10 5-10,4 2-15,0 0-53,6 0-31,19 9 103,10 5 1,2 0 35,1 4 5,-7 8 31,-7 2 34,-2 5 41,-4 6-2,-1-9-27,-1 0-13,4-5-16,5-8-14,2-5-15,4 0-11,5-10-7,0-2 3,-3 0-4,-6-2-29,-18-8-74,-9-4-167,-32 4-531</inkml:trace>
  <inkml:trace contextRef="#ctx0" brushRef="#br0" timeOffset="46166.12">6972 9503 984,'0'0'112,"0"0"-106,0 0 32,-9 165 20,11-98-17,17 1-12,-6-2-17,-3-1-8,4-7-4,-9-4-15,-5-14-58,0-6-132,0-14-82,-9-16-153</inkml:trace>
  <inkml:trace contextRef="#ctx0" brushRef="#br0" timeOffset="46316.45">6894 9539 792,'0'0'27,"0"0"-4,163-133 60,-88 101-58,-5 16-18,-14 16-7,-27 0-123,-21 23-187</inkml:trace>
  <inkml:trace contextRef="#ctx0" brushRef="#br0" timeOffset="46466.31">6949 9811 585,'0'0'322,"0"0"-310,0 0 59,0 0-27,0 0-21,145-42-10,-66 15-13,-4-6-95,-8 1-277</inkml:trace>
  <inkml:trace contextRef="#ctx0" brushRef="#br0" timeOffset="46644.17">7507 9481 1130,'0'0'60,"0"0"-20,0 0 31,-72 126-44,66-74-4,1 3-2,5-6-16,0 7 0,0 1-5,3 6-30,19 2-70,3-9-132,8-12-182</inkml:trace>
  <inkml:trace contextRef="#ctx0" brushRef="#br0" timeOffset="46944.25">7777 10048 665,'0'0'148,"38"-109"-65,-7 46 68,-2 1-91,-4 5-28,-17 14-16,-8 11 4,0 18-6,-22 14-14,-13 0-3,3 14 2,-1 11-12,8 1 2,12-2-1,13 3 5,0-5 2,27 2-9,19-5 9,8-4 5,8-1 10,-4 0 27,-6 1 15,-12 10-11,-18 1-2,-9 4-23,-13 8-14,0 2 1,-13 7-3,-23-6-50,-5-10-122,0-11-180,-2-20-207</inkml:trace>
  <inkml:trace contextRef="#ctx0" brushRef="#br0" timeOffset="47132.6">8140 9503 213,'0'0'926,"136"-9"-911,-62 42 105,-9 23-41,-15 14-47,-19 12 3,-13 11-17,-15 5-12,-3 8-5,-13 2-1,-22-9-37,-2-15-56,-12-24-116,-7-25-224</inkml:trace>
  <inkml:trace contextRef="#ctx0" brushRef="#br0" timeOffset="49793.98">6087 5083 583,'0'0'88,"0"0"24,0 0-1,0 0-51,0 0-20,0 0 10,-87-42-3,64 35-21,-4 0-5,-4 3 2,-2-6-6,-7 2-1,-4 3-3,-5 2-6,-7-1 5,0-1-7,-4 5 0,-1-3 0,1 3 2,1-2-2,9-2 4,-1-2 4,7-2-4,-1 4-4,-2 2-1,2 0 1,-6 0 1,2 2 0,-4 0 1,-4 0-6,2 2 3,0 10-3,-3 0 4,2 6-5,4-4 2,1 4 3,5 0-4,-2 0 0,2 7 1,-3-2-2,0 3 0,0 4 2,-3-2-2,6 2 0,-1 0 0,3 2 0,3 2 0,1 4 1,4 1-1,7-5 5,-2 2-4,2 3-2,-6 4 2,1 6-1,1-3 0,-1 0 0,0-3 1,1 0-1,2 4-3,-1 4 3,4-1 0,-1 4 0,0 2 0,5 2-2,1 1-1,5 1 3,-4-1 0,4-1 5,2-5-4,-1 0-1,5-4 0,-1 2 0,2 0 0,2 8 0,2 5 1,1 5-3,2-2 2,0 2 0,3-8 2,-1-2 0,2-2-1,0-10-1,0 0 0,0-1 0,0 0 0,0-2 0,0 5 1,2-2-1,7-1 0,2 4 0,0 3 0,0-5 1,0 2-1,5-3 0,1 2 0,2-5 0,-1 1 0,-1-6 1,3 0 1,1-5-2,3 1 3,5-3-2,0 1-1,4-1 1,10-5 0,-1-4-1,3 1 0,-5-4 0,-5 0 0,3 0 0,-2-2 0,4 3 2,2-3-2,3-3 0,6 0 3,3-4-1,-1 4 2,1-3-2,-4 1-2,2 6 1,4-1 0,-3 2-1,4 0 1,-2-8 0,3 2-1,-2 0 1,4-3-1,2 0 0,1-3 0,1-2 1,1-2 2,-7 2 0,4-6-1,0 2 0,4-2-1,5 0 0,-2 0-1,5 0-1,-7 0 1,-3-2 2,-3-6-2,-6-2 0,1-2 0,-1-4-2,3 0 2,6-13 0,6 2 3,3-5-3,-4-1 2,3 2-2,-5-1 3,-5 2-3,-4-5 0,-4 5 2,-4-2-2,1-3 1,2 0-1,-2-7 4,4-2 3,1-1-6,-6 1-1,-2 2 1,-7-2 0,-6 0 0,-6 2 1,-2-4 2,-7-2-3,-3-3-2,6-5 4,-3-4-4,5 0 1,1 2 0,-5 3 1,-2 5 1,-5 7 1,-3-1-3,-5-5 5,2-3 0,-2-4-1,-1-2-1,1-3-1,-6-6-1,0 5 1,0-1-1,0 5 0,-9 8 2,-1 0 0,-2 0-1,1 0 1,-3 1 0,3 2-3,1 0 3,-3 6-3,5-3 0,-10 9 0,4 1 0,2 2-1,-6 2 0,2-1 2,-4 0-1,2 0 0,2 1 1,-5 1-1,4-2 1,0 2 0,-3 2-2,5 1 3,-4 1 1,1 4-3,-1-1 1,-2 0 0,-1 0 0,2 0 1,0-2 0,3 0-2,-1 2 0,0 1 1,2 3-1,-2 2 0,1 0 3,-4 2-3,5-2 0,1 0 0,-3-2-2,1 0 1,-2 2 1,2 0 3,-1 5-3,-3 6-3,0 1-10,-6 4-22,-2 0-27,0 0-60,4-12-323</inkml:trace>
  <inkml:trace contextRef="#ctx0" brushRef="#br0" timeOffset="50200.51">6817 4736 620,'0'0'199,"0"0"-58,0 0-104,0 0-32,0 0 33,-1 122 26,1-64-15,0 2-14,4-2-25,1 0-5,-1-5-5,-1-9-27,-1-4-114,-2-15-158,0-18-219</inkml:trace>
  <inkml:trace contextRef="#ctx0" brushRef="#br0" timeOffset="50373.6">6795 4746 845,'0'0'20,"0"0"28,0 0-11,137-100-37,-92 86 0,-1 4-61,-10 4-110,-17 6-134</inkml:trace>
  <inkml:trace contextRef="#ctx0" brushRef="#br0" timeOffset="50527.6">6793 4950 494,'0'0'120,"0"0"-23,0 0 30,0 0-88,0 0 6,0 0-15,124 33-30,-71-49-27,-8-2-205,-3-4-165</inkml:trace>
  <inkml:trace contextRef="#ctx0" brushRef="#br0" timeOffset="50700.44">7194 4708 890,'0'0'126,"0"0"6,0 0-71,0 0-40,0 0 21,-62 137-14,56-91-5,6-5-16,-3 8-5,3 4-2,0 2-62,-2-1-163,2-18-281</inkml:trace>
  <inkml:trace contextRef="#ctx0" brushRef="#br0" timeOffset="51023.78">7291 5049 772,'0'0'127,"27"-104"-78,-1 48 70,8 3-61,-3 9-46,-13 15 15,-10 12-9,-8 7 0,0 8-4,-2 2-12,-21 0-2,2 2-3,-2 11-3,8 2 1,8-1-15,5 4-10,2 5 24,4-6-4,23 7 2,9 0 8,4-1 2,-9 0-1,-1-3 19,-8-1 9,-11 0-2,-9 1-15,-2 3-7,-5 5-4,-26 0-2,-8 6-34,-4-5-130,1-8-114,6-13-101</inkml:trace>
  <inkml:trace contextRef="#ctx0" brushRef="#br0" timeOffset="51258.66">7582 4646 820,'0'0'59,"0"0"67,169 42-3,-112 6-52,-14 8 7,-17 7-24,-24 0-27,-4 10-11,-40 5 1,-10 0-4,-3-1-11,7-13 5,8-12-6,7-12 0,6-11-1,5-4-45,13-11-105,3-9-297</inkml:trace>
  <inkml:trace contextRef="#ctx0" brushRef="#br0" timeOffset="52659.82">9326 9810 789,'0'0'118,"0"0"-10,0 0 28,0 0-51,0 0-49,0 0-11,0 0 1,123-47-9,-54 31-10,-5 4-7,-1 3-1,-12 6-78,-9 1-118,-13 2-141,-17 0-189</inkml:trace>
  <inkml:trace contextRef="#ctx0" brushRef="#br0" timeOffset="52809.58">9435 10140 670,'0'0'223,"0"0"-194,0 0 83,0 0-50,113-44-49,-23 10-13,4 4-21,-5 4-241,-2-2-308</inkml:trace>
  <inkml:trace contextRef="#ctx0" brushRef="#br0" timeOffset="53265.45">11459 9645 549,'0'0'481,"0"0"-455,0 0 47,0 0-30,136-127-20,-93 85 2,-10-3-2,-4-8-14,-9-1 2,-14 0-11,-6 6 5,0 12-4,-11 14-1,-24 14 0,-9 8-2,-4 0 2,8 18 0,9 2 0,13 1-4,14 2-15,4 0 8,2 2-3,36 3 1,17 0-1,12 0 6,5 1 8,-10 3 2,-15-3 2,-19 4 0,-22 1 8,-6-2-4,-16 6 11,-23-2-13,0-4-3,3-3-3,7-6-14,10 0-145,3-10-147,4-3-144</inkml:trace>
  <inkml:trace contextRef="#ctx0" brushRef="#br0" timeOffset="53549.49">11024 10060 662,'0'0'356,"0"0"-344,0 0 77,0 0-36,152 9-4,9-9-6,30-3-33,31-15 0,7-4 12,10-5 8,2-4 0,-15 2-5,-27-3 9,-43 6-25,-56 6-6,-42 10-6,-38 3-26,-20 3-20,-16 4-34,-37 0-116,-23 18-326</inkml:trace>
  <inkml:trace contextRef="#ctx0" brushRef="#br0" timeOffset="54016.47">10666 11223 776,'0'0'42,"0"0"4,0 0 106,0 0-79,0 0-13,145-68-19,-103 20-7,-7-4-15,-6-2-1,-15 3-12,-14 10-5,0 9 2,0 13-2,-20 12-1,-9 7-7,-7 0-14,5 17-25,7 1 24,11 0-6,7 3 14,6 0 8,10 1-8,23 3 9,16 0 3,2 1 4,-1 1 0,-8-1-2,-16 2 1,-10-2 1,-7 0 0,-9 0 8,0 0 1,-4 0 0,-19 0-10,-5-6 2,3-3-3,4-7-64,4-6-62,5-4-84,4 0-126</inkml:trace>
  <inkml:trace contextRef="#ctx0" brushRef="#br0" timeOffset="54594.32">11196 10418 687,'0'0'28,"0"0"-27,0 0 32,0 0-25,0 0-1,0 0 1,-72 87-2,62-87 5,-4 0 25,6-2-18,0-13-10,7-2-6,1-1-2,0 2-3,1-3 1,15 8 2,5-1 3,-4 3 5,3 6-2,-2 3 4,2 0 6,0 6-7,-1 16 1,-2 2-10,-4 5 3,-2 4-3,-11 5 2,0 7-1,-16 3-1,-20 0 1,4-2 2,3-12-2,9-10 2,6-11-3,3-13 0,5 0-3,3-3-3,3-13-38,0 0 28,14 5 14,6 8 2,8 3 15,9 3-2,7 10 21,12-1-4,4-10 27,-4-2 16,-8 0 9,-9-20-14,-15-6-13,-11-4-16,-6-2-22,-7 4-11,0 5-6,0 12 0,0 8-31,-2 3-106,-5 10-211,7 12-165</inkml:trace>
  <inkml:trace contextRef="#ctx0" brushRef="#br0" timeOffset="54836.47">11709 10851 882,'0'0'193,"0"0"-185,0 0 97,0 134-48,11-89-32,0 3 0,-2-4-19,-3 2 3,-2-3-9,-4-5 0,0-2-11,0-7-55,0-4-73,-12-4-94,-6-8-67,-6-3-120</inkml:trace>
  <inkml:trace contextRef="#ctx0" brushRef="#br0" timeOffset="54991.51">11517 11200 1025,'0'0'37,"0"0"12,0 0-35,174-117-14,-103 86-41,0 2-96,-6 5-57,-6 1-70,-9 5-161</inkml:trace>
  <inkml:trace contextRef="#ctx0" brushRef="#br0" timeOffset="55374.45">12211 10897 697,'0'0'125,"0"0"19,0 0-50,0 0-40,-130 109-7,102-66-10,5-3-16,7 0-4,12-8-10,4-6-7,0-8 1,18-9-3,9-9-15,4 0-17,1-20 8,1-6 0,-9-6 0,-9-1 6,-7-1 18,-3 0 2,-5 3 11,0 6 5,0 8 31,0 10 9,0 2-4,0 5-14,0 0-11,0 7-23,0 19-4,0 8 13,0 1-9,5 2 2,11-4-2,4-8-3,7-9-1,1-11-1,6-5-16,-3 0-20,-4-23-31,-5-5-99,-12-2-169,-10-5-267</inkml:trace>
  <inkml:trace contextRef="#ctx0" brushRef="#br0" timeOffset="56724.57">12240 10993 576,'0'0'134,"0"0"-112,0 0 49,0 0-26,0 0-14,0 0 8,17 37 1,-17-20-1,0-3 2,-4-4-7,-3-5-9,1 0 3,-2-5-2,0 0-10,-5 0-7,3 0 2,-1-3-5,5-8 1,4-4 0,2-2-7,0 0 3,4 3 2,13-1 7,-2 5-7,7-2 1,-7 5 0,3 4 1,2 3-4,-2 0 3,2 0 1,0 0-3,-4 1 12,-3 13-9,-2 3 1,-8 0 4,-1 2-4,-2-1 1,0 0-4,0-1 1,-7 1-1,-9-1-2,-4-3 1,-2 1 0,-3-2-2,-1 0-1,-6-6-1,-1-2 2,2 0-1,4-5 1,4 0-2,6 0 1,3-3 2,6-8-3,3-7-1,5-4-4,0 1-6,5-4 11,12-1-5,5 2 5,10-3 0,-1 4 1,4 2 0,2 5-1,-2 7-1,-1 5 1,-1 4-1,-2 0 1,-6 1-1,0 18-4,-8 2 5,-3 9-1,-3 7 1,-11 5 3,0 9 1,0 10 0,-13-3 3,-14 5-3,-9-8-1,-5-5 2,2-9-3,3-8-1,3-10 2,6-14-2,2-8 0,6-1 0,7-7 1,6-6 1,6-5-3,0 4-1,10 0-4,15 6 4,4 3-1,7 4 3,2 1-1,15 0 5,11-8 8,7-4 5,8-4 13,-8 0 0,-20-3-1,-15 1-14,-20 3-8,-9 2-6,-7 1-2,0-2-17,-9-4-21,-14-8-30,-1-8-56,-6-10-310</inkml:trace>
  <inkml:trace contextRef="#ctx0" brushRef="#br0" timeOffset="57196.47">12747 10515 917,'0'0'58,"0"0"-55,0 0 6,0 0-1,0 0-8,0 0 0,-69 67 2,54-67-2,-1 0 9,8-18-1,8-7-8,0 3 0,0 2-7,17-1-7,3 9 5,1 3 6,-2 9 3,5 0 1,-1 6 4,4 14 9,-7 2 9,0 6-12,-11 2 6,-2 6 2,-7 3 6,0 2-5,-12 8-9,-23-1-4,2-3-1,-3-8-2,3-11-2,14-14-1,7-12 3,6 0 17,6-6 19,0-11-22,25 2 2,2 5 13,6 6-9,6 4-10,1 0 1,2 0-9,-4 0-6,-7 6-10,-9-3-94,-4-3-187,-3 0-319</inkml:trace>
  <inkml:trace contextRef="#ctx0" brushRef="#br0" timeOffset="57430.02">13131 10597 863,'0'0'157,"0"0"-55,0 0-3,151 4-39,-97 45-18,0 15-7,-14 15 0,-15 14-10,-17 6 2,-8 5-12,-13 0 3,-21-13-2,0-17-8,-1-14 8,6-18-7,7-17-7,4-13-2,2-12-13,1-7-40,3-32-44,2-20-166,3-19-261</inkml:trace>
  <inkml:trace contextRef="#ctx0" brushRef="#br0" timeOffset="57953.44">13733 9914 995,'0'0'33,"0"0"-30,0 0 31,0 0-15,-39 112-18,31-102 0,-1-10-1,3 0 0,1-16 8,1-14-7,4-10 1,0-3-2,7 10-6,14 1 3,6 13 2,0 11-1,2 8 2,2 0 0,-1 20 0,0 13 6,-3 5 6,-6 2 8,-13 4-6,-8 0 5,0 0 5,-18 5-7,-20-1-6,-6-1-6,-3-2-3,3-13-2,8-17-12,9-8-17,13-7 20,12 0 9,2-14 0,2 1-10,25 8 10,13 5 6,10 0 11,5 0 2,10 0 14,1 0-2,-1 0 2,3 0 9,-8-22-5,-5-10 1,-8-3-13,-16 1 4,-16 4-23,-15 0-6,-2 6-11,-37 11-56,-22 13-116,-24 0-361</inkml:trace>
  <inkml:trace contextRef="#ctx0" brushRef="#br0" timeOffset="58350.16">10494 10657 781,'0'0'56,"0"0"61,0 0 23,-125 35-80,74 29-12,2 28 15,4 17-8,14 7-3,18-4-18,13-16-7,6-12-11,34-15-9,14-11-4,10-4-3,-1-8-3,-1-8-56,-8-8-91,-11-17-306</inkml:trace>
  <inkml:trace contextRef="#ctx0" brushRef="#br0" timeOffset="58936.49">6193 12992 839,'0'0'130,"0"0"-31,0 0-41,0 0 40,0 132-24,0-58-31,0 0-11,0-7-1,-2-15-12,2-16-5,0-13-5,6-11-4,13-5-3,0-5 0,9-2-2,3 0 0,3-9-31,3-14-50,-3-9-94,-5-10-195</inkml:trace>
  <inkml:trace contextRef="#ctx0" brushRef="#br0" timeOffset="59096.02">6372 13016 998,'0'0'41,"0"0"-23,0 0 1,0 0-13,170-82-6,-119 68-98,-9-2-130,-6 0-81,-14 0-40</inkml:trace>
  <inkml:trace contextRef="#ctx0" brushRef="#br0" timeOffset="59213.15">6725 12823 468,'0'0'265,"0"0"-19,0 0-93,0 0-104,0 0-31,0 0-12,0 36 1,0 1 0,0 1-7,8 6-133,6-10-224,-4-6-286</inkml:trace>
  <inkml:trace contextRef="#ctx0" brushRef="#br0" timeOffset="59380.53">7086 12839 1129,'0'0'2,"127"-62"12,-42 43 12,-5 2-21,-11 9-5,-23 8-69,-17 0-149,-21 0-124</inkml:trace>
  <inkml:trace contextRef="#ctx0" brushRef="#br0" timeOffset="59663.44">7231 12821 551,'0'0'222,"0"0"-115,-76 125 27,71-62-53,5 15-5,0 14-9,0 9-8,8 10-12,2 3-9,-3 3-6,-7-7-2,0-5-5,0-8-8,-14-15-7,3-15 0,5-17-2,4-18-2,2-12 0,0-12-5,6-1 0,23-7 0,12 0 5,16 0-6,1-11-9,0-1-52,-2-6-50,-12-7-165,-5-13-346</inkml:trace>
  <inkml:trace contextRef="#ctx0" brushRef="#br0" timeOffset="59859.78">7703 13222 1203,'0'0'26,"0"0"-14,0 0 26,-11 136 2,29-81-18,6 1-6,-1-8-7,-5-1-7,-3-7-2,-6-4-11,-2-6-81,-5-9-204,-2-11-256</inkml:trace>
  <inkml:trace contextRef="#ctx0" brushRef="#br0" timeOffset="60017.46">7700 13152 1027,'0'0'8,"0"0"-5,195-130-3,-117 96 0,-16 17-136,-22 14-120,-24 3-252</inkml:trace>
  <inkml:trace contextRef="#ctx0" brushRef="#br0" timeOffset="60189.99">7678 13496 861,'0'0'177,"0"0"-140,0 0 28,0 0-11,0 0-28,121 5-10,-49-44-16,-4-2-47,-3 1-112,-11 0-130,-15-3-189</inkml:trace>
  <inkml:trace contextRef="#ctx0" brushRef="#br0" timeOffset="60356.26">8187 13106 1029,'0'0'119,"0"0"-36,0 0-15,-47 155-21,47-95-14,0-2-8,0-7-7,0 2-15,0-5-3,7 1-25,-2-3-77,-5-9-264,0-13-315</inkml:trace>
  <inkml:trace contextRef="#ctx0" brushRef="#br0" timeOffset="60675.39">8273 13624 1106,'0'0'63,"0"0"1,72-127-42,-36 73-12,-2 3-8,-8 8 4,-15 10 5,-10 17-7,-1 11-2,-1 5-2,-24 0 0,-4 16-17,0 4-4,10 0 4,12-6 4,7 2-10,2 2 1,25 1 22,13 0 0,7-1 0,8 0 27,-1 5 19,-8 4-4,-14 1-20,-18 4-9,-14 2-1,0 3-10,-34-2-2,-11 2-10,-6-16-84,2-6-137,0-15-129,5-3-241</inkml:trace>
  <inkml:trace contextRef="#ctx0" brushRef="#br0" timeOffset="60880.43">8641 13136 928,'0'0'115,"134"-12"-5,-64 50 19,-10 14-80,-16 17-17,-19 5-5,-19-1-5,-6 2-7,-15-2 0,-16-5-11,-5-13-4,7-10-2,0-21-46,4-22-63,3-2-182,-1-32-309</inkml:trace>
  <inkml:trace contextRef="#ctx0" brushRef="#br0" timeOffset="61224.42">8862 12828 972,'0'0'26,"159"-32"6,-64 20 40,-3 9-38,-17 3-20,-19 0-4,-18 24 3,-16 17 4,-11 17 25,-4 20 7,-4 18 2,4 15-8,10 7-17,6 2 2,5 0-3,-3 1-8,-5-10 3,-16-7 2,-4-15-8,-18-14 13,-26-15-10,-11-13 2,-6-18-3,-8-17-7,3-12-5,1-2-4,6-37-44,13-14-41,8-22-76,22-1-495</inkml:trace>
  <inkml:trace contextRef="#ctx0" brushRef="#br0" timeOffset="61389.36">10242 13418 1266,'0'0'28,"0"0"-23,159-85-5,-97 64-5,-15 11-149,-26 10-259</inkml:trace>
  <inkml:trace contextRef="#ctx0" brushRef="#br0" timeOffset="61537.43">10310 13646 1188,'0'0'114,"0"0"-73,115-31-11,-39 3-19,-5 2-11,-20 8-1,-20 6-62,-26 3-263</inkml:trace>
  <inkml:trace contextRef="#ctx0" brushRef="#br0" timeOffset="62056.08">11720 12862 1073,'0'0'103,"0"0"-62,0 0 53,0 162-48,0-90-10,0 3-2,0-7-7,0-9-12,0-16 1,0-15-8,6-10-5,12-14-2,7-4 2,10 0-3,13-10-8,3-16-48,-2-10-55,-14-12-202,-12-6-470</inkml:trace>
  <inkml:trace contextRef="#ctx0" brushRef="#br0" timeOffset="62191.24">11945 12819 812,'0'0'244,"0"0"-244,0 0 4,139-70-8,-86 56-143,-15-2-304</inkml:trace>
  <inkml:trace contextRef="#ctx0" brushRef="#br0" timeOffset="62326.43">12253 12605 942,'0'0'102,"0"0"-65,0 0-19,0 0-6,0 0-12,0 126-43,0-80-155,0-7-204</inkml:trace>
  <inkml:trace contextRef="#ctx0" brushRef="#br0" timeOffset="62516.32">12639 12735 670,'0'0'466,"153"-80"-460,-48 44 19,2 4 14,-7 7-32,-22 13-7,-31 9-59,-27 3-111,-20 0-132,-8 8-92</inkml:trace>
  <inkml:trace contextRef="#ctx0" brushRef="#br0" timeOffset="62790.4">12736 12765 940,'0'0'97,"-66"114"-4,59-22 22,7 24-59,0 18-11,0 17-11,0 14-6,0-1 6,-11-7 1,-1-7-17,6-17 7,6-16-6,0-16-5,5-19-2,16-17 2,6-17-5,7-18-1,8-13 1,12-8-2,6-9-2,11 0 0,6-12-5,-6-4-8,-9 0-53,-13 4-74,-25-2-229</inkml:trace>
  <inkml:trace contextRef="#ctx0" brushRef="#br0" timeOffset="63347.15">13392 13174 855,'0'0'85,"0"0"-40,100-145 28,-48 87-37,1-5-18,-6-2-9,-17 6 4,-14 8-1,-16 18-9,0 10-3,-13 19 0,-14 4-1,-2 7-44,0 22-1,10 5 14,7 4 23,12 2 9,0-3 8,16-5-7,18-4 3,5-5 18,1 0 31,-3-2-8,-14 0-13,-9 2-13,-14 3-12,0 8-6,-18 5-1,-14 4-87,-3-7-200,2-6-133</inkml:trace>
  <inkml:trace contextRef="#ctx0" brushRef="#br0" timeOffset="63607.64">13006 13593 825,'0'0'209,"0"0"-176,0 0 49,121 31 24,14-31-63,36 0-14,26-20-5,10-11 7,15-3 5,-5-6-8,-16-2-4,-25 3-5,-41 5-15,-56 8-4,-34 11 0,-42 6-52,-13 9-23,-41 0-67,-23 9-332</inkml:trace>
  <inkml:trace contextRef="#ctx0" brushRef="#br0" timeOffset="64709.41">13254 14427 653,'0'0'158,"0"0"-52,0 0-17,0 0-75,0 0-5,0 0 23,60-111 0,-38 79-7,-4 6 1,-4-1-10,-10 8-9,-4 7-1,0-3 2,0 9-8,0 4 0,0 2 4,0 0-2,0 0 2,0 0-4,0 0 0,0 0-1,0 0-1,0 0-2,0 0-7,0 0-19,0 0 4,0 0 14,0-4 4,0 4-2,0 0-3,0 0-10,0 0-20,0 0 4,-4 0 22,-1 0 17,1 0 0,-1 0 1,5 0 5,-5 0-1,5 0 3,0 0 9,-2 0-8,2 0 3,-2 0-4,2 0 0,-3 0-4,2 4-1,-1-4 7,2 0 0,0 0 4,0 0 2,0 0 4,0 0 2,0 0-5,0 0-9,0 0-4,0 0-4,0-6 7,0-6-6,0-6-1,2 4 0,-2 6 2,0-1 3,0 7 11,0 2-1,0 0-6,0 0-7,-9 11-3,-3 7 1,10 4 0,2-2-2,0 1 1,7 2 1,17-3-7,7 4 7,8-2 3,5 0-3,-2 0 3,-1 0-1,-13-3-2,-10-2 2,-8 5 10,-10-3 3,0 3 8,-14 0-4,-13-3-11,-2 2-2,0-8-6,-1-2 0,0 1-11,-1-6-57,6-2-62,6-4-243,0 0-246</inkml:trace>
  <inkml:trace contextRef="#ctx0" brushRef="#br0" timeOffset="65273.8">13642 13914 765,'0'0'3,"0"0"-3,0 0 0,0 0-44,0 0 9,0 0 35,-49 20 15,39-20-8,0 0 13,8-5 13,2-8-24,0-3-7,0-1-1,6 0 1,10 2-1,6 1-1,0 5 2,5 6 10,-3 3 22,1 0 10,-5 0-13,-5 15 3,-3 11-3,-8 6 14,-4 0-18,0 5 3,-6-2-3,-18-4-5,-4-2-5,-1-2-14,0-8 5,2-2-6,5-9-1,2-8 4,4 0-4,10 0 4,4-4-5,2-5-3,0 4 3,10 3 0,15 2 0,4 0 1,7 0 8,3 2 1,1 3 3,0-3 8,0-2 4,-5 0 18,-4 0-6,-4-12-4,-14 3-10,-4-3-12,-7 2-2,-2 0-9,2 2 0,-2 2-37,0 3-38,5 3-126,2 0-250</inkml:trace>
  <inkml:trace contextRef="#ctx0" brushRef="#br0" timeOffset="65461.4">14115 14129 928,'0'0'153,"0"0"-102,0 0 36,6 112-43,3-78-32,-5 7-2,-4-6-5,0 4-3,0-4-2,0-2-6,0-6-74,0-4-97,-6-9-183,-7-7-153</inkml:trace>
  <inkml:trace contextRef="#ctx0" brushRef="#br0" timeOffset="65618.55">13975 14420 1016,'0'0'56,"0"0"-5,0 0-41,110-104-10,-54 69-18,-1-1-49,1 3-85,0 4-120,-14 5-155</inkml:trace>
  <inkml:trace contextRef="#ctx0" brushRef="#br0" timeOffset="66150.35">14608 14069 834,'0'0'169,"0"0"-135,0 0 3,0 0-20,0 0-14,0 0 0,-88 64 3,70-64-2,5 0-2,1-4-4,6-15-9,6-2-6,0 1 6,0-1-7,11 6 11,9 3 5,0 4 1,-3 3-1,8 5 2,-2 0 0,-3 0 3,2 13 1,-2 9 3,-2 6 3,-3 2 2,-3 3 0,-10 10 6,-2-8 3,0 11-10,-31-5 4,2-1-3,-7-2-10,-2-14 6,7-7-7,2-12 2,6-3 1,11-2 2,11 0-5,1-10-1,0-5-10,19-2 0,6 1 10,8 6-1,0 3 1,2 7 0,1 0 14,-3 0 2,-2 0 0,-6 7 13,0 1-3,0-6 0,-4-2-10,6 0-5,0 0-3,-5-10 0,0-8-8,-4-2-1,-2-2-41,-7-5-58,-9-4-159,0-8-326</inkml:trace>
  <inkml:trace contextRef="#ctx0" brushRef="#br0" timeOffset="66651.36">14965 13638 736,'0'0'58,"0"0"-57,0 0 4,0 0-5,0 0-14,0 0 8,-57 67 6,45-67 6,2-5 3,5-11 2,5 0-5,0-6-6,0 5-10,9 5 10,9 0 3,-1 7 0,6 1-2,0 4 9,-2 0 8,-1 0 23,-1 16 12,-6 5-10,-5 5 2,-2 6-14,-6-2-7,0 7 0,-25-2-8,-12 2-2,0-3-13,-3-8 3,0-7-3,9-6-1,8-6 6,9-7-3,11 0 6,3 0-5,0-7-3,0 1 8,11-1-1,10 7 1,6-3 7,4 3-2,5 0 7,3 0 2,-4 0-13,-6 0-3,-4 0-3,-6 0-4,2-2-28,-1-2-80,0-6-91,0-8-169</inkml:trace>
  <inkml:trace contextRef="#ctx0" brushRef="#br0" timeOffset="66909.36">15349 13589 1041,'0'0'70,"0"0"-35,0 0 48,154 115-24,-117-37-29,-12 11 4,-21 8-2,-4 4 0,-13-4-10,-20 0 10,-5-21-15,3-14 6,5-22-5,6-19-3,4-12-8,2-9-4,3 0-3,-2-5-22,7-20-37,-1-8-31,7-16-92,-2-11-218</inkml:trace>
  <inkml:trace contextRef="#ctx0" brushRef="#br0" timeOffset="67456.6">15862 13271 693,'0'0'277,"0"0"-277,0 0 5,0 0-7,0 0 2,0 0-26,-44 78 26,28-78 0,1 0 2,-2 0 11,9-12 7,3-9-7,5 0-13,0 1-1,9 8 1,8-4 3,4 9-2,3 4 7,1 0-7,0 3 9,3 0 0,-2 0 20,4 13 1,-5 8 15,-9 6-20,-12 9 4,-4 0-5,-2 8-3,-30 2-15,-6-2-1,-2-2-3,3-5-3,7-12 1,4-11-1,11-11 4,5-3-8,10 0 4,0-17-7,2 4-15,18 1 18,5 10 4,2 2 0,4 0 10,5 0 0,4 0 16,7 0 7,3 0 15,8-9 2,2-14-2,-3-8 1,-8-1-27,-16 8-13,-18 8-9,-12 10-12,-6 6-67,-47 2-112,-31 18-564</inkml:trace>
  <inkml:trace contextRef="#ctx0" brushRef="#br0" timeOffset="67916.86">13210 13906 205,'0'0'367,"0"0"-225,-114 81 42,68-30-51,9 16-44,-1 8-7,11 8-2,9 1-23,12-4-19,6-7-14,0-3-14,16-7-8,11-10-2,4 1-1,9-6-26,3-11-66,5-25-201,-6-12-411</inkml:trace>
  <inkml:trace contextRef="#ctx0" brushRef="#br0" timeOffset="68618.4">15384 12410 938,'0'0'56,"0"0"-15,119-34 40,-45 29-32,3 2-15,1 3-14,-8 0-4,-8 0-9,-6 0 13,-12-2 0,-11 0-3,-6 1 3,-13 1-11,-10 0 1,-1 0 1,-3 0 0,4 29-5,2 11 12,2 11 4,5 4-3,0 10-10,5 12 2,5 8-9,6 14 5,4 15 5,2 18 6,-1 11-7,-5 5-2,-7 2 0,-7-7-7,-15-9 0,0-5 5,-8-20 0,-23-10 14,-11-11-2,-10-13 0,3-15-2,0-11-2,8-15-3,8-17-3,4-8-7,5-9 2,-5 0-4,5 0-25,-1-2-44,9-10-14,9-5-28,7-12-111,0-13-225</inkml:trace>
  <inkml:trace contextRef="#ctx0" brushRef="#br0" timeOffset="68860.15">17033 12869 1162,'0'0'66,"0"0"-47,151-80 27,-96 64-25,-3 4-21,-15 0-39,-10 6-66,-11 1-173,-14 2-231</inkml:trace>
  <inkml:trace contextRef="#ctx0" brushRef="#br0" timeOffset="69029.71">17087 13048 1078,'0'0'127,"0"0"-74,0 0-21,0 0-20,0 0-4,150-24-8,-96 2-3,2-4-73,-4-6-118,-4-7-228</inkml:trace>
  <inkml:trace contextRef="#ctx0" brushRef="#br0" timeOffset="69338.4">18382 12397 1006,'0'0'35,"0"0"37,0 0-8,0 0-39,0 0-10,-144-51 18,104 56 14,7 20 4,-1 8-8,12 6-1,4 12-15,7 2-1,11 12-9,0-2-7,0 3-6,16-1-3,-1-2-2,-1-1-3,-3-2-19,-1-1-28,-5 2-16,-5-6-33,0-14-178,0-13-164</inkml:trace>
  <inkml:trace contextRef="#ctx0" brushRef="#br0" timeOffset="69682.28">17910 12951 1043,'0'0'68,"0"0"-23,114-93-13,-37 65-32,7-3-3,-6-3-73,-10 0-39,-5-6-27,-7 0 40,-7 2 75,-9 0 27,-9 4 7,-6 6 25,-9 5 68,-12 8 44,-2 7-6,-2 3-37,0 5-27,0 0-28,-2 10-25,-16 26-2,1 17 10,-2 7 7,9 4-5,0 4-6,6-3-11,2-2-11,-1 0-2,1-10-2,0-4-37,0-15-34,2-13-57,0-16-233,4-5-238</inkml:trace>
  <inkml:trace contextRef="#ctx0" brushRef="#br0" timeOffset="69932.05">18813 12472 1090,'0'0'65,"0"0"-45,0 0 56,18 127-24,-13-51-15,-5 4 2,0 2 1,0-3-13,0-10-2,0-14-16,0-20-4,0-14-2,24-16-3,12-5 0,6-12-15,5-17-29,-8 1-18,-11 5-37,-15 6-125,-13-4-285</inkml:trace>
  <inkml:trace contextRef="#ctx0" brushRef="#br0" timeOffset="70067.24">18744 12814 984,'0'0'35,"0"0"-15,152-102-20,-94 73-97,-14 3-185,-15 3-174</inkml:trace>
  <inkml:trace contextRef="#ctx0" brushRef="#br0" timeOffset="70306.27">19147 12448 935,'0'0'139,"0"0"-8,162-22-31,-98 32-47,1 34-12,-12 14 1,-15 14 1,-13 13-17,-22-1-4,-3 6-1,-28 3 3,-25-9 10,-1-9-8,5-22-13,8-20 7,10-19-8,10-14-7,-3 0-5,5-11-68,-6-15-49,-2-13-55,-4-12-502</inkml:trace>
  <inkml:trace contextRef="#ctx0" brushRef="#br0" timeOffset="92114.24">5719 15906 750,'0'0'195,"0"0"-150,0 0-8,0 0-9,0 0-22,0 0 14,0 0 19,-51 150 4,45-86-4,6 7-5,-3-8-3,1 3-14,-2-11-6,-1-7-6,5-9-3,0-10-1,0-12 0,0-12 1,0-1-1,0-4-1,9 0-3,8-18 3,6-22 9,3-8-9,1-2 0,-4 0-1,-4 5 1,0 11-5,-9 16 9,2 12-9,1 6 4,3 10-13,4 22 7,7 16 4,4 2 3,4 3 0,2-18 0,-2-9 2,-6-15 1,-5-11 13,-4 0 15,4-24 4,2-16 8,-3-13-24,-4-1-17,-13-8-2,-6 4-1,0 4-39,-6 6-45,-9 20-156,2 10-372</inkml:trace>
  <inkml:trace contextRef="#ctx0" brushRef="#br0" timeOffset="92304.18">6440 16054 666,'0'0'282,"0"0"-244,2 114 73,-2-52-38,0-2-50,0-2-17,-10 5-1,-9-7-5,0-6-21,4-10-120,6-22-165,7-18-176</inkml:trace>
  <inkml:trace contextRef="#ctx0" brushRef="#br0" timeOffset="92500.23">6571 16152 926,'0'0'80,"0"0"-68,0 0 56,-136 136-24,120-95-14,5 0 13,11-2-14,0-12-13,26-1-16,16-3 0,13-5-14,3-4-151,-11-11-249</inkml:trace>
  <inkml:trace contextRef="#ctx0" brushRef="#br0" timeOffset="92789.12">6887 16174 1149,'0'0'60,"0"0"-54,159-99 12,-77 62-7,0 7-11,-17 12 0,-21 6-70,-26 10-84,-18 2-20,0 0 101,-33 10 73,-5 12 10,-1 8 33,2 7 80,2 8-43,8 3 0,2 7-15,8-2-18,6 0-4,6-4-24,2 9-3,3 1-10,0 3-4,0 5-2,-4-5-80,-9-12-288</inkml:trace>
  <inkml:trace contextRef="#ctx0" brushRef="#br0" timeOffset="93367.26">8251 16204 682,'0'0'180,"0"0"-78,0 0 55,0 0-79,0 0-65,0 0-12,-21 40 15,13 4 16,2 2 1,-1-2 0,3-7-3,0-7-6,4-2-7,0-6-7,0-4-7,13-4-1,11-1-1,5-6-2,7-7-11,1 0-33,1 0-59,-1-20-165,-8-8-269</inkml:trace>
  <inkml:trace contextRef="#ctx0" brushRef="#br0" timeOffset="93518.93">8510 16087 838,'0'0'99,"0"0"-97,154-53-4,-85 35-2,-7 2-211,-8 6-198</inkml:trace>
  <inkml:trace contextRef="#ctx0" brushRef="#br0" timeOffset="93674.81">8932 15875 824,'0'0'210,"0"0"-119,0 0-26,0 0-39,0 0 5,0 0-5,-21 128-15,19-83-9,2 9-2,0 9-35,0-5-148,0 0-263</inkml:trace>
  <inkml:trace contextRef="#ctx0" brushRef="#br0" timeOffset="93885.13">9343 15937 1115,'0'0'33,"133"-40"-28,-20 20 71,5-6-34,0 8-28,-20 1-8,-31 12-6,-33 5-46,-30 0-79,-4 14-116,-33 4 33,-16 1-177</inkml:trace>
  <inkml:trace contextRef="#ctx0" brushRef="#br0" timeOffset="94191.89">9299 16070 768,'0'0'303,"0"0"-230,-49 142 43,49-61-28,0 13-39,10 4-9,5 18-1,1 11-6,-10 11-10,-6 8-5,0-4-8,0-1-5,-6-9 0,0-19-1,6-11 2,0-8-5,0-18-1,8-14 0,13-11-2,13-29 1,9-4-3,19-18 2,19-6 0,12-26 1,1-3-14,-17 17-23,-23 18-48,-37 0-80,-17 27-377</inkml:trace>
  <inkml:trace contextRef="#ctx0" brushRef="#br0" timeOffset="94851.44">10778 16593 687,'0'0'215,"0"0"-134,0 0 3,144-146-40,-88 89-29,2-3-9,-11 2-3,-16-3 5,-18 10-6,-13 7-1,0 12 0,-4 14 4,-21 10 1,-4 8-4,-4 0-2,0 12-3,12 10 1,8 6 0,11 2-1,2 6 2,11 4-2,26-8 3,13-2 1,6-2 1,2-1 2,-10-1 21,-10 2-4,-16 2 0,-14-8-14,-8 6-1,-6-2 1,-18 6 0,-6-1-7,-5-4-32,4 4-135,2 1-158,3-11-178</inkml:trace>
  <inkml:trace contextRef="#ctx0" brushRef="#br0" timeOffset="95203.92">10329 16999 656,'0'0'234,"0"0"-147,0 0-16,0 0-38,129 9 68,-26-9-20,31 0-27,30-14-2,26-4-12,25 0-10,5-4-4,0 4-12,-4-5 1,-18 6 3,-20-5-5,-36 3 3,-28 4-13,-36 4 0,-36 8-3,-19-3-23,-23 6-28,-12 0-31,-41 14-40,-30 4-205,-25 8-409</inkml:trace>
  <inkml:trace contextRef="#ctx0" brushRef="#br0" timeOffset="95648.05">10835 17714 929,'0'0'153,"0"0"-115,0 0 23,0 0-26,0 0-18,130-142 3,-95 92-5,-6-1-9,-15 7-1,-5 14-2,-9 7 1,0 14-3,-3 6-1,-19 3 0,2 0-12,-4 3-4,6 15 1,4-4-4,9 9 5,5 2 3,0-3 1,11 6 9,14-6-2,4 1 2,2-5 2,0 4 0,-4 10-1,-6-2 1,-11 5 4,-7 6-1,-3-15-3,0 2 1,-20 2 2,0-12-4,-5 4-22,-2-3-89,2-10-120,6-9-166</inkml:trace>
  <inkml:trace contextRef="#ctx0" brushRef="#br0" timeOffset="96217.21">11325 17223 35,'0'0'803,"0"0"-770,0 0-33,0 0 10,0 0-7,0 0 2,-17 54-1,6-50 5,-5-4 2,5 0 1,-3 0 0,5-4-2,6-10-10,3 4-4,0-6-3,0 2 6,16 0-3,3 0 4,-1 2 5,1 6 2,0 6 12,-4 0 10,-1 0-10,-1 0-11,-2 6-5,2 11 4,3 10 4,-8-5-5,2 6-3,-8-6 5,-2 4-4,0 6 11,-13-6-5,-12 4 4,-4-2-11,2-10 6,5 1-9,2-11-4,6 0-5,3-8-5,7 0 14,4 0 0,0-4-6,0 0 6,9-4 2,13 3 5,0 5 4,5 0 4,2 0 8,-2 5-11,4 3 3,-5-8-5,-3 0 3,2 0-12,-8 0-1,1 0-11,5 0-90,-4-8-172,4 3-103</inkml:trace>
  <inkml:trace contextRef="#ctx0" brushRef="#br0" timeOffset="96429.43">11778 17459 727,'0'0'252,"0"0"-211,0 0 13,0 0 20,-3 102-40,3-65-12,0-7 9,0 7-13,3-11-6,0 6-12,-3-6 0,0 1-2,0 4-62,0 1-63,0-5-160,0-10-142</inkml:trace>
  <inkml:trace contextRef="#ctx0" brushRef="#br0" timeOffset="96615.53">11615 17830 907,'0'0'181,"0"0"-122,0 0-16,60-107-19,-12 75-6,0 1 3,-7 4-3,-6 6-18,-3 7-4,-6 0-65,1 5-108,1 0-147,1 1-162</inkml:trace>
  <inkml:trace contextRef="#ctx0" brushRef="#br0" timeOffset="96997.18">12288 17467 644,'0'0'408,"0"0"-372,0 0 19,0 0-13,0 0-33,-116 77-5,85-41 4,2-4 0,7 8-5,6-1 2,9-4-5,7-7 0,0-6-32,25-14-27,13-8-39,2-12 58,1-24-16,-8-9 56,-10-1 1,-6 7 7,-11-1 5,-3 18 23,-3 4-4,0 9 14,0 5 23,0 3-23,0 1-6,0 0-9,0 0-9,-5 14-14,5 12-1,0 6 2,0 0-1,10-3-5,7 0-2,6-3-1,1-12-5,3-2-37,-1-8-63,-3-4-50,-7-16-202</inkml:trace>
  <inkml:trace contextRef="#ctx0" brushRef="#br0" timeOffset="97522.07">12512 17079 840,'0'0'86,"0"0"-84,0 0-2,0 0 10,0 0-9,0 0 2,7 58 2,-22-53-2,0-5 0,1 0 4,1 0-4,5 0 4,0 0-7,8-5-9,0-8-30,0 4 14,12 0 5,3-1 16,3 3 2,1-3 4,2 1-1,0 9 4,-1 0-1,-3 0 4,1 9 6,2 8-3,-4 2 3,-5 3-3,-5-3 5,-6 8 0,0 2 3,-13 3-5,-18 1-3,0-8-10,-2-2 2,4 0 0,4-14-3,8-1 2,7-8 0,8 0 0,2 0 8,0 0 8,0 0 4,22 0 4,6 0 16,11 0-6,-6 0-15,6 0-6,-6 0-9,-9 0-6,-6 9-7,-5-4-115,-5-1-177,-8-4-262</inkml:trace>
  <inkml:trace contextRef="#ctx0" brushRef="#br0" timeOffset="97793.41">12873 17070 1013,'0'0'124,"0"0"-108,0 0 20,168 10 36,-111 38-47,-8 19 0,-14 15-11,-19 6-1,-16 14 1,0 3 0,-27 0 16,-6 6-10,-5-21 2,0-9 2,5-23-9,2-23-9,4-8-2,2-17-4,5-10-18,5-14-14,4-18-41,10-26-77,1-12-210,0-6-227</inkml:trace>
  <inkml:trace contextRef="#ctx0" brushRef="#br0" timeOffset="98340.2">13482 16798 794,'0'0'153,"0"0"-148,0 0-3,0 0-4,0 0-18,0 0-26,-50 80 19,37-80 3,-1 0 13,6-9 9,3-8 2,5 2 2,0-6 0,5-1 1,17 4-1,4 4 4,2 1-1,4 4 6,-1 5 16,4 4 8,-2 0 14,-3 8-20,2 15-4,-10 12-11,-6 5-1,-14 1 12,-2 8-7,-6 1-4,-23-1-3,-5-6-6,-4-6 2,4-11-7,5-16 2,8-6-1,5-4-1,5 0 0,6-13-19,5 3 8,0 2 10,5 7 1,20 1 1,4 0 12,6 0 7,7 0 7,5 1 8,4-1 16,3 0 10,-3-9-2,-9-9-15,-12-1-10,-6 3-15,-15 3-9,-9 2-10,0 3-10,-13 4-64,-28 4-129,-21 0-360</inkml:trace>
  <inkml:trace contextRef="#ctx0" brushRef="#br0" timeOffset="98743.21">10801 17200 294,'0'0'603,"0"0"-515,0 0-15,-119 63 16,85 10-42,5 14-8,9 12 21,12-5-16,8 8-9,0-4-16,23 1-10,8-6-4,9-16-5,14-15-20,20-22-62,13-36-156,13-13-260</inkml:trace>
  <inkml:trace contextRef="#ctx0" brushRef="#br0" timeOffset="99307.63">13713 16029 736,'0'0'123,"0"0"-89,141-31 69,-57 23-21,2 4-53,9-1-7,-13 5-1,-12 0-13,-13 0-4,-23 5 0,-17-5-1,-10 4 9,-7 4 13,0 10 17,0 18 9,2 18-14,3 19-7,6 18-2,4 14-3,8 9-6,2 16 2,8 9 0,0 5-12,-4 2 3,0 1-7,-9-9 6,-14-4-2,-6-14-1,-10-11 3,-33-7-2,-7-12 4,-11-16 6,3-23-3,5-24-8,3-24-4,8-3-1,-3-8-3,5-22-36,7-6-30,6-4-17,7-6-109,2-10-486</inkml:trace>
  <inkml:trace contextRef="#ctx0" brushRef="#br0" timeOffset="99735.66">15266 16419 838,'0'0'213,"0"0"-130,0 0-39,0 0-36,116-73-4,-60 47 0,-9 13-4,-13 4-121,-19 9-133,-15 0-106</inkml:trace>
  <inkml:trace contextRef="#ctx0" brushRef="#br0" timeOffset="99869.15">15274 16575 632,'0'0'227,"0"0"-120,0 0-16,0 0-42,0 0-34,0 0-4,162-35-11,-88 3-110,-3 5-240</inkml:trace>
  <inkml:trace contextRef="#ctx0" brushRef="#br0" timeOffset="100119.19">16203 15927 1165,'0'0'83,"0"0"-67,0 0 7,0 0-11,0 0 0,0 143 16,0-71 4,0-2-10,0-6 2,0-11-8,0-12 2,0-14-12,11-9-6,11-10-1,9-8 1,2 0-11,2 0-31,-2-19-41,-13 2-88,-13-1-233</inkml:trace>
  <inkml:trace contextRef="#ctx0" brushRef="#br0" timeOffset="100292.37">16016 16311 946,'0'0'194,"0"0"-122,0 0 8,0 0-54,138-74-16,-49 41-2,-2 3-8,-15 1 0,-19 17-25,-23 7-98,-18 5-129,-12 5-118</inkml:trace>
  <inkml:trace contextRef="#ctx0" brushRef="#br0" timeOffset="100530.61">15889 16695 857,'0'0'137,"0"0"-106,0 0 24,0 0 22,216 49-44,-85-49-1,17-26 18,9-10 12,2-5-6,-5 5-11,-16 6-14,-29 9-15,-35 7-16,-37 9-1,-25 5-44,-12 0-21,-14 0-39,-29 0-76,-14 0-313</inkml:trace>
  <inkml:trace contextRef="#ctx0" brushRef="#br0" timeOffset="101031.18">16397 17070 814,'0'0'55,"0"0"-19,0 0 34,0 0-61,-113 109-4,94-102 0,-3-7 7,6 0 1,3-9 26,4-17-9,9 3-11,0 1-10,9-4-6,17 8-3,3 1-3,2 3 1,2 5 2,2 9 1,1 0 2,-5 0-3,-4 9 1,-6 8 0,-5 14 0,-7 5 0,-7 3 3,-2 12 0,-13 2-1,-20 0-2,-7-2 2,-1-7-1,1-13-2,5-13 4,8-14 1,7-4-3,7 0-2,11-14 0,2-4-6,2 6 4,19 3 2,14-6 0,-2 7 7,4 8 6,1 0 1,-7 0-1,-6 11-13,-8 8 0,-3 0-23,-3-2-56,1 1-99,-6-7-152</inkml:trace>
  <inkml:trace contextRef="#ctx0" brushRef="#br0" timeOffset="101452.2">16992 17165 946,'0'0'175,"0"0"-109,0 0 22,0 0-74,-114 32-7,70 6-4,2-3 9,5 6-3,14-4 2,4-11-4,11 1-5,8-8-2,0-6-2,17-9-13,24-4-6,5-5 1,6-26-7,-8 4-9,-11-8 10,-15 7 26,-9 7 3,-9 8 4,0-1 22,0 9 19,0 5-6,0 0-20,0 0-8,0 5-14,0 17 1,0 4 7,7 2-6,11-2-2,6-8 2,8 0 1,3-6-3,8-12 0,0 0 2,-3-4-2,-8-11-18,-16-5-77,-16-6-140,-4-11-493</inkml:trace>
  <inkml:trace contextRef="#ctx0" brushRef="#br0" timeOffset="102059.18">17525 16571 822,'0'0'160,"0"0"-128,54-109 50,-21 58-48,0-4-26,-1-6 2,-10 1-1,-11 7 5,-9 7-11,-2 16 3,-6 16-6,-19 14-9,-11 0-15,-7 14-23,6 13 7,3 8 20,16 1-3,18 4-25,0 0 6,31-12 42,12 3 0,4-5 11,-4-7 44,-12 4-10,-9-1-19,-12 4-16,-10 0-2,0-3-7,0-4-1,-17 1-80,4-6-115,-1-14-84,12 0-208</inkml:trace>
  <inkml:trace contextRef="#ctx0" brushRef="#br0" timeOffset="102553.36">17962 16191 800,'0'0'171,"0"0"-150,0 0 15,0 0-25,0 0-8,-25 111 0,14-79 0,7 3-1,2-7 5,2-2 7,0-4-1,0-5-8,10-2-5,13-7 4,4-8 2,-3 0-6,5 0 2,-3-23 1,-1-3 0,-2-9 3,-5-1 0,-3-4-2,-4 10 2,-6 5 2,-3 9 10,-2 11 0,0 5 3,0 0-3,0 0-18,0 5-6,0 13 6,0 0 4,0 3-4,0-7 1,0-5-3,0-4 1,0-5-8,0 0-4,0-14 5,9-13-35,13-1-1,7 2 35,3 5 9,-3 9 3,0 12 8,-6 0 9,2 19-2,-5 17-8,-4 5-8,-5 0-2,-6 1 0,-5 4-31,0-5-74,-12-5-161,-10-6-87</inkml:trace>
  <inkml:trace contextRef="#ctx0" brushRef="#br0" timeOffset="102699.11">18189 15909 908,'0'0'0,"0"0"-58,0 0-78,0 0-380</inkml:trace>
  <inkml:trace contextRef="#ctx0" brushRef="#br0" timeOffset="103124.01">18979 16191 889,'0'0'114,"0"0"-63,0 0 33,0 0-74,-123 49-2,82-19 27,4 11-11,5 1 3,5-5-9,12 0-3,8-5-11,7-10-4,0 0 0,16-12-7,15-6-18,7-4 4,3-4 9,3-24 8,-4-10 4,-9-5 9,-7-5-3,-7-1 2,-7-4 16,-8 25 0,-2 6 6,0 12 11,0 10-6,0 0-11,0 14-19,0 22-4,-6 8-1,6 11 1,0-8-1,0 4 0,0-7-6,11-9-36,8-8-26,7-13-54,1-9-128,2-5-118</inkml:trace>
  <inkml:trace contextRef="#ctx0" brushRef="#br0" timeOffset="103359.18">19192 16058 294,'0'0'651,"0"0"-518,0 0-7,0 0-77,0 0-43,0 0 40,40 119-5,-33-47-16,-1-9 0,2 3-6,0-11-7,5-7-2,3-12-8,5-10-2,2-12 0,4-14-6,4 0-15,3-3-13,-5-26-34,-13-1-122,-14-6-295</inkml:trace>
  <inkml:trace contextRef="#ctx0" brushRef="#br0" timeOffset="103501.65">19265 16298 1048,'0'0'139,"0"0"-115,0 0-3,135-94-18,-79 69-3,-6 6-52,-21 1-100,-18 4-220</inkml:trace>
  <inkml:trace contextRef="#ctx0" brushRef="#br0" timeOffset="104886.04">20222 14502 907,'0'0'128,"0"0"-117,100-135 70,-50 91-54,-10 5-21,-13 6 2,-16 5-7,-11 5-1,0-4-6,-5 8-1,-20 6 7,-2 5 1,1 8 5,2 0 0,1 1 2,5 19-3,5 11-4,4 5 0,9 13 4,0 6 5,0-1-2,0 13 1,3-1 4,3 2-3,-5 2-4,-1-12-5,0-12 3,0-12-1,0-20-3,0-9 1,0-5-1,8-7 3,8-31 6,5-12-6,6-6-3,1 7-1,2 12-3,-1 13-1,-2 12 1,0 4-1,-7 8 1,-3 0 4,-7 17-5,-1 10-2,-3-1-3,-3 11 10,-3-2-12,4-7-5,-2-6 5,2-10-2,9-12-8,6 0 11,5-13 11,5-24 2,2-3-1,-4-4 0,-4 0 2,-12 8-2,-5 2 1,-4 14 1,-2 8 4,0 8 14,0 4 0,-4 0-5,-9 18-15,-2 15 1,5 8 0,8 5-1,2-2 1,0-4 5,11-10-7,16-8 0,4-12 1,4-10 2,4 0 2,-3-26-5,-5-2 4,-9-6-1,-9-4-2,-13-2-1,0 0 0,-2 1-10,-13 8-14,0 9-11,10 10-8,2 10-13,3 2-48,0 0-62,3 0 60,19 18 96,4 0 10,3 6 22,-2 6 29,-2 5 15,-5 9-4,-4 2-7,-1-5-8,-2-3-22,0-10-15,3-11 0,5-13-3,5-4 2,8-12 0,1-19-3,1-8-2,-9-7-3,-11 5 3,-8 7-2,-8 5 6,0 16 39,0 13 19,-20 0-30,1 13-27,-4 22-1,6 5 5,14-2 3,3 0 0,6-14-1,27-6-6,19-10 9,17-8 2,14-16 9,6-22-9,-4-5-13,-14 4-4,-26 6-1,-18 12-2,-21 10-19,-6 11-27,-25 0-53,-33 29-273,-19 23-190</inkml:trace>
  <inkml:trace contextRef="#ctx0" brushRef="#br0" timeOffset="105442.17">20601 15450 608,'0'0'79,"0"0"18,0 0-20,0 0-26,0 0 62,0 0-23,-31-50-41,1 50-15,2 0-6,-4 18-12,2 8-5,7 10-1,5 0-9,7-4 0,9-1-1,2-9 0,0-4-1,9-14-10,17-4-12,6 0 22,4-16-7,-5-11 2,-4-1-2,-12 2 7,-7 4 0,-2 5 2,-6 6 3,0 8 22,0 3 1,0 0 9,0 0-20,0 0-13,0 0-3,4 9-1,3 8 1,3 0 2,2 1-2,-1-5-1,0 2-29,5 2-51,-3-8-78,3-1-168,-5-8-159</inkml:trace>
  <inkml:trace contextRef="#ctx0" brushRef="#br0" timeOffset="105601.31">20922 15448 997,'0'0'54,"0"0"-45,156-91 33,-93 64-42,-10 8-13,-23 10-47,-13 5-116,-15 4-97,-2 0-113</inkml:trace>
  <inkml:trace contextRef="#ctx0" brushRef="#br0" timeOffset="105762.84">20975 15548 926,'0'0'158,"0"0"-139,0 0-1,0 0-3,0 0-15,130-18-7,-82-10-23,2-1-27,-10-3-115,-7 6-89</inkml:trace>
  <inkml:trace contextRef="#ctx0" brushRef="#br0" timeOffset="106304.14">21581 15200 542,'0'0'508,"0"0"-507,0 0 4,0 0-5,0 0 0,0 0-4,-77 98 4,52-85 1,-2-8 2,10-1-1,3-4 6,7-8 0,7-14-8,0-6-18,7-2 7,16 3 8,-2 4-1,9 4 4,2 3-1,3 6 3,-2 6 1,-1 4 1,-8 0 1,-4 12-2,-4 15 2,-5 6 1,-7 6 7,-4 1 2,0 4-1,-13 2-9,-12-5 0,-8-2-1,-3-3-2,-4-6 0,4-12-2,12-11-3,6-7 1,12 0 2,6-5-3,0-13-1,6 0 4,25 8 8,5 0 4,11 6 6,-1 0 1,8-6 4,4 2 5,-1-2 22,0 3-19,-15-4-8,-15 5-6,-13 4-6,-6 2-5,-8-4-4,2-5-2,-2 0-4,5-13-81,0-12-184,1-5-397</inkml:trace>
  <inkml:trace contextRef="#ctx0" brushRef="#br0" timeOffset="108269.74">14805 13992 360,'0'0'70,"0"0"-13,0 0-12,0 0-23,0 0 30,0 0 41,-2-3 13,-3-2-29,1 1-20,-2-1-7,-4-2-14,-1 3-23,1-2 6,-2 1-10,-1-4 10,1 1-3,3 1-4,3 0-2,2-1-2,-1 3-2,0-4 5,1 5 3,-1-2-4,-3 2-1,1 1-6,-3-2 2,2 5 1,-1-4-1,-2 4 1,-1-2 0,2 2 1,-2 0-2,2 0-1,1 0-1,-3 0-1,1 0-2,1 0 2,-2 0-1,-3 0-1,3 6 1,-1 4-1,-1 2 0,3 0 2,-4-2-2,3-2 0,2 1 0,-3 0 5,7 1-5,-2 0-2,-6 1 2,2-1 1,3 3 0,2 1-1,-1 0 1,4 3 0,-2 0 0,1 3-1,-1 3 4,3-1-3,3-2 0,-2-3-1,2 2 1,0-4 2,0 4-2,0 1-1,0-1 1,0 2 0,0 4-1,0-4 1,0-3 0,2 3-1,3-8 2,-1-2-1,1 2 1,1-1-1,-2 5-1,4-3 3,-1 4-3,2-2 1,1-4 0,-1 2 0,2 2 2,-1 2-3,1-4 2,-1 0-1,4-5 0,-5-2 1,4-2 0,3 2-2,-1-1 1,1 1 2,1 0-3,-3 5-2,-1-5 2,3 5 0,-5-7 1,1 3 2,-1-4-3,-1-2 0,4-2 2,-1 0-2,1 0 0,-3 0 0,0 0 0,0 0 3,2-6-4,1-7 3,-3 4-4,0-3 1,3-2-5,-1-2 1,-1 0 4,0-8-1,-3 4 3,3-2-3,-3-2 1,-3 4 1,0 2 0,2 0 3,-4 4-3,5 1 0,-7-1 1,2 6-1,-1-1 0,-3-3 0,0-3 1,0 5 4,0-6-4,0 0 1,0-2-2,0 1 3,-3 5-2,3-3-1,-2 5 4,0 0-3,0 4 6,-5-8 1,2 0-2,-1-4-1,1 1 2,-1-3 3,2 6-2,1 4-3,-1 7-2,-3 1-2,-6 2-1,-2 0-49,-4 8-184,5-2-519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1T03:07:15.6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3225 1485 983,'0'0'123,"0"0"-83,0 0 8,0 0-42,0 0 1,-18 142 19,16-84-3,-1-5-5,-1-2 1,4-5-8,0-4 2,0-6-12,0-10 6,17-2-5,6 1-2,0-6-34,8-5-55,4-14-90,-4-4-218</inkml:trace>
  <inkml:trace contextRef="#ctx0" brushRef="#br0" timeOffset="142.24">3512 1714 898,'0'0'112,"0"0"-100,0 0 16,127-58-28,-65 40 0,-6-4-129,-8 4-203,-22-2-209</inkml:trace>
  <inkml:trace contextRef="#ctx0" brushRef="#br0" timeOffset="269.15">3855 1520 725,'0'0'140,"0"0"-72,0 0-41,0 0-16,0 0 12,0 0-12,0 88-11,5-52-2,-2 0-183,1-4-154</inkml:trace>
  <inkml:trace contextRef="#ctx0" brushRef="#br0" timeOffset="421.2">4222 1543 963,'0'0'32,"0"0"-23,164-81-9,-89 58 0,-8 10-19,-15 4-187,-28 9-108,-21 0-69</inkml:trace>
  <inkml:trace contextRef="#ctx0" brushRef="#br0" timeOffset="688.57">4411 1462 309,'0'0'128,"0"0"4,0 0-9,-127 116-35,107-50 22,6 21 2,7 15-15,5 20-22,2 8-1,0 11-23,0 5-19,0 0-8,-6 4-3,-5-1 0,-6-10-8,5-11 2,0-18 0,12-22 0,0-15 4,3-15-6,25-6-2,8-8-2,9-4-8,9-16 3,12-14-1,9-10-3,19-17-21,18-36-50,17-23-61,12-27-345</inkml:trace>
  <inkml:trace contextRef="#ctx0" brushRef="#br0" timeOffset="1146.89">5891 1823 1005,'0'0'70,"0"0"-27,113-135 6,-50 74-30,-6 0-13,-9 4 1,-21 11 0,-16 13 4,-11 10-1,0 9-6,-17 4 0,-8 8-3,1 2 1,2 0-2,12 0 0,5 19-7,5 8-20,0 8 8,15 2 12,17 10 7,5-3 0,0 2 0,-6-2 5,-9 2 11,-20 1-10,-2 3-4,-24-1-2,-23 6-31,-5-9-91,6-8-122,8-15-72</inkml:trace>
  <inkml:trace contextRef="#ctx0" brushRef="#br0" timeOffset="1430.91">5376 2302 994,'0'0'60,"0"0"-46,0 0 6,0 0-17,178 49 48,-25-49 6,38 0-13,25-13-12,29-15 0,11-2-2,12 6 6,-3 3-16,-24-1-10,-27 3 8,-44 1-14,-55-1 1,-43 10-5,-41 0-3,-25 5-14,-6 2-20,-37 2-46,-40 0-127,-27 20-359</inkml:trace>
  <inkml:trace contextRef="#ctx0" brushRef="#br0" timeOffset="1888.98">5554 3403 839,'0'0'138,"0"0"-78,0 0 24,0 0-47,116-97-25,-71 47 3,-7-4 5,-9-4-11,-16 12 1,-8 8-9,-5 10-1,-5 12 8,-19 6-8,-5 10-17,2 0 1,2 8 0,7 12 3,8 3-9,10 1 3,0 5-7,6-1 2,21 5 10,8 2 10,3-1 2,-3 1 2,-5-1 0,-10-6 0,-9-2 0,-11 3 1,0 4 2,-16-2 0,-19 1 6,-3-7-9,5-9-17,4-8-39,8-8-90,8-16-77,8-26-211</inkml:trace>
  <inkml:trace contextRef="#ctx0" brushRef="#br0" timeOffset="2474.93">6122 2660 678,'0'0'157,"0"0"-157,0 0-4,0 0-5,0 0-15,0 0 5,-55 61 19,44-59 2,4-2 3,1 0 6,1 0 21,1 0-16,4-6-15,0-5-1,0-1-19,4 0 8,9 1 11,5-1 0,2-1 2,5 10 2,0 1-1,-4 2 7,0 0-2,-5 16 8,-8 7-16,-1 2 2,-5 1 17,-2 6 4,0 1 10,-23 4-2,-6-1-4,1 0-15,-3-3-8,4-9 0,7-5-2,4-8-2,9-7-4,7-4-19,0 0-5,0 0-13,21-11-17,6-2 44,8 0 14,0 5 18,3 5 29,-5-1 26,-4-1-16,-6 4-3,-7-2-12,-7 2-9,-7 1 1,-2 0-5,0 0-10,0 0-19,0 0-7,0 0-75,6 0-74,4 0-113,5 14 57,5 3-117</inkml:trace>
  <inkml:trace contextRef="#ctx0" brushRef="#br0" timeOffset="2656">6535 3090 583,'0'0'352,"0"0"-320,0 0 77,0 120-24,-2-72-36,2 3-25,0-4-12,0-7-4,0-1-6,0-3-2,-8 0-4,-1-4-67,-3 0-89,-6-8-154,-7-4-125</inkml:trace>
  <inkml:trace contextRef="#ctx0" brushRef="#br0" timeOffset="2805.86">6270 3437 1035,'0'0'99,"0"0"-97,158-85-4,-70 46 1,9-4-92,-6 3-94,-15 2-84</inkml:trace>
  <inkml:trace contextRef="#ctx0" brushRef="#br0" timeOffset="3328.84">7121 3092 873,'0'0'47,"0"0"-13,0 0 1,0 0-18,0 0-11,0 0-3,-114 106 0,99-106 4,7 0 11,1-6-10,2-15-8,5 0-6,0-2-12,0 4-4,20 3 2,0 4 20,0 1 10,6 8-10,2 1 0,1 2 11,2 0-4,-2 14 10,-5 8-4,-2 8 1,-10 4-3,-8 12-6,-4 0 9,-2 0-4,-27 4 4,-9-2-4,-7 3 0,0-9-3,1-8-6,8-12 5,8-11-1,9-11 3,11 0 0,2 0-4,6-11-4,0 1-27,0 2 10,12 2 13,4 6-3,9 0 7,0 0 5,1 9 12,5 0 1,3-6 8,2-3 17,0 0-2,1 0-9,-4-3-25,-6-11-2,-7-2-5,-11-6-45,-7-7-68,-2-15-186,0-7-287</inkml:trace>
  <inkml:trace contextRef="#ctx0" brushRef="#br0" timeOffset="3801">7385 2619 794,'0'0'294,"0"0"-294,0 0-5,0 0-4,0 0 8,0 0-38,-50 44 24,30-43 15,4-1 5,1 0 1,4-13 1,11-9-7,0 2-20,0-2-75,2 1 15,16 7 22,7 6 1,-4 5 47,4 3 8,0 0 2,0 0 3,1 0 3,-2 19 17,-3 4-2,-6 7-6,-6 3-3,-9 6-3,0 5-7,-22-4 8,-16 0-7,-1-7 4,4-10 0,6-7-2,12-9-3,3-7 6,12 0 8,2 0 1,0-3-17,0-3 3,16 2 4,6 4 11,7 0 16,1 0 3,5 0-13,-2 4-23,-2 6-1,3-1-57,-5-7-196,-7-2-363</inkml:trace>
  <inkml:trace contextRef="#ctx0" brushRef="#br0" timeOffset="4033.73">7800 2796 979,'0'0'133,"0"0"-128,0 0 36,115 138 22,-66-66-18,-13 12-20,-18 11-7,-18 2 0,0 2-8,-31-7 10,-15-8 0,2-17 3,1-24-14,8-14 4,10-27-10,6-2-3,-2-17-32,5-37-71,6-20-229,3-16-363</inkml:trace>
  <inkml:trace contextRef="#ctx0" brushRef="#br0" timeOffset="4610.98">8303 2366 697,'0'0'24,"0"0"-15,0 0 33,0 0-27,0 0-11,0 0-4,-100 101-8,84-101 4,5 0 4,4-25 0,7 1-18,0-2-36,16-3-19,10 12-2,1 1 40,4 8 35,1 8 17,-1 0 14,0 0 22,-4 0-12,-5 9 0,2 14 4,-7 7 5,-3 4 7,-7 8-1,-7 0-11,0 7-13,-21 1-8,-11-5-11,-8 0-4,-1-11-3,8-12-2,8-10 1,8-8 1,7-4 1,6 0-7,4 0-4,0-13-37,8 6-6,13 2 30,8 5 14,5 0 3,6 0 25,7 0 8,0 5 12,9-5 26,5 0 15,0 0 5,-4-17-29,-9-3-27,-17 5-15,-9-1-10,-15-4-10,-7-1-3,-9 1-64,-40 5-190,-24 6-499</inkml:trace>
  <inkml:trace contextRef="#ctx0" brushRef="#br0" timeOffset="5025.07">5602 2544 856,'0'0'129,"0"0"-124,-150 104 63,96-14 2,12 19-2,13 3-3,11 3-15,18-5-3,0-10-7,9-3-13,18-5-12,15-8-10,20-3-5,19-20-9,23-21-70,19-40-152,13-15-417</inkml:trace>
  <inkml:trace contextRef="#ctx0" brushRef="#br0" timeOffset="5549.21">8486 1569 492,'0'0'598,"0"0"-588,124-12 16,-35-2 17,17-1-19,0-5-12,-2 9-8,-14 2 9,-20 6-9,-26 3 0,-26 0 1,-12 0-2,-3 29-1,-3 17 18,2 26 23,6 34-5,0 27-16,7 21 0,10 20-2,4 4-2,5 4-3,5-3-1,-4-3 1,-6-9-2,-17-6 1,-12-7 2,-20-13-3,-35-25 23,-6-22-29,-10-34 15,2-25-10,-1-23-5,5-12-1,9-16-6,8-26-1,13-27-33,14-15-31,15-16-29,6-8-85,10-6-406</inkml:trace>
  <inkml:trace contextRef="#ctx0" brushRef="#br0" timeOffset="5759.87">10084 1961 570,'0'0'691,"0"0"-669,115-66-17,-49 48-5,-6 1-16,-16 16-139,-26 1-274</inkml:trace>
  <inkml:trace contextRef="#ctx0" brushRef="#br0" timeOffset="5900.98">10026 2264 977,'0'0'167,"0"0"-166,158-30 5,-87 22-6,-6 6-95,-20-2-237</inkml:trace>
  <inkml:trace contextRef="#ctx0" brushRef="#br0" timeOffset="6584.17">11493 1358 881,'0'0'178,"0"0"-135,0 0-20,0 0-20,8 131 40,-8-46 26,0 3-12,-4-4-26,-5-7-6,3-9-4,4-10-2,2-14-9,0-16-4,5-8-5,15-4-1,7-13-1,10-3-2,0-7-22,5-29-37,-4-5-53,-13-5-137,-21 9-285</inkml:trace>
  <inkml:trace contextRef="#ctx0" brushRef="#br0" timeOffset="6765.92">11335 1752 1009,'0'0'26,"0"0"3,0 0-11,174-64-7,-83 47 8,0-6-9,-7 5-2,-16 1-8,-28 10-63,-20 7-188,-20 0-139</inkml:trace>
  <inkml:trace contextRef="#ctx0" brushRef="#br0" timeOffset="7026.86">11098 2340 992,'0'0'54,"0"0"-39,203 26 60,-56-22-24,27-4 7,8 0-11,3-14-9,-13-8-4,-25-5-17,-36 5 4,-36 3-19,-38 9-2,-29 0-17,-8 3-23,-37 7-80,-16 0-224,-9 0-375</inkml:trace>
  <inkml:trace contextRef="#ctx0" brushRef="#br0" timeOffset="7686.47">11183 2888 874,'0'0'65,"0"0"-57,0 0 17,0 0-15,0 0 9,0 0-8,-40 63-4,13-52 1,3-8-5,-1-3 4,1 0 0,12 0 8,-2-12-3,10-7-5,4-6-7,0 4-9,10-4-8,10 4 4,10 2 13,-1 3 2,0 5 0,3 6 0,-8 5-2,1 0-1,-8 8 0,-3 18 1,-7 3 2,-5 5-1,-2 1 12,0 4 4,-9 5 5,-13-4-8,-1 2-6,-6-3 1,-2-4 0,0-3-7,-3-12 2,10-8-1,6-9-1,4-3 2,12 0 1,2-9-5,0-11-2,25-2 0,6 3 2,5 6 3,1 6 6,0 7 1,-4 0 6,-4 3-5,-8 14-6,-6 6-4,-5 0-1,2 1-27,-3-3-60,-1-3-122,2-8-85,-3-6-75</inkml:trace>
  <inkml:trace contextRef="#ctx0" brushRef="#br0" timeOffset="7911.51">11505 3004 694,'0'0'241,"0"0"-212,0 0 11,0 0 17,0 0-1,120 116-20,-79-77-4,-3 0-15,-4 0-12,-6-1-1,-3-11-4,-6-3-44,-6-5-81,-3-15-120,-7-4-58,-3-7-191</inkml:trace>
  <inkml:trace contextRef="#ctx0" brushRef="#br0" timeOffset="8119.74">11847 2980 834,'0'0'193,"0"0"-180,0 0 37,0 0-7,-114 120-31,79-82 4,-3 0-8,0-6 5,4 0-10,1-9-1,10-11-2,8 0-7,9-12-74,6 0-85,0 0-80,0-12-168</inkml:trace>
  <inkml:trace contextRef="#ctx0" brushRef="#br0" timeOffset="8668.47">12251 2921 797,'0'0'96,"0"0"-83,0 0 40,0 0-35,0 0-11,0 0-1,-43 86 1,27-84 1,4-2 2,-2 0 13,5-7 4,9-11-13,0 1-14,0-1-1,23-1-20,-2 5 18,6 1-14,0 5 14,4 8 2,-2 0 2,4 0 2,-1 5 3,-3 16 2,-7 6-2,-4-1-3,-3 2-1,-12 4 0,-3 0 6,0 2 5,-23 2-4,-10-1 4,-5 0-3,0-4 1,1-10-9,6-4-1,6-8 4,11-6-2,8-3 1,6 0-3,0 0-2,4-7-11,21-3 1,4 0 11,6 8 14,3 2-3,-2 0 13,2 5-1,-1 7 6,-2 0-2,-3-1-8,-7-4-18,-7-2-1,-7-2-20,-2-2-64,0-1-71,4-1-174</inkml:trace>
  <inkml:trace contextRef="#ctx0" brushRef="#br0" timeOffset="9156.86">13173 2069 948,'0'0'66,"0"0"29,0 0-53,0 0-33,114-114-8,-73 66 3,-6-4-2,-5 2 3,-7 9-1,-13 13 3,-10 12 0,0 10 5,-19 6-10,-12 0-2,-6 0-1,5 15-6,10 4 0,9 6-1,13 4-2,0 6 3,8 2 3,26 10-4,6-3-2,7 2 2,-5-6 6,-7-6-1,-12-4 2,-17 0 1,-6-2-5,0-2 5,-21-1 0,-8-5-18,0-7-49,4-6-112,9-7-7,9-3-110</inkml:trace>
  <inkml:trace contextRef="#ctx0" brushRef="#br0" timeOffset="9920.74">13808 1813 693,'0'0'347,"0"0"-327,0 0 23,0 0-43,0 0 2,0 0-2,0 101 0,0-62 4,0-4 1,0 0 7,0-3 4,0-6 2,0-3-12,0-4-3,7-7 1,2 1-2,4-8-1,6-5 6,-2 0-7,8-1 7,-3-20-4,1-3 4,1 0 1,-6-4-6,-2 7 2,-5 4 1,-5 2-4,-2 10 5,-4-1 2,0 0-2,0 6-2,0-2 0,0 2-2,2 0-1,2 0-1,-4 0 0,0 0 1,0-7 0,0 7 0,0-11 1,0-3-2,0 4-1,2-4-6,0 4 3,0 6 3,-2 0 1,0 2 0,0 2 0,0 0-4,0 0-7,0 2-3,1 19 12,2 0 2,2 11 13,-3 6-9,0-2 1,0 2 0,-2-6 2,0-4 2,0-10 1,0-3 2,0-9-10,0-4 1,0-2-1,0 0 0,0 0 6,5-16 1,8-21-9,5-14-12,6 5 2,2-5-2,6 12-4,-3 10 14,-2 7 2,-4 15 1,-3 7 1,4 0 5,-4 19 2,1 8 6,-10 5-10,-3 1-4,-8 1 0,0-2-1,0-1-4,-6-4-30,-17-5-59,-2-1-107,-5-8-133</inkml:trace>
  <inkml:trace contextRef="#ctx0" brushRef="#br0" timeOffset="10058.5">14130 1560 995,'0'0'33,"0"0"-33,0 0-19,0 0-420</inkml:trace>
  <inkml:trace contextRef="#ctx0" brushRef="#br0" timeOffset="10580.61">14792 1819 800,'0'0'42,"0"0"-19,0 0 23,0 0-36,0 0-5,-120 95 0,104-95 4,5 0 7,0-5 1,8-21 20,3-2-4,0-6-22,12 4-4,12 3-3,3 9 6,4 5-5,5 4-5,-3 7 0,3 2-2,1 0-1,-1 18 3,-2 12 0,-8 2 10,-8 8 16,-16 7-9,-2 6 5,-2 2-1,-30 1 0,-2-3-6,-9-9-6,-4-9 0,4-10 1,9-13-4,11-10-4,6-2 2,14 0 5,1-2-2,2-12-7,0 0-1,11 0 1,13 10 0,5 1 1,2 3 3,5 0-3,0 12 6,-3 9-4,-4 0-2,-9-1-1,-4 1-25,-7-1-79,2-15-150,0-2-139</inkml:trace>
  <inkml:trace contextRef="#ctx0" brushRef="#br0" timeOffset="10842.97">15266 1690 789,'0'0'255,"0"0"-139,0 0-48,0 0-51,0 0 1,54 104 20,-45-31-7,-2 7 3,-5 4-6,-2-8 0,5-14-6,2-11-12,10-14 1,3-12-3,7-5-6,4-15-2,4-5-4,8-2 3,1-21-14,-5-7-24,-8-9-25,-17-1-90,-14 0-360</inkml:trace>
  <inkml:trace contextRef="#ctx0" brushRef="#br0" timeOffset="11025.1">15243 2009 527,'0'0'657,"129"-67"-632,-32 34 50,9-4-48,-9 5-15,-12 1-4,-24 0-5,-28 9-3,-24 2-65,-9 8-118,-25-2-336</inkml:trace>
  <inkml:trace contextRef="#ctx0" brushRef="#br0" timeOffset="11558.94">10407 4712 1152,'0'0'50,"0"0"-43,0 0 22,0 0-19,128-46-4,-49 28-6,-1 6-8,-13 8-142,-27 2-245</inkml:trace>
  <inkml:trace contextRef="#ctx0" brushRef="#br0" timeOffset="11698.93">10477 4945 1047,'0'0'78,"0"0"-48,0 0-4,0 0-22,211-71-4,-97 39-119,1-8-350</inkml:trace>
  <inkml:trace contextRef="#ctx0" brushRef="#br0" timeOffset="12089.95">12242 4557 996,'0'0'109,"0"0"-46,0 0-2,0 0-58,0 0 15,0 119 13,0-57-11,0 7 6,0-2-1,0 0-8,0-5-7,0-10-4,0-10-5,0-15 0,0-13-1,19-11-6,10-3-27,5-5-20,6-22-48,-6-3-69,-19-6-215</inkml:trace>
  <inkml:trace contextRef="#ctx0" brushRef="#br0" timeOffset="12262.61">12066 4913 783,'0'0'106,"0"0"15,0 0-57,0 0-48,137-71-9,-58 48-7,1 0-2,-11 7-20,-11 6-59,-20 6-164,-26 4-146</inkml:trace>
  <inkml:trace contextRef="#ctx0" brushRef="#br0" timeOffset="12523.83">11802 5372 655,'0'0'170,"0"0"-165,0 0 96,0 0-7,187 37-35,-92-34-20,-2-3 4,7 0-4,0-3 6,-2-14-9,-1-1-8,-20 2-21,-26 6-7,-23 6-51,-28 4-73,-2 0-75,-37 0-142</inkml:trace>
  <inkml:trace contextRef="#ctx0" brushRef="#br0" timeOffset="12809.12">12255 5654 960,'0'0'69,"0"0"-61,-4 116 71,4-63-51,0 3-23,0-1 1,0-8 0,-11-11-5,3-10 3,2-12 3,6-7 11,0-5 10,6-2-11,33 0 7,12 0 9,14-9-15,2-7-17,-2 0 0,-6 0-1,-14 2-44,-19 0-103,-21-4-130,-5-1-129</inkml:trace>
  <inkml:trace contextRef="#ctx0" brushRef="#br0" timeOffset="12990.82">12438 5803 890,'0'0'114,"0"0"-63,-23 158 59,23-95-72,4 0-24,10-5-4,-9-3-7,-1-9-3,-2-10-5,-2-8-51,5-16-95,0-12-229</inkml:trace>
  <inkml:trace contextRef="#ctx0" brushRef="#br0" timeOffset="13416.2">13162 5046 1001,'0'0'37,"58"-104"-31,-18 58 54,-11 5-48,-11 9-8,-13 4-4,-5 8-11,-9 11 9,-22 6-8,-10 3 6,-1 0-1,7 5 3,8 11-8,16 2 3,11 4-6,0 4-11,4 3-13,25 1-18,11-2 16,13-4 18,-3 0 16,-1 2 3,-12-3 2,-12 4 0,-16 4 9,-9 1-5,-7 3 3,-24 0-7,-7-8-27,7-5-90,4-11-50,13-11-33,10 0-143</inkml:trace>
  <inkml:trace contextRef="#ctx0" brushRef="#br0" timeOffset="13940.78">13582 4849 901,'0'0'82,"0"0"-21,0 0-36,0 0-21,0 0 3,0 0-4,-14 124-2,14-92 8,0-3-8,0-4 5,9-1-2,6-3-1,-1-10 4,3-2-6,2-6-1,1-3-11,0 0 9,4-8 2,-1-14 1,-4-6 10,6-4-7,-5-2-2,-2 0 5,0 6-5,-7 10 2,-4 9 2,-7 6 3,2 3 1,0 0-10,-2 14-3,5 16 3,-5 6 9,0 0-4,0-8-3,0-10 0,0-8-2,0-10 1,0 0-1,0-8-1,0-24-23,2-8-43,6-1 36,6 6-11,0 8 34,4 11 8,-1 9 6,3 7 6,5 0-2,4 9 12,-4 16-2,-2 5-7,-2 2-9,-5 3 1,-10 3-5,-6 5-66,-2-3-214,-27-7-231</inkml:trace>
  <inkml:trace contextRef="#ctx0" brushRef="#br0" timeOffset="14078.85">13860 4517 831,'0'0'0,"0"0"-58,0 0-220</inkml:trace>
  <inkml:trace contextRef="#ctx0" brushRef="#br0" timeOffset="14586.73">14527 4758 813,'0'0'35,"0"0"16,0 0-26,0 0-17,-50 109-4,26-105 3,0-4 1,3-3 9,4-19-10,5-5 7,12-4-8,0 1-4,12 4-2,16 4 0,6 10-2,-5 5 2,6 2 2,-1 5 9,0 0 0,-2 5 23,-6 14-18,-7 11-12,-7 2 8,-4 8 14,-8 4-7,0 7 7,-15 3-7,-18 2-5,-6 2-7,-11-4 5,-2-1-9,3-14 0,5-18-1,10-11-1,10-10 1,10-3 0,7-13-2,7-6-5,2 2-3,21 0 4,6 8 4,4 8 2,1 4 3,6 0 1,-2 8-2,-7 13-4,-4 3 0,-2-1-1,-8 2-17,-1-7-100,1-6-140,-3-12-171</inkml:trace>
  <inkml:trace contextRef="#ctx0" brushRef="#br0" timeOffset="14840.81">14908 4724 915,'0'0'176,"0"0"-84,0 0-67,0 0-6,0 0 31,55 131-16,-47-65-19,-8 1 16,0 6-13,0-3 0,0-10-8,6-16-8,13-13 1,8-18-2,12-13 0,5 0-2,0-22-3,1-15-22,-11 1-26,-14-3-64,-16-5-235,-4 9-412</inkml:trace>
  <inkml:trace contextRef="#ctx0" brushRef="#br0" timeOffset="14992.89">15009 5005 943,'0'0'95,"0"0"-63,171-75 7,-114 54-39,-10 7-18,-17-2-91,-22 5-159,-8-1-446</inkml:trace>
  <inkml:trace contextRef="#ctx0" brushRef="#br0" timeOffset="15518.28">16214 4937 888,'0'0'223,"0"0"-192,0 0 33,0 0-38,0 0-14,147-48-3,-91 33-7,-8 4-4,-11 3-34,-11 6-94,-13 2-121,-13 0-171</inkml:trace>
  <inkml:trace contextRef="#ctx0" brushRef="#br0" timeOffset="15680.56">16259 5194 994,'0'0'129,"0"0"-90,0 0-15,0 0-12,147-51-4,-68 27-8,-2 2-8,-8 6-81,-15 8-191,-5-8-154</inkml:trace>
  <inkml:trace contextRef="#ctx0" brushRef="#br0" timeOffset="15972.14">17696 4451 1032,'0'0'12,"0"0"65,0 0-17,0 0-45,-120-34-5,86 51 12,3 10 16,4 9-1,6 9-2,2 6-2,13 10-10,6 5-12,0 2-6,4 0 1,19-3-6,-1 2-1,-4 2-30,-2 1-19,-12 1-52,-4-12-193,-14-11-113</inkml:trace>
  <inkml:trace contextRef="#ctx0" brushRef="#br0" timeOffset="16302.85">17175 5196 1008,'0'0'40,"0"0"30,89-135-51,-9 89-19,12-4-28,-3-4-74,-4 3-26,-14 3-32,-15 2-56,-14 9 94,-11 2 111,-11 5 11,-7 6 123,-5 4 48,-8 8-7,0 8-12,0 4-32,0 0-35,0 0-32,0 30-44,-8 14 17,-3 10 26,5 6-23,2 3-16,4-4-1,-3 0-9,0-1-3,3-8-1,0-12-31,0-7-51,0-31-98,14 0-167,7-21-95</inkml:trace>
  <inkml:trace contextRef="#ctx0" brushRef="#br0" timeOffset="16522.61">18084 4730 1021,'0'0'133,"0"0"-63,0 0-50,0 0 13,10 125 6,-6-67-25,-1 0 3,-3 2-4,3-4-9,2-7 1,6-10-4,9-18 0,11-14-1,9-7 0,3-12-11,3-20-37,-12 0-70,-12-3-149,-20 6-342</inkml:trace>
  <inkml:trace contextRef="#ctx0" brushRef="#br0" timeOffset="16657.93">18100 4955 1007,'0'0'83,"0"0"-76,0 0-7,147-66-51,-96 40-194,-8-3-214</inkml:trace>
  <inkml:trace contextRef="#ctx0" brushRef="#br0" timeOffset="16857.98">18479 4654 507,'0'0'477,"0"0"-417,0 0 28,120 32-13,-71 11-10,-7 10-24,-10 6-4,-14-1-15,-16 2-12,-2 1 4,-23 11 2,-14-7-8,-5-2-6,1-12-2,10-17-23,4-15-90,9-19-390</inkml:trace>
  <inkml:trace contextRef="#ctx0" brushRef="#br0" timeOffset="26944.9">1789 7072 762,'0'0'198,"0"0"-131,0 0 96,0 0-97,0 0-47,0 0-12,0 0 13,-15 110 28,15-54-22,0-5-6,0-7-2,0-8-6,0-8-3,6-8-5,12-4-2,7-8 1,10-8-3,8 0-3,8 0-45,0-14-44,-8-16-211,-16-10-428</inkml:trace>
  <inkml:trace contextRef="#ctx0" brushRef="#br0" timeOffset="27095.95">2219 6890 356,'0'0'906,"0"0"-906,0 0-4,165-97 3,-80 79-118,-9 0-252,-25 1-295</inkml:trace>
  <inkml:trace contextRef="#ctx0" brushRef="#br0" timeOffset="27236.85">2741 6679 1089,'0'0'146,"0"0"-146,0 0 18,0 0 9,0 131-8,0-83-15,0 8-4,0 6-13,0 2-154,-2-12-244</inkml:trace>
  <inkml:trace contextRef="#ctx0" brushRef="#br0" timeOffset="27418.37">3223 6822 1251,'0'0'4,"154"-34"-4,-38 25 28,-1 8-25,-20 1-3,-27 0-84,-51 18-102,-17 1-242,-43 3-100</inkml:trace>
  <inkml:trace contextRef="#ctx0" brushRef="#br0" timeOffset="27708.79">3178 6898 957,'0'0'158,"0"0"-146,-67 182 76,54-65-17,4 26-23,2 19-1,-2 10-24,-5 7 7,4-1-17,-1-2-5,1-7-2,4-17 3,6-19-1,0-24 0,0-19 1,4-20-2,19-12 1,14-10-7,19-6 1,20-1 0,18-4-2,10-7 6,4-6-3,-17-8-3,-24-2-40,-36-7-41,-31-5-103,-33-2-363</inkml:trace>
  <inkml:trace contextRef="#ctx0" brushRef="#br0" timeOffset="28452.07">4167 7728 882,'0'0'137,"0"0"-124,0 0 51,47-150-15,3 83-32,5-7-12,-1 6 10,-14 14-7,-17 20 10,-17 16 2,-6 12 4,0-1-10,-6 6-14,-19 1-2,0 0-2,0 0 3,3 9-6,5 10 0,8 6 4,9 1-4,0 0-3,24 6-9,19-3 7,7 1 12,0 0 4,-15 1-3,-12-1 0,-13 4 1,-10 2-1,0 3 0,-26 2 2,-8-1-3,-1-8-33,4-8-148,8-11-155,8-13-236</inkml:trace>
  <inkml:trace contextRef="#ctx0" brushRef="#br0" timeOffset="28582.2">4859 7543 136,'0'0'917,"0"0"-903,0 0-28,0 0-2,0 0-455</inkml:trace>
  <inkml:trace contextRef="#ctx0" brushRef="#br0" timeOffset="29112.03">5811 7556 1020,'0'0'73,"0"0"-10,0 0 21,39-131-71,7 69-6,6-8-5,0-2 2,-8 10-3,-12 16-1,-21 15 6,-9 15-6,-2 12 1,-18 4-1,-20 0-14,-6 22-2,3 2-7,12 2-9,19 1 10,10 2 6,4 3 3,33 4 11,13 1 2,8-1 4,-2-2 14,-10-4 7,-15 0-1,-15-3 3,-16-1-17,0 6 1,-24-1 1,-8 2-8,1-8-4,4-6-47,8-4-55,1 0-78,2-1-137,-4 1-133</inkml:trace>
  <inkml:trace contextRef="#ctx0" brushRef="#br0" timeOffset="29387.7">5373 8008 11,'0'0'1064,"0"0"-1034,0 0 0,118-1 8,10-7 11,48-5 10,33-1-18,28-1 4,24-6-11,3-4 0,11-1-4,-8-5-10,-22 4-10,-33 0-10,-56 8 0,-53 4-1,-49 7-15,-37 2-44,-17 6 3,-37 0-36,-48 0-97,-31 12-323</inkml:trace>
  <inkml:trace contextRef="#ctx0" brushRef="#br0" timeOffset="29832.55">5597 9087 1006,'0'0'152,"0"0"-141,0 0 53,0 0-43,58-134-19,-18 72 5,-3-1-3,-6 8-4,-11 8 5,-8 11-5,-12 10 8,0 11-6,-9 8-2,-18 7-7,-2 0-18,0 21-3,10 2 8,7 6 4,12 3-3,0-4-10,13 4-4,23-2 11,13-2 13,4-4 9,1-2 5,-10-1 1,-13-9 20,-17 9-6,-9 2-11,-5 6 3,-21 7 0,-14-2-2,-3-2-6,6-9-4,8-13-30,2-6-31,7-4-60,6-18-113,9-23-121</inkml:trace>
  <inkml:trace contextRef="#ctx0" brushRef="#br0" timeOffset="30347.84">6199 8256 752,'0'0'296,"0"0"-296,0 0 24,0 0-22,0 0 2,0 0-2,-37 40 0,22-33 1,-5 4-2,3-10 6,-2-1-2,6 0 3,4 0 1,7-5-6,2-4-3,0-3-4,0-5-19,20 2 8,5 1 15,2 2 0,2 9-1,-6 3 0,2 0 1,-2 3-3,-11 18 0,-2 6 3,-6 8 2,-4 5 6,0 10 11,-24 4 1,-5-1-9,-5-7-8,-1-9 0,4-14 1,3-9-3,8-9 6,7-5-1,5 0 2,8 0 0,0 0-8,0 0-8,26 0 0,10 0 8,8 0 10,6-1 8,-2-10 13,-5 0 5,-10 4-15,-10-1-18,-12 6-3,-7 0-10,-2 2-66,3 0-117,-3 0-218</inkml:trace>
  <inkml:trace contextRef="#ctx0" brushRef="#br0" timeOffset="30532.64">6536 8733 1031,'0'0'96,"0"0"-66,0 0 67,0 150-63,0-94-19,0 0-7,0-1-6,0-6-2,0-4-1,0-9-65,-11-8-92,-6-10-212,-5-9-175</inkml:trace>
  <inkml:trace contextRef="#ctx0" brushRef="#br0" timeOffset="30680.31">6339 9108 1129,'0'0'81,"0"0"-65,0 0 5,130-105-21,-49 59-7,9 2-72,-5 5-40,-12 0-160,-14 11-145</inkml:trace>
  <inkml:trace contextRef="#ctx0" brushRef="#br0" timeOffset="31158.97">7048 8756 526,'0'0'198,"0"0"-120,0 0 91,0 0-76,0 0-30,0 0-20,-39 58-24,24-51-16,5-3 7,-2-4-9,7 0 11,5 0-12,0-18-32,0 2-11,9-5 15,13 2 21,3 4 7,2 5 0,1 6 2,4 4 3,0 0-1,-3 4 14,-8 19-7,-5 7-1,-3 6 9,-11 2 6,-2 10-5,-15 0-10,-25 6 2,-7-4-7,-2-6-1,3-8-2,6-12-1,11-9 4,8-7-3,11-6 2,7-2 0,3 0 0,0 0-2,3 0 1,18 0 2,8-5 5,10-3 11,3 3-7,4-2-1,-1 2 1,-5 1-4,-5 1-2,-12 3-8,-7 0-1,-5 0-8,-11 0-23,0 0-30,2 5-35,2-1-99,6-4-115,0-9-82</inkml:trace>
  <inkml:trace contextRef="#ctx0" brushRef="#br0" timeOffset="31632.55">7530 8183 725,'0'0'347,"0"0"-339,0 0-5,0 0-3,0 0-27,0 0 26,-25 6-2,11-1 3,3-5 0,1 0 6,2-17 2,4-4-8,4-4-13,0 5-5,8-1 1,13 6-26,-1 5 31,0 6 3,2 4 9,1 0-2,4 8 2,-1 13 14,-4 2 2,-4 3-5,-7-2-1,-7 2-6,-4 4 4,0 3-4,-21 3 3,-15-2 2,-2-2-5,3-10 1,12-8 1,5-9-2,4-2 4,10-1 12,0-2 32,4 0-13,0 0-27,27 0 0,8 0 11,1 2-11,4 8-9,-6 0-2,-5-2-1,-7 8-81,-4-9-136,-12-2-269</inkml:trace>
  <inkml:trace contextRef="#ctx0" brushRef="#br0" timeOffset="31887.83">7973 8240 877,'0'0'435,"0"0"-424,0 0 4,118 23 18,-58 32-13,-4 25 1,-14 21-12,-19 6-4,-19 9 3,-4-1-4,-29-3 4,-17-10 7,-8-17-5,-1-18 8,10-28-1,14-17-9,4-14-5,9-8-3,5-2-23,-4-28-34,11-10-42,0-15-119,6-10-265</inkml:trace>
  <inkml:trace contextRef="#ctx0" brushRef="#br0" timeOffset="32396.83">8641 7989 987,'0'0'23,"0"0"-16,0 0-7,0 0 4,0 0-3,0 0 1,-73 76 2,53-76-3,2 0 5,5 0 0,4-20 3,9 0-9,0-2-16,2 0-14,25 3 19,4 2 10,-2 8 1,0 5 0,-2 4 15,-1 0 0,-1 11 6,-9 11-9,-5 3-2,-11 10-4,0 4 9,-5-2-4,-24 1 11,-4-2-13,0-8-8,-4-8 2,11-8 4,6-9 1,6-3-8,13 0 7,1 0 0,0 0-6,8 2-1,24 1 0,7 10 8,9-4 15,7-2 5,5-7 11,7 0 7,4-19 1,-10-6-18,-9-2-9,-17 5-15,-21 6-5,-14 2-18,-4 1-76,-42 1-228,-28 1-421</inkml:trace>
  <inkml:trace contextRef="#ctx0" brushRef="#br0" timeOffset="32764.49">5672 8177 818,'0'0'345,"0"0"-337,-80 130 30,33-42 20,-1 16-30,-2 10-1,1 2-2,9 4-4,15-8-6,17-5-4,8-9-5,40-17-6,31-16-1,25-21-7,22-22-76,22-22-120,18-39-352</inkml:trace>
  <inkml:trace contextRef="#ctx0" brushRef="#br0" timeOffset="33304.86">8855 6986 1014,'0'0'50,"0"0"-34,208-38-15,-90 20 36,7-3-30,-9 10-5,-12 5-2,-27 2-7,-29 4 3,-23 0 3,-19 0-5,-6 18 6,0 14 40,-15 12 23,-1 19-3,7 14-22,7 22-6,2 19-7,0 13 3,0 10-5,16 9-2,4 7-6,0 8-8,-3-1 2,-5-1-2,-9-4 3,-3-11 0,-12-10 3,-36-12 1,-17-15-4,-14-17 3,-4-19 4,2-20-2,2-20-4,10-26-6,7-9-3,10-16 1,15-18-3,14-15-39,19-6-24,4-18-38,37-10-156,18-18-422</inkml:trace>
  <inkml:trace contextRef="#ctx0" brushRef="#br0" timeOffset="33499.93">10473 7722 1239,'0'0'21,"0"0"-20,159-84-1,-110 77-22,-16 4-287,-21 3-407</inkml:trace>
  <inkml:trace contextRef="#ctx0" brushRef="#br0" timeOffset="33642.09">10460 7916 1020,'0'0'156,"0"0"-149,130-16 5,-50 4-12,3 1-35,-19-3-138,-30 1-481</inkml:trace>
  <inkml:trace contextRef="#ctx0" brushRef="#br0" timeOffset="34332.23">11778 7625 873,'0'0'65,"0"0"-12,-127 0 21,76 31-41,4 7-14,5 6-4,16-1-4,11-5-7,13-1-1,2-8-3,10-7-1,23-13 0,4-9-14,13-2-3,-4-30-12,-4-10-1,-8-5 21,-14-4-1,-8-5 11,-10-8 6,-2-6 5,0-7 5,0 9 12,0 12 0,0 21 17,0 24 10,0 11-4,0 30-35,0 28-16,0 16 20,0 2-2,2-1-10,8-3-8,7-6 0,-4 0-6,-9-2-65,-4 0-107,0-7-181,-31-9-184</inkml:trace>
  <inkml:trace contextRef="#ctx0" brushRef="#br0" timeOffset="34514.96">11256 8347 1095,'0'0'56,"0"0"-30,179 2 69,-49-23-45,16-9-34,-1 4 5,-16 7-11,-24 15-10,-32 4-42,-44 0-169,-29 18-262</inkml:trace>
  <inkml:trace contextRef="#ctx0" brushRef="#br0" timeOffset="34886.81">11368 8909 1140,'0'0'32,"-145"108"-22,101-45 61,17-7-55,11-3-13,16-10-1,0-7-2,2-16 0,24-8 1,8-12-1,9 0 3,3-26 3,2-13-6,-9-12-1,-12-7-14,-9-12-2,-12-3 17,-1 1 0,-5 10 0,0 18 11,0 16 16,0 14 12,0 12-3,0 2-10,0 0-26,0 16 0,0 16 0,0 19 1,0 8 1,0 5 0,0 6-2,5 5-3,-3-7-34,4-8-54,2-14-122,0-26-221</inkml:trace>
  <inkml:trace contextRef="#ctx0" brushRef="#br0" timeOffset="35126.76">11746 8835 1143,'0'0'158,"0"0"-156,0 0 9,0 0 30,6 157-17,-6-81-2,0 4-7,0-4 2,-2-7-11,-2-9 5,4-19-7,0-12-1,10-13-2,17-12-2,7-4 0,9-3-11,4-21-30,-7-4-27,-15 0-74,-25-4-261</inkml:trace>
  <inkml:trace contextRef="#ctx0" brushRef="#br0" timeOffset="35270.71">11662 9166 1156,'0'0'80,"0"0"-73,0 0 32,100-134-39,-17 87-28,11-3-99,-7-4-171,-18 1-225</inkml:trace>
  <inkml:trace contextRef="#ctx0" brushRef="#br0" timeOffset="35614.51">12926 7592 860,'0'0'50,"0"0"-9,0 0 76,0 0-78,-146-71-10,111 75 11,0 21-6,5 11-10,4 3 12,6 10-3,9 3-1,7 4-17,4 1-4,0 1-9,21-1 3,-1 2-5,-2-3-20,-7 2-59,-11-3-109,0-4-190,-11-9-127</inkml:trace>
  <inkml:trace contextRef="#ctx0" brushRef="#br0" timeOffset="35928.34">12444 8194 824,'0'0'147,"0"0"-97,0 0 46,91-136-80,-16 95-16,10-2-6,-4 4-55,0-1-4,-12 3-124,-16 1-31,-11 4-21,-10 3 123,-10-3 118,-10 9 94,-7 0 84,-1 8 3,-4 7-5,0 5-10,0 3-41,0 0-43,0 14-48,-11 18-8,-1 14 5,1 7-9,2 8-8,6 3-7,1-1-6,0-2-1,2-9-8,0-12-44,0-18-80,7-16-88,13-6-132</inkml:trace>
  <inkml:trace contextRef="#ctx0" brushRef="#br0" timeOffset="36134.56">13296 7764 788,'0'0'176,"0"0"-36,0 0-5,0 0-117,0 0-14,0 0 15,7 113 0,-7-59-5,0-4 1,9-8-6,4-8-5,11-13-1,3-9-3,9-12 0,4 0-14,-2 0-52,-11-12-113,-18-8-229</inkml:trace>
  <inkml:trace contextRef="#ctx0" brushRef="#br0" timeOffset="36258.16">13264 7957 987,'0'0'37,"0"0"-37,0 0-5,169-107-229,-109 81-129</inkml:trace>
  <inkml:trace contextRef="#ctx0" brushRef="#br0" timeOffset="36440.26">13669 7714 162,'0'0'870,"0"0"-820,0 0 3,0 0 32,139 79-19,-98-32-35,-12 5-11,-20 6-8,-9 7-6,-21 1-5,-25 2 1,-12-6-2,-6-3-45,-6-6-62,-1-12-206,-8-17-460</inkml:trace>
  <inkml:trace contextRef="#ctx0" brushRef="#br0" timeOffset="36973.24">9928 10819 1028,'0'0'118,"0"0"-101,0 0-8,0 0 16,141 0-12,-77 0-7,-7 0-6,-5 0-79,-16 0-273,-24 0-288</inkml:trace>
  <inkml:trace contextRef="#ctx0" brushRef="#br0" timeOffset="37136.83">9881 11059 1122,'0'0'26,"0"0"18,0 0-3,125-53-32,-32 33-4,3 5-5,-11 6-1,-16 9-165,-20 0-248</inkml:trace>
  <inkml:trace contextRef="#ctx0" brushRef="#br0" timeOffset="38022.79">11733 10909 346,'0'0'418,"0"0"-362,0 0 43,0 0-36,-133-10-39,86 33-6,3 10 3,5 2-2,12 2-13,14-3 10,11-5-8,2-6-6,15-7 2,22-9 3,7-7 0,5 0-7,0-23-20,-5-9-13,-10-10 7,-11-7 23,-8-5 3,-9-5 0,-6-6 5,0 0-5,0 7 10,0 17 14,0 15 32,0 15 15,0 11-2,0 8-37,-6 28-30,1 15 6,3 10 5,2 0 3,0 1-12,0 3 3,0-2-7,2 2-6,1 0-54,-3-2-135,-7-7-214</inkml:trace>
  <inkml:trace contextRef="#ctx0" brushRef="#br0" timeOffset="38217.79">11308 11532 997,'0'0'85,"0"0"-67,0 0-11,147-2 47,-22-26-10,11-9-18,2 6-24,-16 4 5,-24 13-7,-26 14-9,-36 0-184,-34 17-272</inkml:trace>
  <inkml:trace contextRef="#ctx0" brushRef="#br0" timeOffset="38598.59">11325 12114 1080,'0'0'17,"-175"126"-15,119-52 3,20-8 7,18-12-11,18-12 1,0-15-2,27-15 2,11-12-1,7-7 5,1-30 0,1-12-2,-7-7-4,-11-2 0,-9-6 0,-13-4 1,-7-3 4,0 5-5,0 15 4,-4 14 5,-3 16 28,4 16 30,-1 5-15,4 0-29,-3 32-21,3 19-1,0 9 18,0 8-9,0 2-5,0 4-4,10-6-1,1-6-1,2-14-54,3-16-74,4-23-145,2-9-110</inkml:trace>
  <inkml:trace contextRef="#ctx0" brushRef="#br0" timeOffset="38833.69">11709 11930 1073,'0'0'104,"0"0"-37,0 0-27,0 0 23,16 141-17,-16-66-28,0 5 8,0-1-7,-5-10-7,0-11-6,5-18-3,0-13-3,14-13 0,15-14 1,11 0-2,5-7-16,-1-12-35,-15-6-34,-16 2-142,-13-4-308</inkml:trace>
  <inkml:trace contextRef="#ctx0" brushRef="#br0" timeOffset="38959.87">11624 12308 711,'0'0'400,"0"0"-382,0 0 33,0 0-39,0 0-12,192-136-96,-114 87-247</inkml:trace>
  <inkml:trace contextRef="#ctx0" brushRef="#br0" timeOffset="39364.45">13060 10564 1005,'0'0'25,"0"0"39,0 0 14,-145 136-26,100-26-1,-6 26-8,6 19 4,7 21 3,9 15-14,19-3-12,2 2-8,8-23-9,8-20 0,21-19-6,11-30-2,7-36 4,6-31-6,2-25-14,-1-6-50,-10-14-90,-10-27-528</inkml:trace>
  <inkml:trace contextRef="#ctx0" brushRef="#br0" timeOffset="39988.35">13756 10718 706,'0'0'190,"0"0"-65,0 0-86,0 0-33,0 0 27,4 128 50,-4-70-27,0-2-4,0-3-13,0-7-16,0-8-2,0-8-13,6-9 0,10-6-8,6-7 3,3-6-6,2-2-11,-5 0-34,-6 0-65,-5-10-75,-9-6-206</inkml:trace>
  <inkml:trace contextRef="#ctx0" brushRef="#br0" timeOffset="40167.11">13634 11055 662,'0'0'117,"0"0"-15,0 0-42,0 0-41,155-51-1,-86 32-13,0-6-4,-7 9 0,-17 7-1,-18 4-97,-18 5-145,-9 0-157</inkml:trace>
  <inkml:trace contextRef="#ctx0" brushRef="#br0" timeOffset="40400.72">13486 11546 811,'0'0'86,"0"0"-80,0 0 108,125 20-36,-59-20-35,3 0-14,0-6-3,-6-6-8,-12-4-8,-13 6-10,-14 5-28,-8-2-122,-14 3-205,-2-2-171</inkml:trace>
  <inkml:trace contextRef="#ctx0" brushRef="#br0" timeOffset="40662.6">13700 11851 909,'0'0'20,"0"0"-4,-56 146 45,45-88-34,1-3-14,4-10-2,0-9 2,-1-11 6,7-11 12,-2-9 6,2-5 6,6 0-2,32 0-12,16 0-2,6-7-13,2-5-10,-4 2-1,-11 2-3,-12-1-62,-14 4-142,-15-7-198</inkml:trace>
  <inkml:trace contextRef="#ctx0" brushRef="#br0" timeOffset="40844.72">13811 12097 960,'0'0'91,"0"0"-11,-26 112-1,26-63-38,0 1-20,2-4-13,2-2-3,-2-3-5,-1-8 0,-1-6-28,6-11-104,2-16-163,6 0-159</inkml:trace>
  <inkml:trace contextRef="#ctx0" brushRef="#br0" timeOffset="41283.83">14419 11296 975,'0'0'31,"0"0"0,0 0 29,58-114-43,-25 71-14,0 0-1,-9-9-1,-4 9 0,-14 4 3,-6 13 3,0 8-6,-19 10-1,-12 8-1,-2 0 0,0 0-7,7 15-18,8 8 3,14 4-4,4 4 10,0 4 14,27-3 1,10 0 2,13-2 0,-6 0 1,-9-1 1,-12-2-2,-15-2 0,-8-4 1,0 1-2,-22-1 0,-4-1-24,3-13-133,7-5 3,10-2-81,6-6-154</inkml:trace>
  <inkml:trace contextRef="#ctx0" brushRef="#br0" timeOffset="41824.7">14886 10910 758,'0'0'222,"0"0"-176,0 0 13,0 0-39,0 0-3,0 0-10,-16 94 9,11-63 3,3-2 17,2-3-17,0 3 4,0-6-13,0-4-2,9 0-3,2-10-4,2-1 3,3-5-3,2-3-1,1-3 2,5-14 4,-3-12-5,2 0 3,-1-8-2,-1-5 0,-4 5-2,-1 7 0,-7 11 1,-3 12 1,-5 5 0,-1 2-2,0 2-6,0 19 6,0 2 4,0 0-2,0-5 0,-5-6-2,0-7-1,-1-2 1,3-3 3,-1 0-3,1-16-12,3-10-5,0 3-3,0 1 3,16 4 11,5 11 5,-2 4-2,2 3 1,3 0 2,-2 17 3,2 2 7,-5 8-2,-6-1-2,-3 4-2,-8 1-3,-2 1-1,0 5-10,-12 4-81,-15-8-176,-4-3-135</inkml:trace>
  <inkml:trace contextRef="#ctx0" brushRef="#br0" timeOffset="41967.5">15124 10669 954,'0'0'0,"0"0"-22,0 0-185,0 0-329</inkml:trace>
  <inkml:trace contextRef="#ctx0" brushRef="#br0" timeOffset="42461.79">15737 10805 939,'0'0'15,"0"0"-3,0 0 34,-20 107-30,7-80-15,-8-8 4,4-5-2,2-7 7,3-7-10,3 0 20,0-4 22,7-18-17,2-5-23,0-2 6,0 3-8,18 3-5,4 5 5,2 6 1,5 6-1,0 6 0,0 0-1,-2 12 1,-6 15 7,-4 8 1,-6 5 7,-8 2 14,-3 7 4,0 1-11,-21 2-4,-16 2-5,-8-6-5,-4-9-3,0-10-2,7-11-2,1-10 1,12-8 1,8 0-3,7-5 7,9-9-6,5 2 5,0 5-5,0 2 0,21 5 0,6 0 3,4 0 0,2 13-1,-2 7-1,-2 3-2,-6 0-6,1 2-55,-4-5-109,2-16-185,4-4-186</inkml:trace>
  <inkml:trace contextRef="#ctx0" brushRef="#br0" timeOffset="42701.87">16152 10814 846,'0'0'179,"0"0"-42,0 0-97,0 0-20,0 0 37,4 162-15,-15-87-12,-1-1 5,0-2-14,9-6 1,3-10-11,0-10-5,22-13-2,7-13 1,7-11-5,2-9 0,-2 0-10,-3-13-39,-6-11-21,-10-2-104,-12-6-241</inkml:trace>
  <inkml:trace contextRef="#ctx0" brushRef="#br0" timeOffset="42854.08">16003 11189 1132,'0'0'38,"0"0"13,0 0-42,185-47-9,-102 30-40,0-3-170,-16-4-156,-13-5-86</inkml:trace>
  <inkml:trace contextRef="#ctx0" brushRef="#br0" timeOffset="43204.73">16593 10489 1022,'0'0'17,"122"4"-3,-31 38 52,8 22-15,0 23-15,-8 20 10,-9 22 8,-11 22 2,-24 23-11,-27 13 2,-20 0-24,-39-6-5,-38-14 7,-15-17 1,-1-22 5,5-27 6,16-33-21,14-26-4,15-20-1,14-17-6,5-5-5,4-5-22,-3-20-57,-1-8-55,-7-6-189,-7-7-746</inkml:trace>
  <inkml:trace contextRef="#ctx0" brushRef="#br0" timeOffset="45911.99">7524 14251 899,'0'0'73,"0"0"-24,0 0 67,0 0-73,0 0-24,181-4 4,-100-14-13,-6-2-10,-17 4-43,-19 6-142,-29 6-190</inkml:trace>
  <inkml:trace contextRef="#ctx0" brushRef="#br0" timeOffset="46061.74">7621 14446 951,'0'0'66,"0"0"-13,0 0-18,140-26-35,-51 24-11,0 2-220,-18 0-281</inkml:trace>
  <inkml:trace contextRef="#ctx0" brushRef="#br0" timeOffset="46476.63">9204 13953 1019,'0'0'103,"0"0"-73,0 0 30,0 0 1,-56 104-32,56-60-2,0-4-18,15-2-7,-6 0-4,-6-2 2,-3 2-44,0 3-88,-3-4-200,-21-1-175</inkml:trace>
  <inkml:trace contextRef="#ctx0" brushRef="#br0" timeOffset="46678.36">8795 14570 847,'0'0'125,"0"0"-43,0 0 20,0 0-58,120-15-2,-28 8 7,11-7-18,-1-8-12,-8 0-5,-14 3-10,-25 3-4,-18 7-6,-22 4-73,-15 5-126,-2 0-147</inkml:trace>
  <inkml:trace contextRef="#ctx0" brushRef="#br0" timeOffset="46931.66">9192 14749 828,'0'0'99,"0"0"-8,-31 148 33,29-88-54,2 3-35,-5 0-12,-3-5-8,3-13-1,0-18-4,3-10 8,2-14 2,0-3 3,27 0-3,22-21 0,18-4-4,13 1-10,4 2-6,-1 0-1,-7 8-1,-15 4-41,-26 2-100,-26 4-288,-9-1-156</inkml:trace>
  <inkml:trace contextRef="#ctx0" brushRef="#br0" timeOffset="47106.64">9417 15003 1031,'0'0'121,"0"0"-92,0 0 34,-13 121-24,24-73-26,1 6-7,-8 4-4,-4-8-2,0-1-54,0-17-122,-5-23-191,3-9-237</inkml:trace>
  <inkml:trace contextRef="#ctx0" brushRef="#br0" timeOffset="47680.2">10737 13631 736,'0'0'145,"0"0"-65,0 0 9,0 0-71,0 0-16,-123 41 0,75-24 2,-6-2-2,-2-3 1,0 2 10,-4 0 15,4 4-3,6 2-9,6 8 23,13 4-12,11 14 1,11 7-1,9 10-2,0 12 3,17 5 4,0 14 13,1 8-14,-3 11-11,-3 11-4,-6 6-10,-6 3-3,0 0 6,0-12-4,0-9-2,0-8 1,0-20-2,-2-13-1,-1-21 1,3-10 1,0-14-2,12-7 2,16-7-2,16-2 5,11-6-1,12-4-2,7 0-1,4 0 2,-7-3-3,-13-2-1,-18 0-29,-18 4-39,-13-3-31,-9-4-145,0-11-292</inkml:trace>
  <inkml:trace contextRef="#ctx0" brushRef="#br0" timeOffset="48580.71">10957 13909 525,'0'0'141,"0"0"-30,0 0-10,0 0-67,0 0-6,0 0 61,26 128-5,-15-72-14,-7 2-21,0 8 2,-4-2-21,0-3 3,0-6-11,0-11-12,0-9-3,0-17 2,0-8-7,9-8-1,16-2 5,6 0 0,9-12-5,3-6-1,-10 1-3,-6 6-36,-14 0-40,-9 1-82,-4 1-149,0-4-244</inkml:trace>
  <inkml:trace contextRef="#ctx0" brushRef="#br0" timeOffset="48740.47">10951 14258 794,'0'0'75,"0"0"23,0 0-79,0 0-14,158-55-3,-113 43 3,-15 1-5,-6 4-136,-16-1-138</inkml:trace>
  <inkml:trace contextRef="#ctx0" brushRef="#br0" timeOffset="51291.4">11966 13934 300,'0'0'161,"0"0"-39,0 0-16,0 0-40,0 0-17,0 0 2,0 0 2,0 0-9,37 14-3,-37 0-8,-6-1 1,-12 1-11,-4-1-8,2-7-2,-3 1-9,3-7 1,2 0 0,2 0 1,6-2-2,1-9 0,4-4-4,5-4-4,0 6 3,0-6-4,18 1 5,7 4 0,1-2 2,3 4-1,-3 7-1,-1 5 0,-3 0-1,-1 0 0,-4 0 0,-4 12 0,3 9 1,-4-1 0,-3 4 1,-5 3 2,-4 6 1,0 6 0,0 1 3,-15 4-2,-8 2-1,-6-4-2,0-3 2,0 0-2,-2-11-2,2-8 2,2-6 1,5-8-2,4-6 1,4 0-2,10 0 4,4-6-4,0-11-7,2-4-2,23 5 7,4 4-2,3 6 4,3 6 0,-2 0 0,-6 2 0,-5 14 3,-6 0-2,-3 0 3,-4-6-4,3 0-1,-4-2 1,1 1-6,2-4-95,1-5-133,1 0-114</inkml:trace>
  <inkml:trace contextRef="#ctx0" brushRef="#br0" timeOffset="51854.61">12462 14037 616,'0'0'59,"0"0"-7,0 0 4,0 0 6,0 0-16,0 0 42,-43 13-24,15 13-11,-1 3-18,7 7 5,4 0-7,2 4-17,9-6-6,6-1-7,1-6 1,0-5-1,13-12-3,9-10-2,9 0-5,9-6-14,0-20-4,-1-1-7,-8-6 1,-5 3 15,-4 9 16,-8 1 1,-3 13 4,-11 5 11,0 2 2,0 0-3,0 0-15,0 16 0,-4 9 2,-5 2 0,5 4-2,4-4 3,0-1-3,4-7 0,22-11 0,4-8 0,6 0 2,1-13-2,-1-15 4,-5-2-4,-9-10 4,-9 4 4,-5-2-1,-8 2 12,0 10 0,-14 3-14,-13 12-2,-6 6-2,-1 5-1,-1 0-3,4 9-25,10 11-65,6 7-64,6 7-199</inkml:trace>
  <inkml:trace contextRef="#ctx0" brushRef="#br0" timeOffset="52222.71">12915 14355 1004,'0'0'69,"0"0"-28,81-110-1,-37 68-9,-5 2-21,-10 4-6,-15 10 1,-11 0-1,-3 6-1,-3 8 0,-19-2-3,-1 7-10,6 7-18,-2 0-5,9 0-6,4 7 3,6 9-5,0 0-19,0 2 24,23-1 34,10-3 2,8-2 1,6 0 23,-4 1 23,-6 3-6,-10 4-5,-14 0-18,-13 8-12,0 6 4,-31 2-4,-7 2 3,-2-8-9,9-8-1,9-13-54,6-9-68,9 0-52,7-26-129</inkml:trace>
  <inkml:trace contextRef="#ctx0" brushRef="#br0" timeOffset="52732.15">13593 13918 903,'0'0'91,"0"0"-83,0 0 20,0 0-18,0 0-6,0 0 4,-61 107-3,46-102-3,1-5 4,1 0 2,6 0 9,2-9-17,5-10 0,0 1-18,0 1-22,15 0-14,7 6 25,-1 1 27,6 3 1,2 3 2,0 4 4,0 0 16,0 4 3,-4 20-7,-2 6-2,-10 5 8,-9 2-6,-4 4-2,-7 3 4,-24 3 0,-6-2-6,-6-5-3,3-8-8,2-10 3,5-9-3,8-8 4,8-5-3,14 0 1,3 0 10,0-12-10,13-8-2,17 2-1,1 6 1,2 4 3,1 8 3,-3 0-4,0 3-2,-6 20-1,-9 0-2,-3 0 0,-7 0-59,-5-3-108,-1-7-154,3-8-88</inkml:trace>
  <inkml:trace contextRef="#ctx0" brushRef="#br0" timeOffset="52973.37">13983 13914 824,'0'0'181,"0"0"-116,0 0-48,0 0 26,0 0 13,16 141-18,-16-83-7,0 2 3,0 0-5,0-6-17,0-13-3,0-14-4,15-8-5,9-16 5,5-3-2,0 0-3,3-20-29,-8-4-37,-6 0-75,-9-1-199</inkml:trace>
  <inkml:trace contextRef="#ctx0" brushRef="#br0" timeOffset="53101.72">14014 14185 515,'0'0'472,"0"0"-443,0 0-29,0 0-2,142-106-218,-106 82-122</inkml:trace>
  <inkml:trace contextRef="#ctx0" brushRef="#br0" timeOffset="53316.42">14342 13810 981,'0'0'94,"114"-8"-68,-31 24 64,5 20-13,-1 10-15,-19 11-13,-20 7-18,-30 4-21,-18 9 2,-29 6-7,-23 1-3,-10-4-2,-7-13-27,-7-11-52,-13-10-98,-15-18-267</inkml:trace>
  <inkml:trace contextRef="#ctx0" brushRef="#br0" timeOffset="53790.58">11711 13716 520,'0'0'164,"0"0"-59,0 0 0,-100 104-31,69-20 2,6 9 14,8 11-13,4-2-27,13-8-10,0-14-10,32-16-11,13-11-3,10-13-9,4-8-1,3-2-5,-9 0-1,-1 0-58,-18-6-184,-10-6-379</inkml:trace>
  <inkml:trace contextRef="#ctx0" brushRef="#br0" timeOffset="56885.72">15387 14015 359,'0'0'161,"0"0"-59,0 0-22,0 0-11,0 0-11,0 0 30,0 0-10,0-23 5,0 23-7,0 0-18,0 0-26,0 30-20,0 14 6,0 9 15,2 1-8,7-4-15,-2-3 0,2-6-7,0-5 1,-5-6-3,3-12 0,-5-4-2,-2-5 1,0-2-21,0 0-28,0-2-57,0 4-69,0-9-109,-20 0-117</inkml:trace>
  <inkml:trace contextRef="#ctx0" brushRef="#br0" timeOffset="57106.46">15190 14325 717,'0'0'129,"0"0"-97,0 0 22,0 0-17,177-41-8,-113 22 24,1 1-5,-7-4-12,-11 4-16,-17 4-5,-11 8-13,-13 4-2,-6 2-77,0 0-146,-5 0-249</inkml:trace>
  <inkml:trace contextRef="#ctx0" brushRef="#br0" timeOffset="57764.65">16065 14251 710,'0'0'170,"0"0"-89,0 0 22,0 0-63,0 0-33,58-136 3,-29 96 0,-5-5-5,-4-1 5,-4 3-10,-16 11 2,0 11 1,-12 16-3,-23 5-11,-3 7-31,-6 25 12,12 8 22,7 0 2,19 1-5,6-8 10,4-2-6,35-7 7,7-6 0,8-4 6,0 0 6,-10-6 7,-17 2-5,-7 7-10,-16 0-4,-4 12-2,-4 2-5,-25-4-55,0 0-146,2-13 1,9-9-97</inkml:trace>
  <inkml:trace contextRef="#ctx0" brushRef="#br0" timeOffset="58304.13">16504 14008 615,'0'0'180,"0"0"-167,0 0 39,0 0-33,0 0-5,0 0-14,-5 42 42,-5-8 6,-2 1-7,3-5-7,5 0-13,4-4-7,0-5-8,0-2-3,8-6 1,13-13 5,8 0-5,2 0-2,1-11 0,3-10 3,-6-2-3,-5-3 1,-6 3 1,-4-9 1,-4 1-4,-3 1 2,-5 2 4,-2 6 8,0 10 11,0 5 5,0 7-9,0 0-9,0 0-13,0 10-4,0 13 4,0 0 3,0-5-1,0-5-1,0-8 0,0 0-1,0-5 0,0 0 4,5-13 6,12-8-10,8-4-7,0 6 5,0 5-1,0 6 3,3 6 0,-2 2-2,-1 0 0,-3 15 0,-4 8 1,-6 0-1,-8 5 1,-4 4 0,0 5-16,-9 3-125,-13-4-144,-3-4-119</inkml:trace>
  <inkml:trace contextRef="#ctx0" brushRef="#br0" timeOffset="58442.62">16782 13721 596,'0'0'0,"0"0"-98,0 0-249</inkml:trace>
  <inkml:trace contextRef="#ctx0" brushRef="#br0" timeOffset="58926.4">17362 13830 847,'0'0'28,"0"0"-11,0 0 23,0 0-33,-67 104-4,42-94 4,6-6 1,3-4-4,3 0 10,6-16 1,7-7-12,0-3-3,0-1 0,18 8-7,4 7 3,3 3 3,3 7 1,0 2 0,3 0 2,-5 14 18,-1 12-2,-7 3 4,-10 10 6,-5 1-1,-3 6-2,-13 3-4,-22-3 0,-2-4-10,-5-10 0,2-9-7,7-6 3,3-11-7,12-6 4,10 0 0,5 0 3,3-4-7,0-6 2,13 1-1,14 4 0,2 5 11,2 0-7,3 0-2,-1 14-1,-6 8-1,-7 5-2,-7 4-8,-6-4-74,-5-6-123,5-15-77,0-6-81</inkml:trace>
  <inkml:trace contextRef="#ctx0" brushRef="#br0" timeOffset="59160.6">17677 13832 947,'0'0'142,"0"0"-48,0 0-58,0 0-13,10 109 26,-10-46-14,0 8-19,0 1 15,0 2-13,-2-6-8,2-12-1,2-13-8,27-23 0,11-15 3,12-5-2,2-4-2,-6-15-26,-7-12-50,-19 4-114,-22-1-243</inkml:trace>
  <inkml:trace contextRef="#ctx0" brushRef="#br0" timeOffset="59303.23">17737 14147 856,'0'0'196,"0"0"-169,0 0-7,147-83-20,-87 66-29,-16 0-136,-17 8-229</inkml:trace>
  <inkml:trace contextRef="#ctx0" brushRef="#br0" timeOffset="60037.66">18252 14183 1010,'0'0'42,"0"0"-22,0 0 30,0 0-50,0 0-50,0 0-32,-5-12-139,16 6-180</inkml:trace>
  <inkml:trace contextRef="#ctx0" brushRef="#br0" timeOffset="60412.38">18542 14120 808,'0'0'12,"0"0"-11,0 0 22,0 0-17,86-99-5,-66 70 4,0 4 3,-6-1 26,-6 9 37,1 2 1,-4 2-18,-5 7-1,3 2-21,-3 4 15,0 0-16,0 0-10,0 0-12,0 20-6,0 13 15,0 7 11,0 2-13,4-2-7,2 0-5,-1 0-3,-4-4 1,4-10-2,-3-3-12,1 2-32,-3-1-56,0 0-87,0-4-128,-3-2-140</inkml:trace>
  <inkml:trace contextRef="#ctx0" brushRef="#br0" timeOffset="60586.33">18541 14418 945,'0'0'76,"0"0"-45,0 0 6,0 0-24,114-23-6,-56 5 1,-4-4-2,-6-4-6,-7 8-54,-12-2-209,-12-1-194</inkml:trace>
  <inkml:trace contextRef="#ctx0" brushRef="#br0" timeOffset="61110.62">18807 13483 932,'0'0'51,"0"0"-44,0 0 6,151-26 4,-47 19-3,9 0-4,0 1 6,-13 4 2,-17 2 2,-21 0-14,-20 0 2,-15 4-8,-12 0 1,-7 0 1,-8 2 5,0 0 14,0 6 20,0 8-3,-11 14-1,-3 12-3,-1 12-8,3 17-5,8 9-1,4 11-2,0 11 4,2 8-12,20 2 0,8 2 5,-4 4-4,-4-3 3,-8-1-1,-14-7-1,0-9-3,-38-16 0,-16-8 1,-8-6-8,-13-13 4,-5-13-1,-1-12-3,-6-14-2,9-8 0,10-8-18,8-4-53,7 0-52,4-18-331</inkml:trace>
  <inkml:trace contextRef="#ctx0" brushRef="#br0" timeOffset="61935.7">7549 16699 634,'0'0'260,"0"0"-196,0 0 10,0 0-32,0 0-27,123-16 3,-57 3-5,0 2-13,-11 8-29,-17 3-156,-22 0-161</inkml:trace>
  <inkml:trace contextRef="#ctx0" brushRef="#br0" timeOffset="62105.7">7630 16888 529,'0'0'560,"0"0"-537,0 0-19,124-90 16,-37 64-6,1 3-12,-13 18-2,-21 5-93,-28 0-259,-18 0-276</inkml:trace>
  <inkml:trace contextRef="#ctx0" brushRef="#br0" timeOffset="65662.33">12047 16094 582,'0'0'113,"0"0"-94,0 0 3,0 0 4,0 0 14,0 0 5,0 0 13,-4 56-10,-13-50-6,1-2-9,3-4-11,-1 0-3,5 0 3,5-6-6,1-15-10,3-2-1,0 5-5,16-4-3,6 4 2,3 6 0,3 6 0,4 6 1,-4 0 0,2 6-6,-3 20 6,-5 0 0,-4 6 6,-7 4 0,-11 8 3,0 10 1,-9 8 0,-22 5-2,-9-4-2,-5 0-5,5-15-1,3-16 2,8-10 4,6-18-6,8-4 3,8 0 5,7-21 0,0-6-6,2 3-2,20 2-1,7 14 1,-2 4 4,1 4-2,2 0-1,-3 4-1,-5 14 0,-2 1 0,-5 2-1,1-3-19,-3 1-57,3-7-81,2-3-62,2-9-101</inkml:trace>
  <inkml:trace contextRef="#ctx0" brushRef="#br0" timeOffset="65932.23">12429 16087 535,'0'0'138,"0"0"-43,0 0 86,0 0-106,0 0-66,0 0 19,49 41 37,-42 17 4,-7 8-25,0 7-5,0-1-15,0-7-8,2-14-3,0-10-10,8-20 0,3-3-2,2-10-1,5-8 0,9 0 0,2-3-5,7-20-23,-5 2-46,-11-4-82,-12 9-189,-10-2-290</inkml:trace>
  <inkml:trace contextRef="#ctx0" brushRef="#br0" timeOffset="66076.59">12433 16436 837,'0'0'78,"0"0"-39,0 0-18,0 0-21,167-116-32,-101 86-75,-14 6-39,-10 10-148</inkml:trace>
  <inkml:trace contextRef="#ctx0" brushRef="#br0" timeOffset="66673.73">13196 16106 611,'0'0'185,"0"0"-63,0 0-7,0 0-61,0 0-42,0 0 5,-121 85 7,96-36 3,4 1-7,5 3-7,7-6-2,6-6-2,3-10-9,5-8 2,20-13-4,8-10-10,7 0-23,3-10-10,1-20 12,-6-6-2,-7 0-1,-6-1 2,-9 7 30,-5 12 4,-9 4 19,-2 14 14,0 0 20,0 0-4,-2 0-26,-14 23-20,2 9 1,6 7-2,4-2 1,4-7-3,0-2-1,10-12 0,15-10-1,9-6-9,9 0 3,1-22 8,-5-6 1,-7-13 1,-12-2 0,-11-2 7,-9-1-4,0 6 14,-9 14-7,-16 1-5,-8 14-4,-5 11-3,-1 0-6,4 9 0,6 14-77,7 7-85,6 2-205</inkml:trace>
  <inkml:trace contextRef="#ctx0" brushRef="#br0" timeOffset="67078.15">13702 16489 817,'0'0'193,"0"0"-177,85-114 9,-45 64-3,-9-3-15,-11 4-3,-13 0-4,-7 17 2,0 10-1,-19 4-1,-5 12 0,-3 4-5,3 2-5,2 0-1,3 12 6,13 6-8,4-4 5,2 4 0,2-2-4,20-2-16,12 4 20,0-8 8,1 6 3,1 3-1,-3 2 7,-4 7 8,-3-1 10,-10 1-14,-7 2 3,-9 2-3,0-2-1,-19 2 1,-5-6-2,3-9-4,0-2-3,6-7-4,-1-4-31,3-2-45,-1-2-124,5 0-97</inkml:trace>
  <inkml:trace contextRef="#ctx0" brushRef="#br0" timeOffset="67767.11">14296 16012 707,'0'0'117,"0"0"-91,0 0 4,0 0 29,0 0-37,0 0-8,-8 63-4,-9-51 0,1-12-3,0 0-1,7 0 2,2 0 1,7-17-4,0-1-5,7-8-12,15 8-14,5 0 9,2 4 4,0 6 5,7 8 8,-3 0 0,3 0 3,-11 22 13,-3 14 0,-9 0 0,-13 12-2,0 2-5,-5 8 5,-26-4-2,-4-1-6,-1-9-1,1-21 2,10-4-1,5-15-1,7-4 1,7 0 2,4-14 4,2-4-10,6-4-1,15 7-1,4 8 2,4 7 2,0 0-2,2 7 6,-2 16-6,-4 0-2,-8 4-3,-6 4 2,-1 0-29,-8-9-89,0-5-114,4-6-105</inkml:trace>
  <inkml:trace contextRef="#ctx0" brushRef="#br0" timeOffset="68026.6">14834 15950 1074,'0'0'80,"0"0"-42,0 0-15,0 0 8,2 142-3,2-78-8,-4 12 0,0-1-11,3-12 1,2-6-2,1-22-5,10-12 2,10-9-2,12-14-2,9 0 6,7-14-7,-10-12-21,-14 0-65,-19 2-114,-11-2-270</inkml:trace>
  <inkml:trace contextRef="#ctx0" brushRef="#br0" timeOffset="68168.64">14849 16276 10,'0'0'859,"0"0"-806,0 0-28,166-104-1,-102 77-24,-12 10-75,-25 1-114,-27 6-301</inkml:trace>
  <inkml:trace contextRef="#ctx0" brushRef="#br0" timeOffset="68715.71">15563 16026 801,'0'0'165,"0"0"-105,0 0-12,0 0 0,0 0 26,28 130-24,-23-72-17,-3 4-20,3-4-5,-2 0-5,-3-5-2,0-3-1,0-10-14,0-4-83,0-6-157,-15-7-133</inkml:trace>
  <inkml:trace contextRef="#ctx0" brushRef="#br0" timeOffset="68865.93">15456 16397 911,'0'0'75,"0"0"-41,0 0-6,135-113-16,-58 81-12,-1 3-14,-14 6-150,-17 9-165</inkml:trace>
  <inkml:trace contextRef="#ctx0" brushRef="#br0" timeOffset="69232.33">16089 16429 986,'0'0'100,"0"0"-57,0 0 24,0 0-53,0 0-13,63-148-1,-37 85-1,-4-3 1,-8 8 0,-9 12 2,-5 14 1,-7 14 2,-15 10-3,-14 8-2,3 0-5,-5 10 2,8 16 1,15 2-1,9 2 3,6-4-3,1 2-5,29-1-7,12-6-24,12 1 31,1-4 8,-2-4 1,-8 12 1,-18-2-2,-16 2-2,-9 4 2,-2-1 0,-13-3-21,-18 2-90,-6-7-132,4-4-14,16-17-149</inkml:trace>
  <inkml:trace contextRef="#ctx0" brushRef="#br0" timeOffset="69734.29">16562 16044 892,'0'0'129,"0"0"-64,0 0-26,0 0-27,0 0-10,0 0 6,-25 138-4,16-97 11,-1 6-3,4-6 0,4-4-7,2-7 3,0-11-6,10-7-2,13-10 0,4-2-1,7 0-3,2-14 4,-5-14 0,-4-2 2,-7-7 0,-4 1-2,-10 5 2,-2 0-1,-4 13 1,0 9-1,0 4 2,0 5-3,0 0-2,0 2-7,-8 15 9,-6 3 0,3-1 0,0-5-2,4-6-1,3-2-24,4-6-21,0 0 11,0-4 3,9-13-37,8-2 33,4 5 38,-2 1 6,6 13 13,0 0 16,2 0-11,-1 32-10,-3-3-3,-8 12-8,-6-2-3,-9-2-15,0 9-109,-2-14-125,-14-2-209</inkml:trace>
  <inkml:trace contextRef="#ctx0" brushRef="#br0" timeOffset="69877.48">16715 15851 964,'0'0'0,"0"0"-35,0 0-122,0 0-333</inkml:trace>
  <inkml:trace contextRef="#ctx0" brushRef="#br0" timeOffset="70378.05">17324 15994 860,'0'0'80,"0"0"-77,0 0 21,0 0-6,-46 104-17,23-90 2,1-2 2,1-12 6,4 0-8,3-12 9,5-16-3,9 2-9,0 2 0,5 2 0,17 4-4,3 4 4,2 5 1,2-3 0,-1 7 0,6 1 4,-3-1 3,3 5 2,-1 5 4,-2 13-4,-6 9-2,-8 12-3,-15 11-2,-2 8 2,-13 12-5,-20 2 1,-7-13-1,2-12 2,4-18-3,5-15 2,6-11-1,2-3 2,4 0 8,12-9-8,0-7 2,5 2-3,0 4-1,7 1 10,13 9-1,4 0-1,1 0-2,4 0 1,-3 14-2,-3 3-4,0 1-2,-9-4-16,1 0-77,-2-10-181,-2-1-126</inkml:trace>
  <inkml:trace contextRef="#ctx0" brushRef="#br0" timeOffset="70626.68">17764 15862 898,'0'0'154,"0"0"-49,0 0-37,0 0-52,0 0 18,35 109 3,-35-46-13,0-3-4,0 0-5,0-6-4,9-8-9,2-12 4,7-15-3,7-6-2,3-13 5,12 0-6,3-4-5,-1-14-27,-6 1-26,-16-2-112,-13 1-213</inkml:trace>
  <inkml:trace contextRef="#ctx0" brushRef="#br0" timeOffset="70793.18">17806 16113 1080,'0'0'65,"0"0"-38,0 0-4,180-101-23,-113 75-7,-13 8-41,-17 4-25,-21 5-154,-16 9-121</inkml:trace>
  <inkml:trace contextRef="#ctx0" brushRef="#br0" timeOffset="71632.65">13004 17137 36,'0'0'88,"0"0"1,0 0-2,0 0-17,0 0 0,0 0 17,-45 0-18,34 0-1,-2 0-2,-1 0 24,1 1-2,2 3-6,4-4-11,3 5 1,2-5-20,2 0-16,0 0-16,0 0-2,24 4-4,18-1 9,16-1 3,21 3 2,21-1-6,20-4-3,20 8-2,15-8 4,7 0-11,7 0 6,3 0-11,11 0 3,2 0-4,2-17 2,5 3-6,-11 5 2,-10 0-2,-10 5 0,-9 3 2,-3-3-3,9-5 3,15-1-1,22-6 2,12 6 5,7-2-2,-6 6 4,-23 2-1,-25 1-3,-35 3-2,-36-5 1,-33 3-3,-27-2-1,-21 1 0,-5 3 2,-3-5 4,0 5 2,0 0-5,0 0-4,0 0-12,0 0-36,-32 0-47,-24 0-83,-17 12-291</inkml:trace>
  <inkml:trace contextRef="#ctx0" brushRef="#br0" timeOffset="72035.79">15102 17499 249,'0'0'303,"0"0"-171,0 0 9,0 0-13,0 0-76,0 0-18,0 18 49,0 17-9,0 5-28,0 1-16,0 3-5,-3 2-20,-6-7 2,-2-3-3,3-4-1,3-14 2,3 0-5,2-18-2,0 0 2,4 0 0,27 0 6,18 0 0,13-13-5,8-10 0,-1 5-1,-2 1 2,-12 6-2,-16 3-21,-11 8-68,-16 0-89,-12 0-191,0 0-186</inkml:trace>
  <inkml:trace contextRef="#ctx0" brushRef="#br0" timeOffset="72263.81">15427 17638 917,'0'0'186,"0"0"-159,0 0 11,0 0 11,-9 150-22,14-90-7,3 3-1,-3-1-8,-3 0-1,-2 1 1,0-17-6,-4-7 0,-5-8-4,0-17 0,7-1-1,2-9-58,0-4-66,0-17-69,17-34-204</inkml:trace>
  <inkml:trace contextRef="#ctx0" brushRef="#br0" timeOffset="72966.33">19671 16092 1053,'0'0'66,"0"0"-47,0 0 3,-78 119 30,47-28-26,0 11-7,-4 2 6,-5 0-10,3-7 3,-9-8-7,-1-4 0,-5-14 3,2-9-4,1-8-4,11-13-2,6-14-3,14-9-1,14-5-8,4-13-30,0 0-43,20-22-67,18-22-161,11-19-126</inkml:trace>
  <inkml:trace contextRef="#ctx0" brushRef="#br0" timeOffset="73193.59">20113 16218 1099,'0'0'82,"0"0"-72,-115 169 42,75-79 3,-1-1-30,0-8-8,-1-2 3,-5-7-2,-2-4-6,2-10 4,1-9-10,5-14-2,10-5-3,10-10-1,11-16-67,10-14-343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1T03:09:54.3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2333 1956 836,'0'0'314,"0"0"-294,0 0 5,0 0-7,-67 177 7,52-97 3,5-11 0,4-13-2,2-10-6,4-14 2,0-2-3,0-9-7,10-6-10,6-1 1,11-8-3,13 0-3,12-6-48,6-12-64,-6-22-169,-15-16-429</inkml:trace>
  <inkml:trace contextRef="#ctx0" brushRef="#br0" timeOffset="138.09">2532 2034 1113,'0'0'27,"0"0"4,0 0-27,179-141-4,-91 95-74,-19 9-252,-19 5-365</inkml:trace>
  <inkml:trace contextRef="#ctx0" brushRef="#br0" timeOffset="258.33">3001 1724 829,'0'0'54,"0"0"-22,-12 111 62,5-65-34,5 5-20,2 5-27,0 13-13,0 1-77,0-12-298</inkml:trace>
  <inkml:trace contextRef="#ctx0" brushRef="#br0" timeOffset="430.29">3490 1816 715,'0'0'521,"0"0"-521,201-92 6,-92 70 5,0 10-11,-20 7-2,-21 5-49,-31 0-148,-32 15-185,-7 5-26</inkml:trace>
  <inkml:trace contextRef="#ctx0" brushRef="#br0" timeOffset="676.58">3655 1810 495,'0'0'167,"-116"45"1,61-2-7,8 38-52,2 32-31,6 33-13,9 40 10,9 19-14,11 13-19,3 9 3,7-17-20,0-13-3,0-23 8,7-27-7,8-25-2,5-32-5,-3-28-7,4-28-6,1-15-3,7-19-4,16 0-21,27-45-45,10-19-57,12-22-258,4-23-266</inkml:trace>
  <inkml:trace contextRef="#ctx0" brushRef="#br0" timeOffset="1208.71">4480 2605 900,'0'0'152,"0"0"-123,66-133 67,-18 70-33,5-12-42,2-5-1,-12 11-10,-14 15-7,-20 12 0,-9 18-1,-4 2-2,-28 6-3,-6 10 2,-6 6 1,0 0-5,3 16-6,9 7-23,15 9 1,11-5-7,6 2 6,0-4 28,8-2 6,15-4 0,-4-3 4,6 2 2,-2-3-3,-2-1 1,3 4 7,4-2-6,-3 8-4,-5 3 0,-9 4-1,-9 5 3,-2-2-3,0 4 3,-27 2 2,-9-1 0,-6-6 0,1-2-5,11-8-14,10-11-57,8-12-116,6 0-137</inkml:trace>
  <inkml:trace contextRef="#ctx0" brushRef="#br0" timeOffset="1859.85">5148 1588 667,'0'0'77,"0"0"30,0 0-17,0 0-86,0 0 4,0 0-1,-82 8-1,64-8-2,4-6 1,6-8 0,8-7-3,0 0 3,8-4-5,21 4-2,5 3 1,2 10 1,2 6 1,-3 2 3,0 0 1,-1 21 2,-8 9-1,-4 11 11,-14-3-2,-6 2 1,-2 4 7,-10-1 0,-22 0-1,-11-2 4,-1-4-12,4-6-7,9-11-6,11-8 5,7-10 1,13-2 9,0 0 11,0 0-9,0-5-16,19 0-2,10 5-5,9 0 4,3 0-1,9 0 2,8 3 1,7-3 9,1 0 24,-9 0 11,-14-12-21,-21-1-5,-9-6 9,-12-2 7,-1-5-20,0-2-11,0 6-4,0 3-5,0 12-40,0 7-41,0 2-176,0 27-321</inkml:trace>
  <inkml:trace contextRef="#ctx0" brushRef="#br0" timeOffset="2160.65">3875 2974 1027,'0'0'37,"132"0"-36,11 0 27,39-16 11,42-4 14,25-4-5,30-1-12,15 4-1,2 0-7,-14 5-4,-47 0-9,-56 2-9,-63 4-5,-54 3-1,-37 7-7,-25-7-30,-13 3-63,-49 4-149,-39 0-470</inkml:trace>
  <inkml:trace contextRef="#ctx0" brushRef="#br0" timeOffset="2596.73">4077 4141 1121,'0'0'99,"0"0"-88,0 0 31,106-109-17,-46 49-19,-13 4-1,-15-2 2,-19 12-5,-13 8 2,0 10-4,-13 12-4,-14 11-7,-7 5 7,0 0 1,2 29-3,3 5-8,13 3-23,12 6 4,4-2-9,28 0 20,24-3 9,9-3 12,7-3 1,-8-3 4,-14 5 0,-14 1-2,-18-1 5,-14 5 6,0 6-7,-32 1 1,-11 2-7,-3-8-14,-1-15-131,11-18 87,10-7-213,6-30-116</inkml:trace>
  <inkml:trace contextRef="#ctx0" brushRef="#br0" timeOffset="3112.45">4727 3341 688,'0'0'203,"0"0"-203,0 0 0,0 0-1,0 0 1,0 0 0,-54 54 2,41-54 3,0 0-1,2-3 6,8-12-10,3-3-3,0 0-17,11-2 6,12 5 13,4 1 0,0 10-2,1 4-2,-1 0 5,-2 0 4,-8 25 6,-5 7 9,-12 7 3,0 9-1,-12 1 9,-19 1-13,-4 0-2,-5-7-9,1-10 0,6-10-2,4-12 2,9-11 1,9 0 6,6 0 1,5-10-8,0-4 8,21 2-14,10-2 4,9 8-4,5 0 14,5 2 21,0 0 8,-8 1-8,-9 2-10,-8-3-15,-13 4-6,-6 0-2,-4-4-2,0 0-38,7-6-128,5-4-198</inkml:trace>
  <inkml:trace contextRef="#ctx0" brushRef="#br0" timeOffset="3288.17">5227 3671 762,'0'0'73,"0"0"110,0 163-75,0-102-74,0-6-7,0 1-15,0-10-7,0 1 0,0 0-5,0-6-84,-14-10-153,-11-8-260</inkml:trace>
  <inkml:trace contextRef="#ctx0" brushRef="#br0" timeOffset="3443.91">5008 4114 1028,'0'0'227,"0"0"-219,0 0 0,0 0-5,165-132-3,-77 84-3,2 2-71,-8 4-165,-10 1-389</inkml:trace>
  <inkml:trace contextRef="#ctx0" brushRef="#br0" timeOffset="3952.45">5931 3676 585,'0'0'495,"0"0"-484,0 0 18,0 0-4,0 0-18,-108 106 1,85-95-5,0 1 1,9-12 1,4 0-3,7-7-2,3-16-54,0 0 8,3 2 26,17 6 18,2 2 2,4 3-4,3 6-1,4 4 5,1 0 1,-1 7 5,-4 21 11,-2 7 1,-9 2 3,-11 10 6,-7 5-4,0 1-3,-17 1 9,-20 6-12,-7-5-5,-6-5-7,2-8 3,3-18 4,12-10 1,8-14 3,12-2 6,11-25-5,2 0-12,0 3 0,9 3-3,8 7-1,6 6-1,3 8 0,5 0 0,5 7 0,-2 21-2,0 2 2,-3-2 0,-2-4 0,0-10 2,-1-5-2,4-6 0,-1-3 1,1 0-1,-6-24-19,-2-6-68,-3-8-115,-13-10-324</inkml:trace>
  <inkml:trace contextRef="#ctx0" brushRef="#br0" timeOffset="4486.8">6332 3250 866,'0'0'187,"0"0"-187,0 0-1,0 0 1,0 0 1,0 0-1,-62 46 3,43-46-1,7 0 5,1-12-3,5-6-4,6-6-3,0 2-21,6 2 4,15 2 1,8 7 12,-2 4-2,2 5 6,-4 2 1,-2 0-1,-4 4-3,-3 18 6,-5 7 12,-5 10 5,-6 1 0,0 5 9,-6 1-5,-19-3-3,-3-5-11,-4-4 0,-1-5-2,-3-7 5,7-6-7,4-12 8,6-2-7,11-2 8,2 0-10,6 0-2,0 0 0,0 0-6,12 0 6,14-2 0,10 0 0,6-2 1,3 3 7,-1 1 14,-2 0-5,-3 0-10,-4 0 5,-8 0-3,-7 0-5,-6 0-4,-7-3-5,3-5-104,-1-10-163,-2 1-309</inkml:trace>
  <inkml:trace contextRef="#ctx0" brushRef="#br0" timeOffset="4726.34">6800 3323 1128,'0'0'41,"0"0"-29,163 72 45,-100-8-13,-11 18-16,-17 22-3,-31 8-11,-4 9 4,-36-12-8,-11-13 9,-1-12 3,-1-16-17,11-16-4,-4-16-1,2-12-33,-8-17-95,-13-7-217</inkml:trace>
  <inkml:trace contextRef="#ctx0" brushRef="#br0" timeOffset="5176.73">3878 3459 960,'0'0'56,"0"0"15,-134 41 24,74 30-61,0 31 0,8 25 13,19 14-6,20 2-2,13-4-11,18-11 1,41-12-18,16-13-9,18-21 0,14-20-2,15-26-68,13-32-76,2-15-240</inkml:trace>
  <inkml:trace contextRef="#ctx0" brushRef="#br0" timeOffset="5872.44">7337 3009 700,'0'0'256,"0"0"-251,0 0 8,0 0-2,0 0-10,0 0 2,-85 29 2,83-29 3,2 0 10,0-13 33,0-6-15,0-3-15,19 1-18,5 6-3,2 2 1,6 12-2,-3 1 2,-3 0-2,-1 14 2,-7 12 2,-11 9 9,-7 4 6,0 5 7,-9 2-3,-16 0-6,-8-1-2,-3-8-4,1-12-4,4-10-2,6-7 1,7-8 1,7 0 1,5 0-2,6 0-5,0 0-5,0-5-5,0 2 6,19 3 1,10 0 1,4 0 2,5 0 5,3 0 15,-1 0-6,-3 0 8,-6 0-9,-4 0-6,-9 0-2,-2 0-3,-2 0-4,-2-15-8,2-12-48,-5-13-152,0-8-270</inkml:trace>
  <inkml:trace contextRef="#ctx0" brushRef="#br0" timeOffset="6368.67">7399 2099 818,'0'0'295,"0"0"-282,0 0-7,117-42 5,-19 31-4,13 2 3,5 1 3,3 4-5,-19 2-2,-13 2-4,-20 0 1,-26 0-2,-16 0 1,-15 0 0,-8 0 6,-2 11 4,0 22-2,0 26 15,0 21 3,0 16-3,0 11-10,0 23-2,13 13 4,12 14 2,4 10-4,0-2 3,-5-2-6,-9 8 3,-12-10 3,-3-13 6,-13-14-10,-31-23 5,-10-13-4,-16-14 8,-3-16-9,4-20-5,3-24 3,12-19-3,4-5-7,8-37-2,13-16-41,17-17-39,12-15-52,32-11-258</inkml:trace>
  <inkml:trace contextRef="#ctx0" brushRef="#br0" timeOffset="6692.69">9272 2595 1057,'0'0'149,"0"0"-144,0 0 34,135-21 4,-78 13-38,-8 1 1,-9 0-6,-13 1-83,-18 4-236,-9-1-291</inkml:trace>
  <inkml:trace contextRef="#ctx0" brushRef="#br0" timeOffset="6840.68">9306 2868 1132,'0'0'26,"0"0"16,174 1 25,-78-7-59,-5-15-8,-22-6-217</inkml:trace>
  <inkml:trace contextRef="#ctx0" brushRef="#br0" timeOffset="10410.69">10849 2578 794,'0'0'191,"0"0"-101,0 0 13,0 0-43,0 0-46,97-108-7,-57 52-3,-2-10 3,-8 3-5,-13 2 1,-10 13 3,-7 11-4,0 13-2,-18 15 0,-6 9-2,1 0 2,4 20-13,7 20-12,12 4-33,0 0-8,33 0 13,10-6 38,-1-4 8,-2-4 7,-11 0 1,-15-4 0,-10 4 1,-4 7 2,-11-1-4,-13 0-33,-4-10-135,9-15-75,10-11-116</inkml:trace>
  <inkml:trace contextRef="#ctx0" brushRef="#br0" timeOffset="10868.8">11399 2185 1013,'0'0'65,"0"0"-42,0 0-9,0 104 0,-2-53 0,-2-3-7,4-1-7,0-10 0,0-8 1,0-7-1,17-8 0,8-10 0,4-4-6,2-2 0,2-24 6,-4-8-1,-4-7 2,-5-1-1,-7 2 3,-4 12 2,-8 14-4,3 7 4,-4 7 10,0 0-15,0 21-11,0 11 11,0 2 6,-5-4-5,0-6-1,3-10 0,2-6 0,0-8-4,0 0-23,12-30 20,14-8-2,3-4-7,0 8 14,-2 13 2,-5 12 0,3 9 3,-6 0 1,1 23-1,-5 12 7,-4 0-2,-7 11-6,-4 1-2,0-1-60,-27-1-167,-4-12-112</inkml:trace>
  <inkml:trace contextRef="#ctx0" brushRef="#br0" timeOffset="10995.62">11671 1949 942,'0'0'0,"0"0"-10,0 0-33,0 0-302</inkml:trace>
  <inkml:trace contextRef="#ctx0" brushRef="#br0" timeOffset="11414.67">12398 2185 1075,'0'0'30,"0"0"-24,0 0 1,0 0-4,-135 100-3,102-93-2,0-7-18,11-12 15,5-16-4,17-4 7,0-7 2,17 8-4,16 0 4,5 16 1,4 15-1,1 0-4,-1 22 3,-6 19 1,-10 12 7,-15 7 7,-11 4 9,-7 1-6,-30 0-1,-12-2-8,-5-15-4,1-12 1,5-16-5,11-18 7,10-2-3,15 0 1,7-14 2,5 4 0,1 10-6,27 0-2,10 5-2,0 26 0,-2 5 2,2 4-4,-5-7 1,0-8-84,4-18-67,6-7-134</inkml:trace>
  <inkml:trace contextRef="#ctx0" brushRef="#br0" timeOffset="11634.42">12819 2060 1044,'0'0'126,"0"0"-31,0 0-29,0 0-66,0 128 11,0-28 17,0 1-13,-4 0-6,4-17-4,0-12 1,24-21-5,16-22 3,7-20-4,6-9-5,1-22-31,-6-18-58,-11-14-248,-24-1-374</inkml:trace>
  <inkml:trace contextRef="#ctx0" brushRef="#br0" timeOffset="11769.39">12930 2414 371,'0'0'832,"0"0"-819,0 0 4,162-28-11,-65 5-6,-8-2-26,-22 9-195,-36 10-278</inkml:trace>
  <inkml:trace contextRef="#ctx0" brushRef="#br0" timeOffset="12060.54">10843 3174 958,'0'0'12,"251"14"11,-53-14 123,38-6-81,27-24 10,1-2-39,-13 2-15,-32 2-17,-59 12 3,-59 5-7,-55 10-9,-46 1-86,-11 0-30,-50 0-68,-27 0-355</inkml:trace>
  <inkml:trace contextRef="#ctx0" brushRef="#br0" timeOffset="12291.95">11960 3403 836,'0'0'311,"-33"110"-300,22-19 55,2-2-33,5 0-22,-1-11 0,5-26-5,0-18-1,0-16 10,12-10 2,23-8-3,19 0 11,14-10-7,9-11-10,-6 1-6,-11 1-2,-13 3-46,-23-2-119,-17-7-311</inkml:trace>
  <inkml:trace contextRef="#ctx0" brushRef="#br0" timeOffset="12474.91">12130 3717 1229,'0'0'32,"-31"125"53,31-46-39,0 0-30,0 5-6,2-9-7,0-11-3,-2-20-3,0-20-30,0-19-43,0-5-73,0-26-159</inkml:trace>
  <inkml:trace contextRef="#ctx0" brushRef="#br0" timeOffset="15084.2">14556 2212 596,'0'0'169,"0"0"-22,0 0 12,0 0-69,0 0-58,0 0-13,-13 81 25,13-23 4,0 0-16,0-3-19,2 1-5,4-5-6,-1-8-2,-1 0-1,0-9-36,-4-2-39,0-5-111,0-2-129,-11-11-179</inkml:trace>
  <inkml:trace contextRef="#ctx0" brushRef="#br0" timeOffset="15226.83">14284 2653 922,'0'0'60,"0"0"-45,0 0 10,191-109-10,-84 79-13,7 2-2,-12 9-92,-17 0-331</inkml:trace>
  <inkml:trace contextRef="#ctx0" brushRef="#br0" timeOffset="15496.35">15509 2141 986,'0'0'90,"0"0"-90,0 0 0,0 116 24,0-57 22,0 2-6,0 2-4,0-7-5,0-6-5,0-6-8,0-12-12,8-9-4,13-9-1,10-13 0,6-1-1,3 0-53,-3-26-117,-12-6-160,-18-4-348</inkml:trace>
  <inkml:trace contextRef="#ctx0" brushRef="#br0" timeOffset="15646.55">15456 2486 986,'0'0'116,"0"0"-105,0 0 28,0 0-20,159-44-15,-72 20-4,-10 8-55,-19 6-141,-33 7-261</inkml:trace>
  <inkml:trace contextRef="#ctx0" brushRef="#br0" timeOffset="15863.66">15216 3007 1041,'0'0'73,"0"0"-67,187 0 31,-67-1 16,11-20-18,-2 3-3,-10 0-19,-28 4-3,-33 9-10,-33-2-23,-25 3-97,-21 1-101,-34-1-327</inkml:trace>
  <inkml:trace contextRef="#ctx0" brushRef="#br0" timeOffset="16342.67">15610 3345 913,'0'0'153,"0"0"-147,0 0 37,0 0-15,-91 111-23,75-99-1,-4-5 1,0-7 6,0 0 1,4-16-8,7-8 7,9-2-2,0-1-4,9 9-2,14 3-2,12 4-1,5 11-1,-2 0 1,2 9 1,-6 18-1,-12 8 0,-9 9 0,-13 0 1,0 12 2,-18-2 2,-19 2-2,-9 2-2,-4-12 2,-2-8-2,8-19 0,8-18 5,10-1-3,13-3-1,13-19 2,0-3-3,13 7 0,18 7 1,9 7-2,6 4 2,4 0 3,-5 0 3,-5 20-6,-9 0-2,-2-2 0,-2 2-17,-1-9-90,0-11-133,3-1-102</inkml:trace>
  <inkml:trace contextRef="#ctx0" brushRef="#br0" timeOffset="16873.83">16479 2310 971,'0'0'103,"0"0"-82,0 0 22,0 0-26,-138 104-9,101-39 1,4-3 1,12-2-6,9-8 3,10-6-7,2-14 0,10-13-1,21-10-3,16-9-15,10-16-4,3-22-26,-2-4 7,-14-2 14,-7 3 16,-18 11 12,-13 10 5,-6 10 32,0 10 32,0 0-25,-8 19-36,-9 15-8,-1 8 0,5-2 0,7-2 0,6-6-1,0-8-2,21-12 3,17-12 8,9 0-5,7-16 5,-6-14-2,-9-8 4,-18-5 8,-9-2-8,-12-1-3,0 11 1,-23 10-8,-12 18-11,-6 7-42,-1 8-120,4 28-115,9 6-101</inkml:trace>
  <inkml:trace contextRef="#ctx0" brushRef="#br0" timeOffset="17190.42">16914 2763 818,'0'0'138,"0"0"-28,156-132-9,-107 74-74,-11 3-12,-20 7-9,-18 10-4,0 12-2,-25 14-3,-15 12-19,-6 0 15,-2 18-33,13 5-3,12 4 8,21 4-15,2 1-14,36-1 1,18-2 46,10-9 17,3-4 13,-9-5 49,-11 3 12,-18 0-22,-14 1-7,-15 4-17,0 6-22,-31 3 7,-13 2-13,-10-8-38,4-8-109,10-14-72,14 0-108</inkml:trace>
  <inkml:trace contextRef="#ctx0" brushRef="#br0" timeOffset="17631.98">17689 2296 899,'0'0'2,"0"0"59,0 0 6,0 0-41,-30 106-13,14-84-8,-4-11-4,-1-8 4,8-3 0,3 0 5,2-20-10,8-6-22,0-3 2,5 4-6,17 9-10,3 6 18,4 8 13,-2 2 1,2 0-1,-2 20-1,-13 8 6,-5 8 14,-9 5 11,0 3 1,-10 7-9,-24-3-6,-6-5-5,0-4-3,-2-14 0,8-11-2,7-7 1,11-7 4,12 0-3,4 0 7,0 0-10,4 0 2,23 0-2,4 0 14,4 7 16,-3 5-13,2 1-3,0 1-7,-7 3-5,2 1-2,-10-9-156,1-4-197</inkml:trace>
  <inkml:trace contextRef="#ctx0" brushRef="#br0" timeOffset="17864.09">18131 2264 1190,'0'0'103,"0"0"-73,0 0-19,0 0-11,2 164 20,3-78-7,-3 5-8,-1-5 6,7-13-3,6-14-1,8-20-5,4-20 2,10-15-1,6-4-1,3-16-2,0-23-30,-12-10-88,-17-7-198,-16-2-548</inkml:trace>
  <inkml:trace contextRef="#ctx0" brushRef="#br0" timeOffset="17992.86">18218 2601 519,'0'0'641,"0"0"-631,171-59 19,-90 37-15,-9-2-14,-13 0-107,-32 4-409</inkml:trace>
  <inkml:trace contextRef="#ctx0" brushRef="#br0" timeOffset="38248.14">717 6298 712,'0'0'101,"0"0"-84,0 0 54,0 0 2,-7 118-4,7-87-11,0-4 3,-2-1-13,2 1 0,0-1-22,0 2-5,0 2-6,0 4-3,-2-2-3,-1-4-3,3-5-4,-1-11 0,1-10 0,0 1 1,0-3 1,0 0 2,0 0 0,0 2 0,-2-2-3,2 0-2,0 0-1,0 0 0,0 0 0,0 0 2,0 0-2,0 0 0,0 0 1,0 0 3,0 0-3,0 0 2,0 0-3,0 0 1,0 0 1,0 0-2,0 0 0,0 0 0,0 0 0,-4 0 0,4 0-3,0 0 1,0 0 0,0 0-14,0 0-7,-3 0-18,3 0-43,0 0-99,0 0-130,-3 0-188</inkml:trace>
  <inkml:trace contextRef="#ctx0" brushRef="#br0" timeOffset="38683.7">746 6360 247,'0'0'367,"0"0"-351,0 0 49,0 0 16,0 0-33,0 0-4,-18 82 6,-8-67-5,-11-5-10,0-8-3,-1-2 10,5 0-17,8-4-17,7-8 6,5-4-8,6 0-3,7-2-3,0-1-10,2 2 10,16-4 0,2 5-1,-2 2 1,0 7 0,-7 2-3,-4 3-4,1 0 2,-8 2-2,6 0 0,-1 0-12,-5 0-16,6 0-16,-6 0-4,0 0 27,0 0 12,0 0 6,0 0-2,0 0-17,0 7-55,0 5-118,-8 2-158</inkml:trace>
  <inkml:trace contextRef="#ctx0" brushRef="#br0" timeOffset="39110.15">710 6508 593,'0'0'237,"0"0"-229,0 0 43,0 0-41,0 0-3,0 0 20,103 21 33,-68-25-12,-4-21-4,0-8-11,-4-6-9,-6 2-4,-13-4-4,-8 5 8,0 2-9,-4 3-7,-14 6 2,-6 4-3,-2 9 4,0 9 6,-3 3-1,-4 0-6,-7 34-7,-3 24-2,-1 18 1,8 15 0,10 1 0,11 0 5,15-3 2,0-11 6,28-15 3,7-15-8,15-17-3,8-18 1,6-13 18,9 0 1,-3-29-14,-7-9-5,-15-6-8,-17 5-1,-13-3-55,-18 5-40,0-3-233,-20-1-544</inkml:trace>
  <inkml:trace contextRef="#ctx0" brushRef="#br0" timeOffset="39344.44">793 5749 775,'0'0'155,"0"0"-122,0 0 30,0 0-41,117-50-14,-69 29-8,-4 0-26,-3-4-210,-10-3-275</inkml:trace>
  <inkml:trace contextRef="#ctx0" brushRef="#br0" timeOffset="39836.81">1332 5404 645,'0'0'20,"0"0"39,0 0-5,0 0-41,0 0 5,0 0 17,-60 68 10,49-68-6,0 0 8,1-12-18,5-10-17,5 0-12,0 1-6,0 0 4,13 7 2,2 5-1,5 6 1,2 3-10,3 0 8,6 0 1,-4 20 1,0 7-2,-1 2 3,-5 3-1,-7 4 2,-9 0 7,-5 9 8,-2 6 6,-31 5 14,-9 2-9,-5-9 0,0-11-9,11-14 2,10-12-4,5-12 8,13 0 3,3-2 4,5-20-18,0 4-9,11-2 0,14 8-5,6 7-1,7 5 1,0 0 2,-1 7-2,-2 15-2,-7 0-1,-2 6-28,-5-3-64,-9-4-60,-4-5-171,-6-14-257</inkml:trace>
  <inkml:trace contextRef="#ctx0" brushRef="#br0" timeOffset="40091.54">1651 5424 921,'0'0'190,"0"0"-151,0 0-8,0 0-29,13 106-2,-9-21 64,-4 11-7,0 9-18,0-9-7,-2-13-9,2-16-9,0-18-4,0-12-2,18-14-5,7-16 0,11-7-2,8-4 0,-1-22-1,2-2-24,-5 0-42,-23 2-68,-11 1-218</inkml:trace>
  <inkml:trace contextRef="#ctx0" brushRef="#br0" timeOffset="40266.51">1591 5917 1075,'0'0'14,"0"0"-10,0 0 3,191-118-2,-106 89-1,-12 14-4,-21 7-8,-19 8-191,-26 3-143</inkml:trace>
  <inkml:trace contextRef="#ctx0" brushRef="#br0" timeOffset="40445.43">2056 6615 1164,'0'0'182,"0"0"-181,0 0 3,0 0-8,0 0-9,0 0-126,62 4-383</inkml:trace>
  <inkml:trace contextRef="#ctx0" brushRef="#br0" timeOffset="40932.36">3102 6358 1090,'0'0'197,"0"0"-188,0 0 0,0 0-7,0 113 12,0-31 32,0 6-16,-2-8-11,0-15-8,2-14 7,0-16-5,4-12-6,16-6-3,9-9-1,16-1-1,11-7 0,8 0-2,1-23-37,-3-6-66,-12-10-211,-22 1-542</inkml:trace>
  <inkml:trace contextRef="#ctx0" brushRef="#br0" timeOffset="41075.71">3319 6328 1269,'0'0'0,"0"0"-14,0 0-7,125-32-46,-45 14-131,-10-6-408</inkml:trace>
  <inkml:trace contextRef="#ctx0" brushRef="#br0" timeOffset="41224.35">3809 6046 1193,'0'0'106,"0"0"-96,0 0 10,0 0-15,0 0-5,0 0 1,-21 125-2,24-74-8,6 2-107,-2 2-211,-3-11-349</inkml:trace>
  <inkml:trace contextRef="#ctx0" brushRef="#br0" timeOffset="41398.51">4277 6148 1241,'0'0'14,"155"-54"-13,-45 27 18,0 6-15,-15 7-4,-21 7-6,-35 7-85,-31 0-255,-8 0-246</inkml:trace>
  <inkml:trace contextRef="#ctx0" brushRef="#br0" timeOffset="41696.15">4216 6159 1191,'0'0'83,"-50"102"-75,45-13 29,5 23 3,0 30-5,11 18-6,0 14-7,-5 12-11,-2-5-3,-4-11 4,0-14-4,0-23 6,0-20 14,2-25-13,9-16-5,7-22-1,3-15-5,13-16 0,13-11-3,20-8 4,15 0 1,18-13-4,4 1-2,-11 3-22,-24 7-74,-29-7-122,-36-10-637</inkml:trace>
  <inkml:trace contextRef="#ctx0" brushRef="#br0" timeOffset="42222.64">5746 6539 1216,'0'0'32,"0"0"-26,0 0 5,104-153-10,-52 91 1,-6-6 4,-10-2-3,-16 2-3,-12 14-2,-8 15 2,-6 20-1,-17 17-1,-10 2-12,5 16-12,2 19-13,7 9 14,19 2 5,0-3 9,25-2 5,19-2 6,8-5 1,-1 0 24,-7-2 7,-10-1-19,-14-2-3,-16 2-7,-4 3 1,-12-4-4,-24-4-103,2-14-210,-1-12-203</inkml:trace>
  <inkml:trace contextRef="#ctx0" brushRef="#br0" timeOffset="42739.57">6576 5791 1074,'0'0'10,"0"0"-8,0 0-2,0 0 4,0 0 4,0 0-1,-45 95-3,22-86-1,7-9-1,0 0 6,11-9 2,5-20-10,0-5-6,13 0 1,14 6 4,2 14-1,4 5-1,-2 9 2,0 0 1,0 20 0,-8 11 0,-4 3 1,-10 8 2,-9 6-1,0 9 3,-15 2-2,-18-2 0,-5-5-1,2-16-1,10-14 3,7-12-4,13-10 12,6 0 28,0-8 2,0-12-32,25 1-7,1 8 0,8 8 0,10 0-2,8 3-1,8 0 7,4-2 2,-6-5 16,-7-6 2,-11-6 0,-6-3-2,-5-2-5,-12 3-10,-7 3-5,-8 4-2,-2 4-3,0 3-23,0 5-44,0 2-98,-6 0-320</inkml:trace>
  <inkml:trace contextRef="#ctx0" brushRef="#br0" timeOffset="43054.4">5385 7127 917,'0'0'68,"172"0"-64,-12 0 110,36-23-27,32-7-35,16-7-3,4-8-12,-4-3-19,-15-1 4,-29-2 4,-32 9-13,-46 4-11,-38 9 1,-30 9-3,-27 7 0,-23 6-13,-4 6-35,-31 1-77,-31 19-162,-25 17-140</inkml:trace>
  <inkml:trace contextRef="#ctx0" brushRef="#br0" timeOffset="43474.23">5650 8071 899,'0'0'198,"0"0"-188,0 0 29,0 0-2,123-164-29,-73 97-4,-9 5 6,-9 13-5,-15 16-1,-17 14 2,0 8 1,-11 5-6,-18 6-1,2 0-3,2 8 2,6 14-4,7 2-1,10 4-1,2 5-3,12 2 4,21-3 3,13 0 3,4-3-1,-4-1 0,-9-5 2,-16 4-1,-14-1 3,-7-1 3,0 7 1,-20-7-4,-4-3-3,-1-4-1,0-8-54,6-10-68,3 0-82,8-32-105</inkml:trace>
  <inkml:trace contextRef="#ctx0" brushRef="#br0" timeOffset="43916.47">6305 7386 137,'0'0'802,"0"0"-788,0 0-10,0 0 10,0 0-8,0 0 2,-22 95-1,4-81-2,8-6 0,-2-5 5,3-3-2,3 0 0,0-16-8,6-4-20,0 2-7,8 1 13,11 7 7,4 5 5,2 2 2,1 3 2,6 0 12,-5 0 6,-4 16-1,-5 6-12,-7 6 2,-11 9 4,0 8-8,-21 10 4,-20 3-3,-1-8-1,2-12-4,11-18 4,13-10 3,10-8 12,6-2 46,0 0-13,8-5-34,20-13-8,14 1-4,4 1 3,2 3-10,-6 6 0,-3 3-4,-2 4-63,-11 0-151,-5 0-193</inkml:trace>
  <inkml:trace contextRef="#ctx0" brushRef="#br0" timeOffset="44091.47">6777 7710 957,'0'0'177,"0"0"-176,0 0 41,0 0-2,8 126-24,-6-77-5,2-2-4,-2 7-5,-2 1-2,0 1-53,0-2-115,-16-4-135,-4-9-214</inkml:trace>
  <inkml:trace contextRef="#ctx0" brushRef="#br0" timeOffset="44234.01">6579 8221 595,'0'0'538,"0"0"-513,0 0 8,0 0-17,116-152-16,-35 98-1,0-3-54,-4 7-78,-13 5-235</inkml:trace>
  <inkml:trace contextRef="#ctx0" brushRef="#br0" timeOffset="44689.49">7364 7732 1065,'0'0'49,"0"0"-27,0 0 25,0 0-37,-146 128-8,109-107 3,0-12-5,8-9-2,6 0-9,9 0 10,11-18-7,3-5-21,0-2-33,22-1 26,9 0 29,4 6 5,8 4 2,6 8 0,0 4 0,0 4 1,-4 0 15,-12 12-5,-6 16-1,-7 6-9,-18 8 6,-2 8-1,-8 3 4,-37 1-1,-9 0 4,-4-10-6,5-12 6,8-10-7,9-10 0,18-5-2,7-5-3,11-1-1,0-1-2,3 6-2,20 0 4,9 2 9,10 2 8,8-4-4,-6 4 1,-8-4-2,-9 0-6,-12-2-6,-4-2-24,-3-2-82,2 0-106,-5-18-132</inkml:trace>
  <inkml:trace contextRef="#ctx0" brushRef="#br0" timeOffset="45093.88">7725 7325 941,'0'0'212,"0"0"-212,0 0 0,0 0-1,0 0 2,0 0-2,-91 95 0,66-92-19,3-3 0,7 0 15,2-16 5,12-8-11,1 1-13,7 0 10,20 7 4,4 8 6,9 8 0,-3 0 2,3 12 0,-5 10 2,-16-4 4,-9 10 0,-10 6-1,-10 3 4,-25 1 8,-9-2-9,-4-9 1,9-6-4,5-8 2,12-2 4,6 1-1,10-2 15,6 6-16,3 0-6,26-2 4,7-2 2,11-11 0,5-1 1,1 0-8,-2-17-110,-13-12-293</inkml:trace>
  <inkml:trace contextRef="#ctx0" brushRef="#br0" timeOffset="45334.39">8142 7321 1156,'0'0'124,"0"0"-122,76 144 79,-35-48-6,-8 23-48,-11 15-8,-17 6-9,-5-4 5,-16-9-10,-18-15 0,-2-15 14,1-19-9,1-24-4,2-26-3,7-24-3,0-4-11,5-28-44,7-30-39,1-20-70,6-20-335</inkml:trace>
  <inkml:trace contextRef="#ctx0" brushRef="#br0" timeOffset="45806.46">8710 6999 1081,'0'0'20,"0"0"-18,0 0 10,0 0-2,0 0-10,-137 109 0,112-102-7,2-7-16,8-5 1,7-17 7,8-4 12,0 1-8,8 4 1,23 4 10,7 8-2,4 9 0,1 0 2,-5 16 7,-7 10 11,-13 8 13,-7 0-13,-11 5 1,-2 4 8,-32 8-3,-8 1-16,-5-6-5,-2-12 0,9-10-1,6-13 0,16-4 1,14-3 1,4 0 3,6-4-2,30 2 1,18-2 36,16 0-8,5 0-5,10 0-2,-3-6-3,-2-8-1,-12-2-10,-18 0-11,-18 0-2,-16-5-26,-16 0-48,0-4-146,-36 1-350</inkml:trace>
  <inkml:trace contextRef="#ctx0" brushRef="#br0" timeOffset="46151.89">5562 7391 1154,'0'0'53,"0"0"-47,-101 184 59,69-70-29,10 11 12,6 11-6,8 4-6,8 5-15,0-12-4,33-21-12,21-28-5,28-38-14,27-41-62,32-30-82,26-63-424</inkml:trace>
  <inkml:trace contextRef="#ctx0" brushRef="#br0" timeOffset="46632.12">8858 6086 1234,'0'0'2,"140"-24"3,-42 14-5,14 1 10,-4 5-7,-9 4 0,-11 0-3,-24 2 0,-18 17-1,-14 5 1,-16 16 3,-9 18 6,-1 28 32,0 20 14,8 28-8,8 29-16,16 13-1,13 19-4,5-1-4,0-3 0,-11-3-11,-22-8-3,-21-14 1,-8-14 0,-52-22 5,-13-19-8,-14-25 15,-2-27-5,10-30-10,8-25-3,13-4-1,15-18-2,14-28-11,21-15-30,6-17-24,22-18-32,34-13-54,10-12-311</inkml:trace>
  <inkml:trace contextRef="#ctx0" brushRef="#br0" timeOffset="46836.32">11038 6450 1283,'0'0'28,"114"-46"-25,-48 24-3,-12 7-9,-18-2-147,-23 9-389</inkml:trace>
  <inkml:trace contextRef="#ctx0" brushRef="#br0" timeOffset="46984.18">10897 6770 1087,'0'0'133,"0"0"-129,0 0 19,187-35-2,-104 11-21,-7 7-3,-22 5-82,-33 3-164</inkml:trace>
  <inkml:trace contextRef="#ctx0" brushRef="#br0" timeOffset="48225.92">12636 6309 25,'0'0'1004,"0"0"-985,0 0 2,0 0 27,0 0-17,144-45-21,-94 7-3,-10-4-3,-11 0 3,-13 1-3,-16 10 0,0 2-1,-7 12 2,-22 10-3,-4 7-2,-10 26-5,0 30 5,1 16-1,4 9 1,12 0 8,15-11 7,11-12 7,0-16 3,27-13-9,15-6-6,12-17-5,6-6 5,2 0-9,-2-27 1,-7 0-2,-14-8-43,-19-2-148,-20-7-260</inkml:trace>
  <inkml:trace contextRef="#ctx0" brushRef="#br0" timeOffset="48402.27">12258 5787 613,'0'0'378,"0"0"-365,0 0-9,196-66 12,-91 32-16,-4 1-55,-29 1-363</inkml:trace>
  <inkml:trace contextRef="#ctx0" brushRef="#br0" timeOffset="48833.76">13075 5300 871,'0'0'1,"0"0"-1,0 0 8,-8 106-8,-19-84 4,-2-4 0,-3-11-4,3-7-6,5 0 3,4 0-4,11-11-1,7-3-1,2-10-28,4 6-5,25 2-16,4 6 15,7 10 33,3 0 10,-2 0 1,3 18 0,-11 6 1,-6 6 15,-18 2 0,-9 3-3,-11 3 5,-32 3-3,-3 3-10,-11-3-2,6-9-1,16-10-3,8-10 2,16-8 3,11-4 4,0 0 18,21 0-17,18 0-6,13 0 11,4 5 5,-3 10-7,0-1-8,-3 1-5,-11-4-72,-5-8-218</inkml:trace>
  <inkml:trace contextRef="#ctx0" brushRef="#br0" timeOffset="49053.85">13490 5442 1020,'0'0'44,"0"0"94,0 0-110,0 0-24,0 0 0,-29 173 19,18-91 6,4 0-4,7-7-10,0-16-6,4-13-8,25-13 0,10-16-1,3-12-1,3-5-27,-3-10-57,-13-20-176,-18-5-302</inkml:trace>
  <inkml:trace contextRef="#ctx0" brushRef="#br0" timeOffset="49194.88">13459 5741 1073,'0'0'61,"0"0"-53,0 0 5,0 0-8,156-30-5,-67 4-78,1-2-179,-4-9-419</inkml:trace>
  <inkml:trace contextRef="#ctx0" brushRef="#br0" timeOffset="49465.13">14638 5532 994,'0'0'100,"0"0"-69,113-16 43,-34 2-33,3 0-15,0 5-15,-14 0-7,-22 6-4,-25 3-20,-21 0-158,-14 9-150,-37 1-209</inkml:trace>
  <inkml:trace contextRef="#ctx0" brushRef="#br0" timeOffset="49763.39">14535 5650 942,'0'0'105,"-58"137"-35,45-41 69,9 16-72,4 18-11,0 15-9,0 20-10,4 21-8,3 5-8,-7 3 0,0-11-12,-4-30-1,-6-16 1,9-30-2,1-27-2,1-22 0,27-21-5,9-17 1,15-8-1,17-9 6,10-1-6,18 0 1,3 2-1,-2 0 0,-11 2-4,-25 0-34,-20-2-39,-24-4-15,-18 0-74,-16-31-191</inkml:trace>
  <inkml:trace contextRef="#ctx0" brushRef="#br0" timeOffset="50379.98">15791 5990 1046,'0'0'56,"0"0"22,0 0-8,0 0-64,62-104 1,-26 51-4,-5-3-1,-6-4 1,-15 6-2,-10 9-1,0 15-3,-8 16-6,-21 11-6,-7 3-26,0 12 4,2 18 8,11 7-3,11 5 19,12 4 7,2-5 5,29-4 1,8-6 1,1-4 19,-3-4 15,-10 1-22,-9 1-5,-18 0-5,0 3-2,-20 1-1,-9-7-77,6-8-143,7-14-150</inkml:trace>
  <inkml:trace contextRef="#ctx0" brushRef="#br0" timeOffset="50851.43">16145 5717 824,'0'0'130,"0"0"-66,0 0-23,0 0-3,-24 108-7,16-68-12,2-5-9,6-1-9,0-7 3,0-7 1,17-4-3,8-7-1,4-9 1,2 0 1,6-11-3,-4-17 0,-4-4-4,-2-6 2,-6-8 2,-3 2 2,-4 4 1,-7 11 0,-3 12 6,-4 11 14,3 6 7,-3 0-25,0 6-5,0 16-4,0 5 4,0-1 6,-3-6-4,-1-8-2,4-7 2,0-5-4,0 0 6,4-12-2,18-18 0,9-3-2,-2 8-1,-2 4 1,-4 12-2,-3 9 2,-3 0-1,0 19-3,-3 16 4,-4 4 3,-8 7 2,-2-5-5,0 3-28,-16 0-85,-14-9-185,-2-12-269</inkml:trace>
  <inkml:trace contextRef="#ctx0" brushRef="#br0" timeOffset="50988.36">16425 5259 987,'0'0'0,"0"0"-55,0 0-158,0 0-311</inkml:trace>
  <inkml:trace contextRef="#ctx0" brushRef="#br0" timeOffset="51414.39">16977 5500 932,'0'0'10,"0"0"19,0 0-3,0 0-18,0 0-5,0 0-1,-77 100 0,64-101-1,4-24 1,9 1-1,0-1 0,7 8 2,18 1 1,3 6 4,0 7-1,4 3-1,3 0 1,-4 25-5,-2 9 24,-6 9 14,-6 3 4,-15 7-17,-2 5-4,-21-3-1,-21-1-15,-9-8 6,-1-10-12,4-12 6,10-14-4,11-10 1,13 0-1,12-8 4,2-12-7,6 5-3,22 2-2,3 9 4,5 4-1,0 2-1,1 20-1,1 6 4,-5 7 0,-8-1 0,-5-1-87,-7-6-99,-1-15-146</inkml:trace>
  <inkml:trace contextRef="#ctx0" brushRef="#br0" timeOffset="51640.13">17384 5596 219,'0'0'797,"0"0"-678,0 0 28,0 0-102,0 0-43,0 0 4,23 113 16,-28-21-1,-6 2-8,8-10-3,3-11-6,10-21 0,26-14-4,10-18 0,3-18-1,5-2-12,-8-19-39,-16-20-57,-10-5-182,-20-4-167</inkml:trace>
  <inkml:trace contextRef="#ctx0" brushRef="#br0" timeOffset="51775.05">17476 5811 994,'0'0'102,"0"0"-78,129-34-4,-60 27-12,0-2-8,-15 9-47,-23 0-109,-24 0-233</inkml:trace>
  <inkml:trace contextRef="#ctx0" brushRef="#br0" timeOffset="52044.44">15509 6665 960,'0'0'313,"139"12"-311,5-12 4,46 0 32,26 0-10,25-18 0,5-8-18,-10-3 9,-27-2-5,-53 7-6,-56 6-5,-46 10-3,-46 5-32,-8 3-18,-46 0-33,-23 0-209,-11 17-144</inkml:trace>
  <inkml:trace contextRef="#ctx0" brushRef="#br0" timeOffset="52276.43">16644 6950 739,'0'0'150,"-49"124"7,38-49-32,5 7-63,-4 2-32,2-2-7,1-9-10,3-15-2,4-22-1,0-14 3,2-16 2,31-6 9,21 0 16,17-14-10,10-3-19,0 4-10,-5 4-1,-13 2 0,-21 3-35,-17-4-69,-23-5-184,-2-4-382</inkml:trace>
  <inkml:trace contextRef="#ctx0" brushRef="#br0" timeOffset="52449.43">16809 7345 336,'0'0'766,"0"0"-712,-15 122 41,27-53-30,18 5-31,0 7-18,-6 0-8,-11-4-8,-10-5 0,-3-8-17,-1-17-34,-28-15-52,-5-30-134,-8-4-321</inkml:trace>
  <inkml:trace contextRef="#ctx0" brushRef="#br0" timeOffset="52885.36">18160 5767 1146,'0'0'53,"0"0"-46,7 104 39,-1-48-11,2 2-28,5 3 3,-7-6-9,3 1-2,-7-3-13,-2-2-73,0-3-118,-10-16-246</inkml:trace>
  <inkml:trace contextRef="#ctx0" brushRef="#br0" timeOffset="53027.31">18022 6266 1093,'0'0'52,"0"0"-20,0 0 3,131-112-31,-50 82-4,1 3-18,-4 4-163,-6-3-300</inkml:trace>
  <inkml:trace contextRef="#ctx0" brushRef="#br0" timeOffset="53260.44">19024 5666 1281,'0'0'39,"0"0"-38,0 0 6,13 151 22,-9-65-10,-2 1-10,-2 2 2,0-4-1,0-13-8,0-13 0,0-21-1,13-21-1,18-17-1,12-1-5,10-29-34,-2-14-84,-13-2-281</inkml:trace>
  <inkml:trace contextRef="#ctx0" brushRef="#br0" timeOffset="53396.33">18987 6120 1006,'0'0'263,"0"0"-259,0 0-3,0 0-2,143-65-67,-74 44-204</inkml:trace>
  <inkml:trace contextRef="#ctx0" brushRef="#br0" timeOffset="53890.41">19878 5784 863,'0'0'42,"0"0"-39,0 0 9,0 0-7,0 0 1,0 0 90,-68 47 27,30-13-44,-7 10-26,-1 8-14,5 7-18,10-1-5,13-4-12,16-10-2,2-10 0,15-12-2,26-12-1,14-10-5,10-8-1,-2-23-11,-10-1-10,-17 1 8,-17 4 12,-7 13 4,-7 9 8,-5 5 6,0 0 13,0 0-11,-10 16-12,-3 7-1,4 3-2,9-1 3,0-6-1,3-10-2,26-7 3,10-2 2,8-11-2,-2-14 10,-12-8 10,-13-1-8,-15 1 3,-5 5-10,-9 3-4,-26 16-1,-8 9-31,-4 0-58,7 22-149,4 6-223</inkml:trace>
  <inkml:trace contextRef="#ctx0" brushRef="#br0" timeOffset="54196.26">20217 6278 1043,'0'0'63,"118"-90"52,-50 34-46,-13-4-49,-12 4-14,-26 3-2,-17 11-2,0 14-2,-35 16-2,-8 8-2,-1 4-3,8 2 1,16 16-8,15 8-7,5 0-19,27 6 10,18 1 25,4 1 3,5-3 2,-7 1 6,-10 2 14,-14 1 10,-17-1-16,-6 1-3,-13-6-5,-27-5-6,-4-12-37,-4-12-75,6 0-195,9-16-189</inkml:trace>
  <inkml:trace contextRef="#ctx0" brushRef="#br0" timeOffset="54638.38">21051 5757 917,'0'0'62,"0"0"-49,0 0 75,0 0-56,-8 114-24,-19-88-5,2-10-3,0-4 0,3-10-24,5-2 11,5 0-2,8-7-5,4-13-14,0 3 25,18 1 6,13 3-7,4 6 8,2 5-1,3 2 3,-7 0 0,-5 14 5,-8 6 14,-12 10-7,-8 5 0,-8 4 6,-25 6-3,-9-6-8,-5 0-5,7-12 0,7-8 2,10-12-4,15-2 3,5-5 5,3 0 4,0 0 12,13 0 13,19 0 5,5 0-4,6 4-26,-3 4-9,-2 4-3,-2-2-1,-7-5-82,-3-5-92,1 0-235</inkml:trace>
  <inkml:trace contextRef="#ctx0" brushRef="#br0" timeOffset="54850.26">21514 5799 857,'0'0'221,"0"0"-58,0 0-68,0 0-64,0 0-26,15 121 36,-15-39-7,0 2-12,0-6-6,0-10-7,23-16-7,14-17-2,7-18 0,5-17 0,-4 0-23,-8-27-30,-6-12-33,-15-2-94,-16 0-236</inkml:trace>
  <inkml:trace contextRef="#ctx0" brushRef="#br0" timeOffset="55000.38">21571 6060 282,'0'0'862,"0"0"-794,0 0-10,174-44-15,-72 21-38,10 8-4,-6-2 1,-17 7-2,-28 3-48,-37 2-161,-24 1-216</inkml:trace>
  <inkml:trace contextRef="#ctx0" brushRef="#br0" timeOffset="55351.49">19141 6892 1105,'0'0'33,"0"0"-24,201 3 9,-28-6 39,46-11-33,39-3 3,39-7 7,15 2-5,-1-4-4,-20 3-9,-42 4-4,-59 0 3,-56-4-11,-59 3-4,-39 5-2,-31 2-19,-10 3-24,-48 6-78,-32 4-103,-20 0-163</inkml:trace>
  <inkml:trace contextRef="#ctx0" brushRef="#br0" timeOffset="55853.43">20512 7349 947,'0'0'66,"0"0"-62,0 0 16,-114 40 5,94-40-22,6 0-1,4 0 1,5-6 2,5-12 2,0-5-1,15 2 15,11 5 0,11 2 3,4 5-7,1 9 0,3 0-6,-9 11 2,-4 15-9,-7 6 8,-8 3-8,-5 0 9,-10 1 6,-2 4 3,0-1-9,-28-3-6,-8 2-2,-9-3-2,-5-10-2,6-6 1,4-14-1,9-5 0,9 0 1,11-4-1,11-8-1,0 2 0,15-2 1,20 4 1,8 5 4,6 3 11,5 0 3,6 0 2,0 0-2,-4 0-11,-12 0-6,-11 0-3,-8 0-8,-5 0-42,3 0-40,8-23-123,9-13-271</inkml:trace>
  <inkml:trace contextRef="#ctx0" brushRef="#br0" timeOffset="56287.76">22030 5438 1216,'0'0'30,"120"-43"-28,-23 34 4,20 3 34,1 6-29,-6 0-4,-12 0-5,-21 8-1,-29 6 1,-24 8-2,-19 7-1,-7 17 1,0 19 7,-8 24 29,-5 23 4,11 16-3,2 18-6,0 18-4,16 12-5,5 23 4,2 2-5,-8 2 7,-13-14 15,-2-32-26,-42-28 1,-30-25-11,-23-20 6,-18-23 6,-10-18-5,-5-22-7,8-21-6,18 0-2,23-26-32,24-10-84,20-16-65,12-10-754</inkml:trace>
  <inkml:trace contextRef="#ctx0" brushRef="#br0" timeOffset="58458.08">3367 10840 755,'0'0'122,"0"0"-75,0 0 110,0 0-50,0 0-87,0 0-6,0 0-7,-14-35-7,14 35-59,0 0-281,-12 14-260</inkml:trace>
  <inkml:trace contextRef="#ctx0" brushRef="#br0" timeOffset="58608.45">3207 11296 1164,'0'0'0,"0"0"-16,0 0 12,0 0-21,0 0-255,0 0-18</inkml:trace>
  <inkml:trace contextRef="#ctx0" brushRef="#br0" timeOffset="58749.34">3693 11260 993,'0'0'0,"0"0"-37,0 0 34,0 0-156,0 0-245</inkml:trace>
  <inkml:trace contextRef="#ctx0" brushRef="#br0" timeOffset="59107.67">4573 10877 1109,'0'0'68,"0"0"-65,0 0 24,0 0-23,2 116 12,-2-50 22,0 6-13,0-2-8,0-4 2,0-10-8,0-14 1,0-11 5,0-13 0,0-10 0,0 0-7,12-4-2,9-4-3,9 0-1,11 0-4,3 0 0,2-8-45,3-8-74,-7-8-157,-15-8-360</inkml:trace>
  <inkml:trace contextRef="#ctx0" brushRef="#br0" timeOffset="59268.09">4683 10930 1147,'0'0'1,"0"0"-1,0 0-4,120-70 2,-44 44-119,-12-1-158,-19 4-419</inkml:trace>
  <inkml:trace contextRef="#ctx0" brushRef="#br0" timeOffset="59407.33">5068 10689 989,'0'0'192,"0"0"-192,0 0 13,0 0 0,0 0-8,-5 133-2,5-91-3,0 4-15,5-1-180,2-10-275</inkml:trace>
  <inkml:trace contextRef="#ctx0" brushRef="#br0" timeOffset="59589.71">5427 10770 1176,'0'0'28,"132"-67"-27,-36 32 1,4 3 5,-7 7-6,-22 13-1,-19 9-131,-27 3-172,-25 0-256</inkml:trace>
  <inkml:trace contextRef="#ctx0" brushRef="#br0" timeOffset="59896.38">5365 10899 1050,'0'0'101,"-47"122"-86,47-30 71,5 16-42,19 25-11,10 17 10,-3 17-20,-10 5-5,-7 0-10,-7-7 0,-7-15-1,0-18 6,0-25 6,0-25-3,0-24-1,0-20-6,0-13 0,18-13-7,22-12 2,18 0 2,17 0-5,17-19-1,6-8 0,-6 1-2,-17 7-33,-26 6-62,-42 1-214,-16-5-705</inkml:trace>
  <inkml:trace contextRef="#ctx0" brushRef="#br0" timeOffset="60451.39">7003 11017 1070,'0'0'70,"0"0"-55,40-113 25,-5 57-10,13-10-22,3-8-2,-7-1-2,-13 11 0,-17 12-4,-14 18 5,-2 15 1,-31 12-6,-8 7-5,-1 7-2,4 24-6,9 11 0,18 6-15,11 3-33,20-5 21,29-4 28,10-12 12,-2-2 2,-8-5-2,-18-6 23,-10 3 4,-15-2-9,-6 7-3,-4 2-1,-23 1-10,0-4-4,12-5-94,5-16-131,10-3-112</inkml:trace>
  <inkml:trace contextRef="#ctx0" brushRef="#br0" timeOffset="60655.79">7678 10481 985,'0'0'115,"0"0"-80,0 0 39,0 0-61,0 0 6,43 118 22,-36-63-25,-1-6-8,-4 0-5,2-1-1,2-2-2,-6 2-19,0-2-78,0-5-124,0-14-174</inkml:trace>
  <inkml:trace contextRef="#ctx0" brushRef="#br0" timeOffset="60798.01">7587 10897 957,'0'0'78,"0"0"-69,0 0 49,122-136-47,-45 101-11,-4 3-13,-9 4-185,-12 0-204</inkml:trace>
  <inkml:trace contextRef="#ctx0" brushRef="#br0" timeOffset="61262.73">8323 10464 522,'0'0'542,"0"0"-527,0 0 39,0 0-6,0 0-41,-71 109-4,45-85 1,5-3 0,3-11-3,3-10-1,1 0 4,5-10-4,9-18-11,0-5-10,0 3 3,17 2 12,4 8 0,1 6 4,2 8 2,4 4-1,3 2 1,0 0 0,-1 2 1,0 20-1,-10 4 2,-6 13-1,-14 9 0,0 8-1,-29 8 2,-12 2-1,-3-2 0,0-8 0,3-16-1,12-13 0,9-19 0,9-8 4,8 0 3,3-25-7,0 3-4,5 3-2,15 10 5,5 9 0,2 0 1,6 10 9,0 10 4,2 0-11,-1-2 2,-3-5-3,-6-5-2,-7-8-46,-9 0-177,-9-8-242</inkml:trace>
  <inkml:trace contextRef="#ctx0" brushRef="#br0" timeOffset="61526.23">8446 10247 653,'0'0'418,"0"0"-402,116-35 33,-47 62 14,4 23-24,-2 14-2,-8 18-9,-19 12-10,-21 10-2,-19 7-1,-4-4 0,-25-5-7,-8-16-3,-5-18 4,0-16-4,10-18-3,-1-18-2,5-11-5,7-5-28,2-13-43,1-23-128,7-16-208</inkml:trace>
  <inkml:trace contextRef="#ctx0" brushRef="#br0" timeOffset="62078.18">9208 9858 1135,'0'0'14,"0"0"-13,0 0 7,0 0-8,0 0 2,0 0-2,-47 48 0,32-48-23,-5 0 23,6-8 1,5-9-1,7-6-7,2 2 2,0 5 0,13 2-4,9 8 3,5 6-2,0 0 7,-1 2 0,1 20-1,-3 2 2,0 1 3,-8 5 4,-7 2 5,-9 10 2,-2 12-5,-35 10 5,-14 6-11,-5 0 2,0-12-5,5-15 1,13-20-1,13-23 5,19 0 1,6-13 13,19-20-19,18 6 1,3 5 3,-4 10 20,4 12-9,10 0 1,1 0 0,6 12 4,8-7-1,-1-5 7,5 0 3,5-23 2,-14-16 0,-9-3 1,-12 0-5,-20 2-9,-10 6-9,-9 10-7,0 9-2,-22 8-40,-17 7-72,-9 0-173,-17 20-453</inkml:trace>
  <inkml:trace contextRef="#ctx0" brushRef="#br0" timeOffset="62431.41">6717 10254 907,'0'0'109,"0"0"-53,-124 120-1,79-25-12,5 14-1,7 5 24,13-4-26,13-15-19,7-16-9,13-8-11,24-13-1,9-6-17,3-2-79,-7-11-163,-8-12-379</inkml:trace>
  <inkml:trace contextRef="#ctx0" brushRef="#br0" timeOffset="62738.05">6232 11700 25,'0'0'1084,"0"0"-1071,0 0-5,0 0-2,218 35 53,-20-35 14,71-30-28,58-23-21,52-5 13,39-7-29,29 0 0,14 5 2,0 2 1,-23 4-11,-56 5 0,-64 0 6,-80 6 0,-71 2 4,-60 6-7,-55 4-3,-46 8-2,-22 6-59,-63 3-125,-37 3-415</inkml:trace>
  <inkml:trace contextRef="#ctx0" brushRef="#br0" timeOffset="63332.05">6807 12492 907,'0'0'54,"0"0"2,0 0 53,0 0-62,0 0-9,100-148-6,-62 83-14,-6-8-9,-8 10-4,-16 12 0,-8 16-4,-8 17 1,-21 16-2,-9 2-22,0 18-5,-1 20 17,11 9-3,11 2 10,14-3-6,3-1 2,13-7 1,21-5 2,11-6 4,1-5 0,-3-4 1,-7 3 2,-14-3-2,-12 4 4,-10 3 5,0 9 1,-3 3 1,-18-2-12,2-4-17,2-11-93,3-13-106,2-7-62</inkml:trace>
  <inkml:trace contextRef="#ctx0" brushRef="#br0" timeOffset="63817.72">7349 11865 875,'0'0'73,"0"0"-67,0 0 49,0 0-39,0 0-12,-54 102 0,34-84 3,0-6-2,4-8 0,-5-4-3,7 0 6,2-4 1,6-12-9,6 0-4,0 2-9,2-4 0,18 6 5,7 0 4,4 0 3,2 8 0,-1 0 1,-5 4-3,-5 0 3,-3 0 0,-2 20 0,-9 4 5,-1 2 1,-7 12-1,0 2 12,-17 6-10,-15 2-1,1-6-1,-1-6-2,2-10-3,3-14 5,4-3-1,7-7 2,11 0 2,5 0-2,0-2 0,13 0-4,14 0 7,6-2 15,3 2 3,6 0-20,-2 0-7,-4 20 0,-5 5-89,-2 0-209,-4-7-467</inkml:trace>
  <inkml:trace contextRef="#ctx0" brushRef="#br0" timeOffset="64008.42">7783 12262 1198,'0'0'77,"0"0"-75,0 0 12,0 0-8,-4 133-3,13-85-1,-1 1 2,-4-4-3,2-6-1,-4-6 0,-2-5-25,0-2-80,0-6-120,-8-3-186</inkml:trace>
  <inkml:trace contextRef="#ctx0" brushRef="#br0" timeOffset="64157.59">7614 12695 1113,'0'0'97,"0"0"-92,0 0 27,0 0-29,103-108-3,-26 69-30,6-1-79,-5 3-75,-11 2-187</inkml:trace>
  <inkml:trace contextRef="#ctx0" brushRef="#br0" timeOffset="64388.23">8224 12320 800,'0'0'217,"0"0"-105,0 0 9,0 0-81,0 0-24,0 0 16,0 137 1,-6-83-19,-3-1-7,7-2 3,2-11-10,0-12 1,0-11-1,25-12 2,10-5-1,9 0 0,10-16-1,4-8-1,-2 0-7,-8 0-32,-7 0-61,-15 2-130,-16 1-185</inkml:trace>
  <inkml:trace contextRef="#ctx0" brushRef="#br0" timeOffset="64548.41">8444 12538 970,'0'0'45,"0"0"70,0 0-35,-14 142-44,25-103-19,0 3-8,0 4-6,-7-2-3,2-4-41,-2-9-138,-4-19-254</inkml:trace>
  <inkml:trace contextRef="#ctx0" brushRef="#br0" timeOffset="64862.47">8681 12707 1024,'0'0'38,"58"-116"14,-10 47 10,-6 7-52,-9 11-6,-20 13-1,-13 13 4,0 13-3,-13 8 5,-11 4-2,-7 0-7,-1 14-4,6 8 0,10 2 1,9 4-7,7 2 1,7-2-10,26 0 15,16 1 3,7-5 2,3 2 1,-9 4 3,-15 4 12,-20 8-8,-15 0-2,-17 0-2,-22-6-5,-3-13-36,10-13-97,10-10-145,11-14-155</inkml:trace>
  <inkml:trace contextRef="#ctx0" brushRef="#br0" timeOffset="65058.3">9293 12254 1136,'0'0'76,"0"0"-69,0 0 69,0 0-36,33 158-17,-20-94-5,1-2-17,-5 3 1,-5-3-1,-4-8-1,0-6-43,0-8-69,-6-14-211,-17-9-274</inkml:trace>
  <inkml:trace contextRef="#ctx0" brushRef="#br0" timeOffset="65199.15">9214 12695 1145,'0'0'16,"0"0"-13,127-119-2,-58 78-1,1 5-92,-12 1-212,-12 12-198</inkml:trace>
  <inkml:trace contextRef="#ctx0" brushRef="#br0" timeOffset="65544.93">9667 12402 489,'0'0'247,"0"0"-181,0 0 25,0 0 13,118 60-35,-64-23-13,-4 5-21,-2 4-14,-16 4-7,-14 0-8,-15 1 4,-3-5-5,-24-7 3,-19-12-4,-5-15 2,-2-12-3,8 0 0,11-19 6,13-13 2,9-12 12,9-6-4,0-10-16,27-8-1,8-8 0,6 4-1,-1 5 1,-16 18-1,-12 14 20,-12 11 5,-8 10 2,-27 9-9,-7 5-11,-6 0-6,5 23-2,13 9 0,8 0-5,20-2-46,2-6-111,4-12-254</inkml:trace>
  <inkml:trace contextRef="#ctx0" brushRef="#br0" timeOffset="65814.77">10186 12047 1257,'0'0'47,"0"0"-34,127-20 54,-69 57-41,-2 25-20,-12 18 12,-7 19-1,-20 6 2,-13 1-2,-4-7 14,-2-14-1,-17-6-17,-6-19-1,-2-13-6,0-13-2,-1-15-4,5-12-12,-1-7-32,4 0-17,1-30-11,5-14-66,2-21-268</inkml:trace>
  <inkml:trace contextRef="#ctx0" brushRef="#br0" timeOffset="66337.48">10795 11534 1134,'0'0'42,"0"0"-38,0 0 11,0 0 4,0 0-13,0 0-6,-54 101 0,43-98-8,1-3 8,0 0 0,6-20 13,4-6-13,0 0-1,14 6-1,11 3 0,10 6 1,2 7-2,3 4 3,0 0-1,5 15 1,-9 8 1,-5 11 7,-11 6 2,-11 7 8,-9 6-2,-11 8 3,-22-2-5,-15-4-5,-3-6-7,2-10-1,0-13 4,9-16-5,18-10 1,11 0-1,11-2 0,0-10 1,18 0 1,26 4-2,5 6 8,9-2 8,6 2 3,0-5 9,4-10-4,-3-9 7,-7-9-5,-6-3 0,-13 1-17,-14-1-5,-12 7-4,-13 6-28,-16 3-64,-30 11-212,-37 8-705</inkml:trace>
  <inkml:trace contextRef="#ctx0" brushRef="#br0" timeOffset="66855.18">6691 11976 850,'0'0'166,"0"0"-24,0 0-66,-47 104-49,19-2 6,3 28 28,3 20-16,10 1-7,12-13-8,0-17-15,25-27-9,22-17-4,17-22-2,15-17-2,12-26-46,20-12-73,16-26-284</inkml:trace>
  <inkml:trace contextRef="#ctx0" brushRef="#br0" timeOffset="67486.31">10668 10321 1175,'0'0'36,"0"0"-36,156-51 19,-58 49 4,9 2-15,-2 0-7,-2 0 2,-10 2-3,-18-2 1,-19 0-1,-22 0 5,-16-7-2,-12 0 3,-1 2 39,-1 3 6,3 2-23,9 16-25,2 33 16,8 32 23,8 29-16,6 30-2,6 25-6,10 22-3,-4 17-4,-6 11 2,-14-10-6,-23-15 1,-9-25 11,-29-22 8,-27-20-3,-15-19 8,-5-28-9,-2-26-13,-3-23-3,8-18 1,4-9-8,13 0-30,11-11-41,12-7-21,6 1-22,3 1-104,-1-8-458</inkml:trace>
  <inkml:trace contextRef="#ctx0" brushRef="#br0" timeOffset="72227.33">12146 10654 296,'0'0'568,"0"0"-451,0 0-33,0 0-3,0 0-35,150-12-8,-91-1-6,5 6-17,-8 3-15,-8 4-8,-12 0-95,-12 0-200,-20 0-266</inkml:trace>
  <inkml:trace contextRef="#ctx0" brushRef="#br0" timeOffset="72385.32">12271 10890 844,'0'0'135,"0"0"-104,0 0 3,0 0-20,164-39-4,-74 27-7,-8 12-3,-11 0-77,-21 7-325</inkml:trace>
  <inkml:trace contextRef="#ctx0" brushRef="#br0" timeOffset="73455.5">13818 10761 835,'0'0'111,"0"0"-97,0 0 5,0 0 0,0 0 0,0 0 1,144-9 2,-97-23 0,-7-4-16,-6-3 7,-14 4 13,-9-2-9,-10 3 1,-1 6-10,0 5 1,-10 6 1,-12 10-8,-7 7-2,-3 0 0,-3 12 1,-7 22 2,-1 11 6,3 10-2,5 7 10,8 1-2,14-2-2,11-3-5,2-10 3,6-6-4,25-10 1,11-11-4,8-14-1,3-7 8,4 0-1,-1-15-6,-6-7-3,-10-1-1,-16 4-55,-13-2-94,-11-1-200,-4-6-389</inkml:trace>
  <inkml:trace contextRef="#ctx0" brushRef="#br0" timeOffset="73676.17">13727 10128 776,'0'0'79,"0"0"-65,0 0 28,135-32 1,-77 22-30,-8 2-13,-11-1-20,-3-12-203,-7 1-221</inkml:trace>
  <inkml:trace contextRef="#ctx0" brushRef="#br0" timeOffset="74197.89">14504 9682 293,'0'0'437,"0"0"-426,0 0 19,0 0 8,0 0-35,-118 44 4,92-35-6,1-9 3,5 0-2,1 0 7,9 0 9,5-6 3,5-9-14,0-5-5,7 6-2,15-1-5,7 1 4,-2 6 1,4 1 1,1 4-1,1 3 0,-2 3 0,-4 18 2,-10 4 0,-5 4 13,-8 5-3,-4 2 29,0 6-6,-20 4 7,-11 4-16,-11 11-5,-8-5-8,-4-6-5,0-5-4,7-20-2,8-5-2,13-11 3,11-9-1,12 0 5,3-14-3,0-10-4,14 4-4,13 11 3,2 8 1,8 1-5,-3 10 5,3 13 2,-3 2 2,-5-2-2,-7 8-2,-6-6 2,-5 2-2,-6-9-59,7-8-110,4-10-104,3 0-212</inkml:trace>
  <inkml:trace contextRef="#ctx0" brushRef="#br0" timeOffset="74467.77">14745 9733 824,'0'0'87,"0"0"24,0 0-64,0 0-42,0 0 28,20 107 36,-20-40-6,0 11-10,0 1-13,0-5-12,-8-7-10,2-14-10,6-10 0,0-13-6,12-8-2,11-10 0,10-12 0,6 0 3,8-12-3,2-10-14,-11 2-23,-13 0-51,-13 4-115,-12-1-206</inkml:trace>
  <inkml:trace contextRef="#ctx0" brushRef="#br0" timeOffset="74627.75">14770 10101 1090,'0'0'39,"0"0"-36,0 0-1,0 0 2,155-70-4,-94 50-58,-16 6-143,-24 2-361</inkml:trace>
  <inkml:trace contextRef="#ctx0" brushRef="#br0" timeOffset="74888.31">15496 10062 1009,'0'0'30,"0"0"-25,165-44 25,-82 34 13,-9 1-27,-20 4-10,-17 3-6,-24 2-64,-13 0-149,-2 0-66,-29 0-49</inkml:trace>
  <inkml:trace contextRef="#ctx0" brushRef="#br0" timeOffset="75240.05">15336 10168 936,'0'0'73,"0"0"-27,-26 129 51,26-54-43,8 10-2,3 15-14,-2 11 2,-7 1-6,-2 5-8,0-1-5,0 6 1,-6 0-5,-12 4-5,3 5-2,3-3 3,10-12-9,2-14 3,0-25-6,20-25 2,9-14 0,4-11 0,7-12 3,7-4-3,6-11-3,1 0 4,-2 0-4,-6 0-4,-8 0-12,-16-5-23,-6 3-24,-16-7-43,0-7-118,-38-5-494</inkml:trace>
  <inkml:trace contextRef="#ctx0" brushRef="#br0" timeOffset="75870.11">16080 10652 723,'0'0'215,"0"0"-182,43-118 53,-1 73 1,0 3-65,5-6-16,-9 2 0,-13 7-1,-12 6-2,-13 15 0,0 11 0,-26 7-3,-19 0-4,-5 19-6,6 7 0,12-2 6,17 0-4,15-1-13,12-4-1,25 3 20,13 0 2,-2-2 0,-5 1 5,-10 6 6,-15 1-8,-16 5 3,-2 0-4,-2 3-2,-16-1-17,4-7-83,6-9-112,6-12-53,2-7-155</inkml:trace>
  <inkml:trace contextRef="#ctx0" brushRef="#br0" timeOffset="76373.71">16518 10430 620,'0'0'136,"0"0"-40,0 0 30,0 0-80,0 0-42,0 0-2,15 25 18,-15 9-6,-2 1-2,-1-4-5,3-4-3,0-8 0,0-2 0,3-7-4,9-7 5,7-3 0,3 0 1,3 0 0,-1-20-2,3-6 0,-7-2-2,-7 0 6,-1 6 4,-8 4 18,-2 8-7,-2 7 6,0 0 0,0 3-15,0 0-7,0 0-7,0 20-4,0 4 4,0 2 5,0-1-4,0-10 2,0-2-3,0-8 0,0-5 0,0 0 1,0 0 0,0-23-1,23-7-2,1-1 2,0 7 0,3 10 0,-7 11-1,5 3 0,-1 0-2,-2 5 2,-1 17 2,-8 6 0,-6 6-1,-3 2 0,-4 8-1,0 0-10,-11 2-89,-11-5-142,0-12-126</inkml:trace>
  <inkml:trace contextRef="#ctx0" brushRef="#br0" timeOffset="76518.34">16796 10106 962,'0'0'0,"0"0"-42,0 0-162,0 0-432</inkml:trace>
  <inkml:trace contextRef="#ctx0" brushRef="#br0" timeOffset="76787.87">17286 10305 558,'0'0'551,"0"0"-549,0 113 26,-2-52 42,-2 6-57,0-5-7,0-10 1,4-16-7,0-14 2,0-8 2,0-11 5,0-3 0,14 0 6,8 0 16,3-3-13,-7-3-9,-11 4-6,-3 0-3,-4 2-2,0 0 1,0 0-36,-20 0-83,-7 0-208,-4 0-181</inkml:trace>
  <inkml:trace contextRef="#ctx0" brushRef="#br0" timeOffset="77304.13">17286 10326 889,'0'0'32,"0"0"-17,0 0 18,0 0-27,0 0 0,0 0 11,-51 27 4,26-17-18,-4-4 2,5-1-2,-3-5 0,9 0 2,5 0 2,11-11 1,2-12-4,0-3-2,17-1-1,8 3 3,2 4 2,-5 6 11,0 14 8,3 0-12,-2 0 2,5 15-3,-3 9 1,-6 9 0,-7 5 2,-7 6-4,-5 5 7,-3 8 7,-26 4-12,-8-1-11,-6-2 1,-1-8 1,6-16-4,11-14 1,11-12 0,12-8 7,4 0 3,0-19-7,18-2-4,8 1 2,5 10 0,0 3 4,-2 7-5,2 0-1,-6 12 0,0 8 0,-7 3-1,-5-1-30,3-9-78,1-10-117,2-3-151</inkml:trace>
  <inkml:trace contextRef="#ctx0" brushRef="#br0" timeOffset="77520.2">17625 10301 800,'0'0'177,"0"0"6,0 0-63,0 0-95,0 0-15,0 0 42,20 146-15,-20-76-18,0-7-9,4-7-7,10-12-2,8-16 1,9-14-2,9-14-1,7 0-12,1-14-37,-6-14-45,-11-4-125,-16-1-233</inkml:trace>
  <inkml:trace contextRef="#ctx0" brushRef="#br0" timeOffset="77665.23">17814 10517 601,'0'0'296,"0"0"-211,0 0-12,0 0-17,179-68-37,-99 44-16,-4 2-3,-24 10-8,-17 6-103,-31 6-184,-8 0-183</inkml:trace>
  <inkml:trace contextRef="#ctx0" brushRef="#br0" timeOffset="77918.3">16557 11293 1078,'0'0'13,"0"0"-5,189 0 83,-64-18-33,16-6-18,-3-1 7,-2 0-25,-14 4-5,-19 0-9,-22 7-4,-30 4-4,-27 2-13,-17 3-64,-7 5-86,-9-3-116,-25 1-242</inkml:trace>
  <inkml:trace contextRef="#ctx0" brushRef="#br0" timeOffset="78151.03">17284 11423 156,'0'0'687,"-36"127"-583,29-47 35,7 2-45,0-5-49,0-6-12,12-13-7,2-14 6,12-15-12,7-12 17,10-15-4,10-2 8,5-11-16,0-12-11,-9-6-8,-13 7-4,-11 4-2,-19 4-40,-6-2-43,-14 4-98,-30-10-316</inkml:trace>
  <inkml:trace contextRef="#ctx0" brushRef="#br0" timeOffset="78309.83">17330 11821 947,'0'0'146,"0"0"-102,0 0 51,34 123-53,-10-86-23,-5 4-12,-8 1-7,-11-1 0,0 4-44,-10-4-133,-22-10-195</inkml:trace>
  <inkml:trace contextRef="#ctx0" brushRef="#br0" timeOffset="78759.93">18630 10502 900,'0'0'251,"0"0"-234,0 0-14,0 0 54,0 141-23,7-81-16,7 1-12,-2-3-3,-2-2-3,-3 1-12,-7-3-71,0-6-107,-3-7-251</inkml:trace>
  <inkml:trace contextRef="#ctx0" brushRef="#br0" timeOffset="78901.36">18428 10964 958,'0'0'57,"0"0"-42,0 0 23,173-138 6,-61 100-38,-1 2-6,-12 4-115,-20 4-363</inkml:trace>
  <inkml:trace contextRef="#ctx0" brushRef="#br0" timeOffset="79127.77">19416 10383 1125,'0'0'71,"0"0"-61,0 0 31,-14 116 3,8-46-24,2 6 1,2 1-9,2-11-4,0-10-7,0-15 2,12-16-3,12-10 2,10-15 2,12 0-4,2-25 0,-2-7-63,-15 3-108,-19-5-232</inkml:trace>
  <inkml:trace contextRef="#ctx0" brushRef="#br0" timeOffset="79269.98">19402 10760 538,'0'0'393,"0"0"-343,0 0 16,0 0-28,0 0-37,152-80-1,-86 52-132,-1 2-150,-7-1-352</inkml:trace>
  <inkml:trace contextRef="#ctx0" brushRef="#br0" timeOffset="79696">20124 10444 1001,'0'0'74,"0"0"-2,0 0 2,0 0-51,-132 124-9,93-68-1,7 2-4,8-10-7,10-6 3,9-9-5,5-10 0,10-11-1,26-10-11,10-2-9,5-16-2,1-17 5,-4-2 2,-9-1 10,-13 6 4,-13 6 2,-8 11 2,-5 10 13,0 3 25,-6 2-24,-13 21-8,0 10-7,5 4 1,5-2-1,9-1-2,0-8-1,16-8 2,24-14 1,11-4 0,3-1 2,-3-26 0,-11-7-3,-15-4 8,-17-4 1,-8 0-1,-4 4-5,-27 11 1,-11 18-8,-5 9-46,3 9-107,5 24-164,14 5-196</inkml:trace>
  <inkml:trace contextRef="#ctx0" brushRef="#br0" timeOffset="80025.42">20485 10880 984,'0'0'54,"0"0"36,146-154-2,-96 90-66,-14-2-15,-18 7-2,-18 15 2,0 16-4,-24 18 0,-16 10-3,-1 0-1,5 28-3,12 4 0,15 4-17,9 3-9,13-1-5,28-4 4,7 0 31,6-6 1,-2-5 6,-10 0 31,-13-3-1,-19 2-11,-10 2-12,0 4-3,-29 2-4,-13 1-7,-6-8-7,11-9-59,4-9-63,13-5-90,9-14-61,9-25-247</inkml:trace>
  <inkml:trace contextRef="#ctx0" brushRef="#br0" timeOffset="80467.89">21247 10331 910,'0'0'31,"0"0"10,0 0 56,0 0-63,0 0-16,-31 120-7,5-98-9,3-7 2,-1-8-3,3-7 3,6 0 1,7-7-1,8-16-4,0-1-10,13 1-7,13 4 0,1 5 12,-2 12-1,3 2 5,-3 0-1,4 22 2,-2 5 9,-5 6 4,-10 1-2,-9 4 1,-3 0-5,-12 5-1,-24 1 3,-7 0-5,-6-3 3,4-10-6,14-11-1,10-13 3,11-7-2,10 0 15,0 0 5,10 0-1,18-3-14,10 1 3,0 2-2,4 0-4,5 2-1,-1 10-4,6 0-1,0-6-81,-2-6-138,0 0-212</inkml:trace>
  <inkml:trace contextRef="#ctx0" brushRef="#br0" timeOffset="80679.29">21795 10413 741,'0'0'138,"0"0"29,0 0 11,0 0-110,0 0-60,0 0 4,4 90 24,-10-20-12,6 0-10,0-5-6,0-15-8,13-10 0,13-14 0,3-10 0,0-8-8,0-8-25,-3 0-46,-8-12-117,-12-12-189</inkml:trace>
  <inkml:trace contextRef="#ctx0" brushRef="#br0" timeOffset="80829.22">21866 10666 948,'0'0'154,"0"0"-82,0 0-3,197-93-51,-101 66-17,-2 5-2,-12 8 1,-22 7-2,-33 7-130,-27 0-207,-46 10-387</inkml:trace>
  <inkml:trace contextRef="#ctx0" brushRef="#br0" timeOffset="81113.95">19865 11273 498,'0'0'586,"0"0"-577,188 37 43,-42-26 50,35-2-75,27-6-18,15-3 0,1-3 5,2-22 6,-14-5 8,-23 2-1,-36 0 10,-40 3-26,-49 11-11,-39-1 0,-25 11-40,-43 4-76,-32 0-382</inkml:trace>
  <inkml:trace contextRef="#ctx0" brushRef="#br0" timeOffset="81593.8">21192 11739 1040,'0'0'30,"0"0"-16,-105 133 48,78-101-45,2-13-14,3-15 0,4-4 2,6-16-5,7-23-1,5-2 0,0 3 2,20 1-1,13 10 2,9 8 4,9 9-3,-2 10 1,2 0 1,-3 22-3,-7 10 6,-10 5 0,-12 3 2,-19 4-3,0 6 0,-19 1 4,-24 8 0,-6-2-8,0-9-2,-1-8 3,10-16-4,12-12 0,7-10 3,17-2 2,4 0 1,0-4-6,13-4 0,17 3 7,5 5 16,7 0 9,8-1 1,-2 1-9,4-2-14,2-2-7,-3-4-3,-2-2 0,0-12-34,-3-6-78,-5-11-246,1-11-400</inkml:trace>
  <inkml:trace contextRef="#ctx0" brushRef="#br0" timeOffset="82006.4">22307 10171 1173,'0'0'17,"124"-44"-15,-28 30 0,11 5 13,-5 6-12,-15 3-2,-22 0 3,-27 0-4,-24 0 0,-10 30 0,-4 17 4,-7 15 34,-13 26 0,-4 19-5,8 15-7,1 13-10,2 5-9,8 3 4,-2-5 1,7-2 2,-2 1 21,-3-5 1,-4-10-17,-16-14 3,-8-17-6,-15-17-14,-11-14 1,-3-18 0,2-16-3,4-20 0,6-6-21,9-36-30,14-24-32,15-22-116,12-24-379</inkml:trace>
  <inkml:trace contextRef="#ctx0" brushRef="#br0" timeOffset="82231.09">23570 10865 1165,'0'0'38,"-8"172"37,-13-66 23,-8 0-60,-4 6-33,-9-2-1,-5-15-4,7-17-6,12-29-46,23-25-49,5-24-148,12-19-257</inkml:trace>
  <inkml:trace contextRef="#ctx0" brushRef="#br0" timeOffset="82418.01">23853 10824 78,'0'0'1129,"0"0"-1085,0 180 51,-11-65 4,-11 6-52,-7 15-23,-9 2-6,-9-5-11,-2-17-2,4-30-5,12-38-4,20-38-53,13-16-67,0-49-292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1T03:13:05.9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3461 1520 829,'0'0'188,"0"0"-105,0 0-14,0 0-62,0 0-7,0 0 0,-22 148 13,16-92 6,-4 0 13,3-10 8,3-1-6,2-6-5,2-5-5,0-9-15,0-6-1,0-2-2,15-9-4,14 4 1,7-10 1,0-2-4,2 0 0,-1-10-34,-4-10-44,-1-12-105,-10-6-218</inkml:trace>
  <inkml:trace contextRef="#ctx0" brushRef="#br0" timeOffset="233.93">3793 1315 480,'0'0'455,"0"0"-373,0 0-16,0 0-49,0 0-10,0 0-5,120 0-2,-95 6-69,2 0-193,0-6-240</inkml:trace>
  <inkml:trace contextRef="#ctx0" brushRef="#br0" timeOffset="638.09">4355 1146 958,'0'0'55,"0"0"-9,0 0-46,0 0 6,0 0-7,0 0 1,156-5-4,-109-5-55,-9 3-98,-13 2-59,-18-1-177</inkml:trace>
  <inkml:trace contextRef="#ctx0" brushRef="#br0" timeOffset="1123.33">4301 1201 596,'0'0'193,"0"0"-86,0 0-52,0 0-55,0 0 8,0 0-4,-2 138 24,0-63 21,2 13 14,0 11 0,-2 5-16,0 10-5,-4-3-25,3-4 0,-4-1-10,-3-14 3,2-13 4,-4-11-3,6-15-4,2-12-1,4-7-2,0-3-1,4-6 0,22-3 3,14-1 0,10-9 0,10-6 3,5-6-4,-5 0 3,-4 0-8,-5 0-10,-9 0-80,-12 0-230</inkml:trace>
  <inkml:trace contextRef="#ctx0" brushRef="#br0" timeOffset="2106.01">5039 1481 349,'0'0'260,"0"0"-160,0 0-6,0 0-31,0 0-30,0 0-19,0 0-1,0 53-10,-5-13 61,-1 8 12,4-2-24,-2 0-7,4 0-17,-5-5-8,3-4-13,-4-3-2,2-5 0,-1-7-1,2-3-2,3-6-1,-2-7 2,0 2 0,2-8-3,0 0-10,-3 0-36,1 0-24,-4 0-71,0 0-162,2-10-146</inkml:trace>
  <inkml:trace contextRef="#ctx0" brushRef="#br0" timeOffset="3228.39">5024 1546 481,'0'0'148,"0"0"-16,0 0-22,0 0-19,0 0-13,0 0-13,0-3-35,0 3-19,0 26-10,0 18 1,-2 16 21,-5 0 15,0 5-10,2-4 0,1 1-13,-2-4-2,-3-3-11,1 3 4,0-12-5,-1-7 1,5-10-2,-1-15-20,5-8-24,0-6-91,7-9-85,22-39-6</inkml:trace>
  <inkml:trace contextRef="#ctx0" brushRef="#br0" timeOffset="3477.29">5280 1630 746,'0'0'194,"0"0"-145,0 0-30,0 0-19,0 0 0,11 108 29,-4-62 8,-1 3 19,-1-3-23,-3 2-9,-2 1-7,0 0-10,3 3-5,-1-10-2,-2-2-19,0-5-75,0-16-85,0-6-132,-2-13-198</inkml:trace>
  <inkml:trace contextRef="#ctx0" brushRef="#br0" timeOffset="3641.37">4957 1985 918,'0'0'42,"0"0"-25,131-84 3,-48 52-15,2 5-2,-8 8-3,-9-2-199,-15 3-261</inkml:trace>
  <inkml:trace contextRef="#ctx0" brushRef="#br0" timeOffset="3872.39">5833 1532 1051,'0'0'88,"0"0"-84,-96 110 26,66-54 8,5 1 8,2-6-8,9 2-7,6-2-20,5-5-4,3 3-7,0-3 0,8 2-11,16 1-116,2-3-162,-1-18-308</inkml:trace>
  <inkml:trace contextRef="#ctx0" brushRef="#br0" timeOffset="4263.64">5938 2198 789,'0'0'388,"0"0"-377,22-123 48,9 67-33,9 4-16,3 8-4,-14 4-2,-8 13 0,-10 8-2,-11 1 1,0 8-2,0-1-1,-8 7 0,-9 4-2,-6 0-4,-2 0-9,1 12-11,4 6 4,8 5-2,10-3-13,2-3-12,16 6 23,22-5 20,11-4 6,2 2 9,-4-2-1,-7 0 6,-11 2 1,-11-1 5,-7 5-2,-11 9-8,0 5 4,0-1 2,-22 4-4,-2-8-6,-3-5-6,2-5-2,-2-9-62,-2-7-86,0-3-87,2-22-479</inkml:trace>
  <inkml:trace contextRef="#ctx0" brushRef="#br0" timeOffset="4497.86">6346 1656 959,'0'0'183,"0"0"-183,0 0 11,119 40-1,-82 10 0,-10 5 7,-8 3 8,-10-4-9,-6 2 8,-3-4-7,0 0-3,-5-7 3,-14-6-9,4-12-2,2-8-6,5-9-3,0-10-98,0 0-71,-3-37-225</inkml:trace>
  <inkml:trace contextRef="#ctx0" brushRef="#br0" timeOffset="4893.36">6557 1441 1069,'0'0'89,"0"0"-85,178-53 8,-84 41 1,7 12-9,-3 0 0,-5 0-3,-12 7 2,-21 13-3,-14 3-1,-17 4-6,-10 12 7,-4 7 35,-8 14 1,2 13 1,-1 4 4,6 13-22,1 4 0,4 8-4,-3 3-6,1-14 12,-8-11-7,-9-18 14,0-8-4,-21-1 7,-21-4 4,-11-1-4,-17-7-1,-2-12-4,-9-7-10,2-10-6,10-3-10,12-9 0,12 0-40,16-7-63,13-27-47,8-8-417</inkml:trace>
  <inkml:trace contextRef="#ctx0" brushRef="#br0" timeOffset="6003.78">5516 4456 701,'0'0'358,"0"0"-328,0 0 21,0 0-35,0 0-14,0 0-2,-19 136 18,19-76 5,0-4 6,0-6-10,0-1-8,0-7-1,0-2-7,0-4 3,0-6-6,0-9-4,0-6-62,5-9-103,0-6-131,0-4-121</inkml:trace>
  <inkml:trace contextRef="#ctx0" brushRef="#br0" timeOffset="6267.97">5761 4543 802,'0'0'204,"0"0"-191,0 0 10,0 0-23,0 0 6,0 0 5,39 137 19,-28-85-6,-3 0-1,1-3-6,1-3-12,0-7 0,1 0-5,-1-8-11,-4-2-81,-6-5-142,0-8-52,-13-10-193</inkml:trace>
  <inkml:trace contextRef="#ctx0" brushRef="#br0" timeOffset="6425.84">5452 4932 467,'0'0'574,"0"0"-561,0 0-8,129-87 1,-42 54-6,0 8-1,-9 1-120,-18 3-273</inkml:trace>
  <inkml:trace contextRef="#ctx0" brushRef="#br0" timeOffset="6635.32">6214 4572 1055,'0'0'171,"0"0"-171,0 0 11,-116 152 5,102-92-6,11-2-3,3-8 0,0-3-7,0-3 3,12 0-3,7 0-3,-2-2-102,3-5-203,-1-12-375</inkml:trace>
  <inkml:trace contextRef="#ctx0" brushRef="#br0" timeOffset="7015.36">6459 4991 1087,'0'0'14,"0"0"1,0 0 8,105-133-20,-85 103-1,-9 2 1,-11 3 1,0 8-4,-4 8 0,-14 6-8,-7 3 4,-2 0 2,0 17-18,4 4-10,9 2-7,12-2 1,2 0 9,10-3 12,23-1 15,9-1 5,0 5 11,0-3 31,-4 2-5,-9 0-4,-12-2-18,-3 2 1,-11 2-9,-3 2 0,0-4-4,-23 4 2,-6 0-4,-2-5-6,-7 1-44,-2-11-76,1-9-130,0 0-224</inkml:trace>
  <inkml:trace contextRef="#ctx0" brushRef="#br0" timeOffset="7257.61">6654 4534 38,'0'0'978,"0"0"-970,155-13 5,-92 54 28,-12 13-28,-9 14-2,-15 6 6,-14 4 1,-13-1 18,0-2 2,-17-12 1,-8-7-17,-2-8 3,5-7-12,2-9-11,3-15-2,7-8-37,3-9-142,3-11-190</inkml:trace>
  <inkml:trace contextRef="#ctx0" brushRef="#br0" timeOffset="7588.21">7543 4937 1007,'0'0'132,"0"0"-126,0 0 0,114 0 14,-61-14-15,4 0-5,-9 4-3,-19 2-83,-14 3-123,-15 5-121</inkml:trace>
  <inkml:trace contextRef="#ctx0" brushRef="#br0" timeOffset="7757.94">7543 5209 1026,'0'0'87,"0"0"-83,189-46 16,-113 33-12,-16 6-8,-24 5-125,-25 0-377</inkml:trace>
  <inkml:trace contextRef="#ctx0" brushRef="#br0" timeOffset="8569.35">8619 4632 646,'0'0'220,"0"0"-124,0 0-61,0 0 0,7 156 36,0-84-23,-1 0-3,3-4-11,-4-9-10,4-7-8,-3-8-6,-1-10-7,1-6-2,-6-10-1,2-6-33,1-12-65,2 0-96,-1-18-85,-4-20-316</inkml:trace>
  <inkml:trace contextRef="#ctx0" brushRef="#br0" timeOffset="8779.34">8608 4638 796,'0'0'151,"0"0"-69,0 0-42,0 0-33,141-60-3,-72 49 6,-3 1-3,-5 8 2,-18-3-8,-12 5-1,-10 0-21,-2 0-88,-9 0-146,-5 7-245</inkml:trace>
  <inkml:trace contextRef="#ctx0" brushRef="#br0" timeOffset="8981.26">8534 4947 614,'0'0'159,"0"0"-118,0 0 76,128 0-51,-61 0-20,3-15-16,0 4-22,-9-1-8,-13-1-68,-13 1-216,-8-4-219</inkml:trace>
  <inkml:trace contextRef="#ctx0" brushRef="#br0" timeOffset="9223.13">9299 4638 870,'0'0'58,"0"0"30,0 0-22,0 0-43,-83 130 35,71-75 6,0-1-21,5-6 0,5-2-17,2-4-9,0 0-14,7-5 1,15 0-4,7-3-51,0-10-127,0-8-229</inkml:trace>
  <inkml:trace contextRef="#ctx0" brushRef="#br0" timeOffset="9602.32">9542 5121 629,'0'0'379,"0"0"-363,94-140 113,-43 84-79,0-2-23,-10 5 3,-15 11-17,-15 13-1,-11 15 2,0 5-1,-7 6-9,-19 3-1,-8 0-3,-4 19 0,1 11-5,3 4-3,9 2-8,15 0 5,10-1-1,0-3 9,23-6 2,20-3 1,11-11 0,2-1 4,0-2-2,-8-2 6,-12 3-8,-14-1 0,-9 2 0,-10 5 2,-3 3 0,-10 10 5,-20 0 0,-8-2-4,3-1-3,1-8-9,5-1-38,-2-12-68,0-5-144,-3 0-220</inkml:trace>
  <inkml:trace contextRef="#ctx0" brushRef="#br0" timeOffset="9852.3">9896 4628 863,'0'0'83,"0"0"-75,132-22 72,-88 56-64,-6 18-6,-9 10 12,-9 7 28,-6-3 8,-7-2-12,-7-6-15,0-6 0,0-8-14,-12-6-13,-3-8 6,4-9-10,2-9-34,0-7-100,3-5-149,-2 0-221</inkml:trace>
  <inkml:trace contextRef="#ctx0" brushRef="#br0" timeOffset="10001.59">10510 5111 930,'0'0'203,"0"0"-191,0 0 5,0 0-17,0 0-168,0 0-131</inkml:trace>
  <inkml:trace contextRef="#ctx0" brushRef="#br0" timeOffset="10637.58">11040 4648 804,'0'0'147,"0"0"-77,0 0 32,0 0-67,0 0-21,0 0 4,-83 0-1,62 26 0,-6 12-1,0 11 5,2 11-4,0 0-6,8 4 0,13-6-5,2-6-5,2-8 2,13-10-2,14-8-2,6-14 2,2-8-1,3-4 2,5-8 1,-5-21 0,-5-8-3,-8-7 3,-17 0-3,-8 4-1,0 4 0,-2 10-1,-15 10 0,-1 12-5,-4 4-5,6 0-15,2 0-2,8 0-19,2 0-13,4 1-23,4-1-36,25 0 73,13 0 45,9-6 2,7-6 1,-2 1 0,-4 4 11,-15 7 21,-8 0-3,-9 7 1,-6 16 21,-8 5 10,-4 7-3,-2 4-9,0-2-12,0-1-6,0-2-22,0-4-2,0-10-6,0-3 1,0-9-3,0-7-41,0-1-86,0-8-84,16-22-105</inkml:trace>
  <inkml:trace contextRef="#ctx0" brushRef="#br0" timeOffset="10871.71">11762 4671 1030,'0'0'101,"0"0"-42,0 0 32,0 0-67,0 0-10,-96 111 14,83-59 1,4 5-3,3-3-5,1-2-3,5-6-1,0-2-17,0-2 0,0 0-4,7 3-67,-1-9-39,1-9-246,0-6-253</inkml:trace>
  <inkml:trace contextRef="#ctx0" brushRef="#br0" timeOffset="11252.12">11887 5209 889,'0'0'108,"0"0"-48,87-122 35,-49 69-72,-3-5-14,-8 5-1,-11 4 0,-9 17 12,-7 14 2,0 4 11,-7 11-14,-16 3-16,-1 0-2,-3 0-1,2 19-9,8 4-11,3 2 9,10 1-17,4 1-6,0-4 19,20 2-5,16-7-4,7-4 5,5-6 10,0-3 9,-2 2 2,-11 3 0,-9 6 15,-9 2 25,-12 3-22,-5 2 0,0 5 8,-23 0-8,-8 0-10,-3-2-7,0-9-2,8-7-1,1-8-22,4-2-76,1-5-137,-1-20-293</inkml:trace>
  <inkml:trace contextRef="#ctx0" brushRef="#br0" timeOffset="11531.71">12288 4613 1126,'0'0'44,"131"-13"-41,-44 13 56,-8 36-19,-12 14-28,-12 14-2,-26 10 2,-16 9 15,-13 7 3,-10-4-17,-26-7 7,-1-13 7,1-15-6,6-13-5,11-13-5,0-13-8,11-12-3,-1 0-9,-3-12-35,4-14-44,-3-2-172,-1-4-228</inkml:trace>
  <inkml:trace contextRef="#ctx0" brushRef="#br0" timeOffset="14036.18">4887 6775 780,'0'0'150,"0"0"-105,0 0 66,0 0-78,0 0-29,0 0-1,-8 53 7,5-11 10,-1 2 7,0 4 10,-1-2-15,1-2 3,-3-6-9,4-4-5,-3-5 2,6-9-7,0-6-2,0-6-3,0-3 1,6-1 0,19-4 3,10 0 2,3 0-1,5 0-4,-1 0-2,-3-9-49,-6-5-117,-11-4-135,-8-6-293</inkml:trace>
  <inkml:trace contextRef="#ctx0" brushRef="#br0" timeOffset="14260.8">5171 6662 862,'0'0'130,"0"0"-126,0 0-4,0 0 0,0 0 0,143-12-59,-108 9-122,-3-8-162</inkml:trace>
  <inkml:trace contextRef="#ctx0" brushRef="#br0" timeOffset="14431.98">5595 6461 1047,'0'0'101,"0"0"-94,0 0-7,0 0 7,0 104 0,0-68-5,0-1 0,0 6-4,4 2-90,2-9-171,-1-6-175</inkml:trace>
  <inkml:trace contextRef="#ctx0" brushRef="#br0" timeOffset="14614.16">5773 6578 1042,'0'0'9,"123"-33"-7,-36 17 25,-1 0-21,-14 6 2,-20 7-8,-23 3-61,-17 0-127,-12 0-116,-9 5 27</inkml:trace>
  <inkml:trace contextRef="#ctx0" brushRef="#br0" timeOffset="14898.03">5782 6575 961,'0'0'32,"0"0"-19,0 124 65,13-45-14,1 15-10,-6 12-21,-6 8-1,-2 3-2,0-3-8,0-10-12,-8-7 5,3-19 2,2-12-2,3-14 7,0-16-16,0-11-4,14-10 0,11-4 0,6-10 2,7-1-4,5 0-2,-4-13-52,-3-14-71,-7-6-246,-9-12-491</inkml:trace>
  <inkml:trace contextRef="#ctx0" brushRef="#br0" timeOffset="15092.47">6212 7024 883,'0'0'411,"0"0"-405,0 0-5,0 0 17,0 140-12,4-80-2,2-5-4,-3-3 0,0-6-2,-3-8-50,0-8-56,0-11-158,0-18-202</inkml:trace>
  <inkml:trace contextRef="#ctx0" brushRef="#br0" timeOffset="15251.96">6158 7074 862,'0'0'304,"0"0"-295,0 0-2,136-124-2,-62 92-5,-8 9-4,-12 14-162,-26 5-158,-19 4-209</inkml:trace>
  <inkml:trace contextRef="#ctx0" brushRef="#br0" timeOffset="15407.76">6162 7257 810,'0'0'335,"0"0"-320,0 0 32,0 0-27,0 0-14,113-17-4,-45-6-2,-6-7-99,-8 2-163,-9-4-246</inkml:trace>
  <inkml:trace contextRef="#ctx0" brushRef="#br0" timeOffset="15597.28">6683 6890 456,'0'0'761,"0"0"-745,0 0 31,0 0-1,-94 132-32,87-82-3,7 5-1,0-1-10,0 8 3,0 2-3,0 4-39,4-2-114,8-17-189,-2-19-193</inkml:trace>
  <inkml:trace contextRef="#ctx0" brushRef="#br0" timeOffset="15926.17">6798 7411 798,'0'0'187,"0"0"-113,45-115 27,-25 72-77,2 1-18,-4 8 0,-9 10-3,-7 7 2,-2 8 0,0 4 7,0 5-12,-18 0 8,-1 0-8,2 0-3,6 6-3,7 7-8,4 5-11,0 0-17,12 2 15,20-2 12,9-2 15,3 2 2,3 3 0,-5-4 9,-8 3 35,-14 1-19,-11 0-10,-9 4 2,0 7-1,-23 1-7,-13 2-7,-5-3-4,-1-10-55,-5-11-45,11-11-126,0 0-156</inkml:trace>
  <inkml:trace contextRef="#ctx0" brushRef="#br0" timeOffset="16152.11">7259 6886 1107,'0'0'28,"0"0"26,140 88 1,-102-22-34,-13 4 4,-13 5-8,-12-4-5,0-6-1,-10-9-4,-9-13-5,1-14 7,5-13-9,-2-14-2,5-2-70,-6-18-113,-4-28-419</inkml:trace>
  <inkml:trace contextRef="#ctx0" brushRef="#br0" timeOffset="16510.28">7509 6604 1044,'0'0'15,"127"-38"-14,-54 27 8,-7 7-9,-18 4-26,-14 0-34,-14 20 5,-9 13 53,-11 16 2,0 26 59,0 11 2,0 12-6,7 1-1,17-4-9,8-4-9,6-1-2,-7-2-2,-14-5 0,-15-8-17,-2-11 31,-21-7-27,-24-13 3,-7-10 4,-8-14-8,-1-11-12,7-9-2,2 0-4,12-5-10,14-16-48,8-14-55,18-9-294</inkml:trace>
  <inkml:trace contextRef="#ctx0" brushRef="#br0" timeOffset="16669.66">8541 7115 32,'0'0'1132,"0"0"-1122,156-65-4,-106 47-6,-17 10-234,-24 8-488</inkml:trace>
  <inkml:trace contextRef="#ctx0" brushRef="#br0" timeOffset="16809.89">8628 7261 1154,'0'0'74,"0"0"-62,145-66 15,-80 48-27,-10 7-16,-18 2-114,-27-2-633</inkml:trace>
  <inkml:trace contextRef="#ctx0" brushRef="#br0" timeOffset="17431.93">10491 6653 737,'0'0'127,"0"0"-105,0 0 86,-144-12-71,98 38-31,2 12 40,2 13 29,7 8-8,8 4-12,7 3-7,11 1-10,9-1-7,0-9-17,0 1-8,13-3-6,3-7 0,-5 2-20,-4-6-55,-7-4-55,0-12-126,-18-7-100</inkml:trace>
  <inkml:trace contextRef="#ctx0" brushRef="#br0" timeOffset="17732.24">9954 7383 276,'0'0'293,"0"0"-161,0 0 77,-15-104-111,59 72-76,21-6-2,20-8-1,10-11-8,6-3-8,-9 4-3,-15 4-21,-25 6-147,-17 1-47,-10 10 91,-16 7 74,-3 8 50,-6 8 104,0 3 56,0 8 44,0 1-64,-2 0-73,-13 28-32,-8 17-4,6 14 8,3 5 1,5 4-13,9-4-8,0-2-13,0-7-4,0-7-2,6-13-18,11-9-72,0-15-110,-3-11-337</inkml:trace>
  <inkml:trace contextRef="#ctx0" brushRef="#br0" timeOffset="17968.28">10832 6800 1202,'0'0'34,"0"0"-9,0 0-11,27 128 9,-15-50 12,-12 4-8,0 5 2,0-9-10,0-10-4,7-14-4,10-18-7,10-18-2,6-12 0,10-6-2,1-18 0,-2-13-45,-10-6-53,-19 3-132,-13 1-320</inkml:trace>
  <inkml:trace contextRef="#ctx0" brushRef="#br0" timeOffset="18093.27">10940 7231 558,'0'0'443,"0"0"-418,0 0 60,0 0-85,0 0-9,135-99-122,-92 63-166,-17 0-152</inkml:trace>
  <inkml:trace contextRef="#ctx0" brushRef="#br0" timeOffset="18295.81">11241 6852 617,'0'0'339,"0"0"-254,0 0 41,0 0-69,169 11-10,-107 35 2,-10 12-10,-15 7-21,-23 7-6,-14 5-5,-4-1 0,-32-2-2,-2-14-4,0-12 0,7-13-1,4-17-3,5-11-49,0-7-77,-3 0-263</inkml:trace>
  <inkml:trace contextRef="#ctx0" brushRef="#br0" timeOffset="18806.27">13840 6527 595,'0'0'318,"0"0"-181,0 0-21,0 0-72,0 0-19,9 102 36,-9-32-18,0 2-13,0-3-7,0-11-9,0-10-1,11-15-3,9-8-9,9-7 4,9-6-3,4-9 0,1-3-2,-5-13-46,-5-19-81,-13-7-293</inkml:trace>
  <inkml:trace contextRef="#ctx0" brushRef="#br0" timeOffset="18941.52">14065 6534 1089,'0'0'13,"0"0"-12,140-72-2,-66 40-185,-11 5-368</inkml:trace>
  <inkml:trace contextRef="#ctx0" brushRef="#br0" timeOffset="19076.27">14473 6275 681,'0'0'410,"0"0"-400,0 0 44,0 0-22,0 0-26,-7 121-6,7-90-15,9-4-142,1 0-215</inkml:trace>
  <inkml:trace contextRef="#ctx0" brushRef="#br0" timeOffset="19233.22">14948 6312 1030,'0'0'39,"160"-66"-30,-62 40 52,-3 6-52,-18 8-9,-25 6-133,-28 2-229,-24 4-187</inkml:trace>
  <inkml:trace contextRef="#ctx0" brushRef="#br0" timeOffset="19487.93">15044 6261 113,'0'0'576,"0"0"-452,-79 109 60,71-47-64,8 13-40,0 15-16,0 10-12,2 10-14,4 4-10,-3-1-6,-3-6 3,0-13-5,0-16-3,0-16-2,0-22-2,0-16-4,15-14-7,17-10-1,11-4 2,11-20-3,2-8-3,-2 6-50,-2-2-47,-6 1-182,-6-4-455</inkml:trace>
  <inkml:trace contextRef="#ctx0" brushRef="#br0" timeOffset="20036.02">15866 6396 1121,'0'0'53,"0"0"-14,0 0 17,0 0-44,0 0-8,-138 135 6,104-62 9,6 7 2,8 2 2,5-6-12,14-6-6,1-15-3,5-16-1,21-13-1,7-13-2,5-13-7,0 0-4,0-29-6,-11-17 6,-4-10-8,-15-2 10,-8 7 4,0 16-6,-4 10-4,-21 18-14,-4 7-27,-7 0-5,5 4-3,7 6-36,17-3-11,7-7-4,9 0-24,22 0 141,2 0 2,4-2 51,-2-1 42,-1 3 22,-1 0-20,-2 0-35,-4 7-15,-7 14 18,-4 0-14,-8 13-3,-6 4-7,-2 3-16,0 1-9,0-6-12,0-5-1,-6 1-3,2-9-18,4-11-86,0-4-97,2-8-127,18-10-269</inkml:trace>
  <inkml:trace contextRef="#ctx0" brushRef="#br0" timeOffset="20223.78">16308 6613 992,'0'0'124,"0"0"-43,0 0-10,0 0-27,-101 154-19,88-93 2,3-9-16,6-4-5,4-4-3,0-8-6,0-4-4,14-3-75,-1-12-142,3-4-251</inkml:trace>
  <inkml:trace contextRef="#ctx0" brushRef="#br0" timeOffset="20559.34">16465 6984 950,'0'0'66,"0"0"-17,90-137 8,-46 86-45,-8 2-6,-11 15 2,-12 8-1,-13 10 9,0 8 2,-22 8-4,-9 0-14,0 4-1,2 14-21,6 2-3,11 4 2,11 3-9,1-1-1,13 2 9,20-6 19,12-2 5,5-2 3,3-5 34,-8 8 46,-8-1-37,-11 4-24,-14 0-7,-12-2-12,0 0-3,-19-1-37,-20-8-94,-3-4-218,-1-9-364</inkml:trace>
  <inkml:trace contextRef="#ctx0" brushRef="#br0" timeOffset="20763.53">16883 6583 902,'0'0'94,"123"6"5,-65 34-12,-16 15-54,-15 8-1,-21 10-4,-6-7-5,0-2-3,-23-6-10,0-16-7,-3-4-3,2-13-3,2-14-71,2-8-130,-2-3-230</inkml:trace>
  <inkml:trace contextRef="#ctx0" brushRef="#br0" timeOffset="21099.69">17052 6459 836,'0'0'260,"123"-70"-254,-26 39 25,19 7-6,-2 20-13,-14 4 5,-30 35-9,-32 16-8,-25 16 0,-13 11 0,0 10 5,-4 17 30,-3 2 1,7-4-5,0-1 2,0-9-4,0-5-4,0-7 2,-6-14 1,-26-7-11,-11-16 9,-12-10-7,-2-14-9,-3-13-6,8-7-3,9-17-2,9-19-18,11-6-37,13-8-38,10-2-162,0 0-526</inkml:trace>
  <inkml:trace contextRef="#ctx0" brushRef="#br0" timeOffset="21251.66">18345 6904 1232,'0'0'21,"116"-50"-16,-54 36-5,-17 3-118,-27 11-420</inkml:trace>
  <inkml:trace contextRef="#ctx0" brushRef="#br0" timeOffset="21407.64">18329 7149 664,'0'0'641,"0"0"-617,166-46 30,-75 23-39,0 5-15,-9 8-1,-17 8 1,-31 0-129,-34-4-571</inkml:trace>
  <inkml:trace contextRef="#ctx0" brushRef="#br0" timeOffset="22165.71">19627 6493 68,'0'0'975,"0"0"-921,0 0 45,0 0-20,-139-26-65,91 62-8,-2 10 0,13 4 0,8 4-4,10-5-2,17-9-2,2-12 0,18-12 0,22-14-3,5-2-3,4-21-5,-2-17 1,-7-7 12,-9-3-1,-11 4 2,-9 13 1,-1 9 3,-10 14 25,3 8 4,3 14-17,2 45-14,4 32 5,5 29 26,4 18-14,-5 13-2,-3 3-7,-11-3-8,-2-17 0,-25-23-3,-15-33 2,-7-35 0,-1-28 7,0-15 6,4-44 1,3-25-3,12-12-3,12-9-6,13 4 0,4 6-2,11 7-2,18 6-1,8 8-14,3-2-54,3 5-49,1-3-212,-1-2-447</inkml:trace>
  <inkml:trace contextRef="#ctx0" brushRef="#br0" timeOffset="22354.05">19974 6499 1090,'0'0'146,"0"0"-114,0 0 30,0 0-25,-59 110-23,47-30-1,6 9-4,6 1-3,0-2-6,0-19 0,20-12-5,6-21-44,3-22-37,0-14-93,2-4-240</inkml:trace>
  <inkml:trace contextRef="#ctx0" brushRef="#br0" timeOffset="22555.12">20202 6597 952,'0'0'139,"0"0"-64,0 0-28,0 0-8,6 127 2,3-62-8,1 4-10,2-3 0,7-11-8,0-12-8,8-17-4,7-17-1,2-9-2,4-5-4,-4-22-58,-10-4-101,-15-1-275</inkml:trace>
  <inkml:trace contextRef="#ctx0" brushRef="#br0" timeOffset="22699.22">20254 6852 924,'0'0'149,"0"0"-79,0 0-4,0 0-60,0 0-6,160-100-37,-120 77-128,-11-1-129,-15 1-183</inkml:trace>
  <inkml:trace contextRef="#ctx0" brushRef="#br0" timeOffset="22929.93">20547 6520 622,'0'0'191,"0"0"4,0 0-49,124-21-73,-69 42-23,3 22-2,-2 15-6,-14 12-3,-24 10-15,-18 10-8,-21 2 4,-35-7 4,-10-6 0,-3-18-3,7-15-7,10-13-8,12-15 0,13-8-6,14-10-6,4 0-40,9 0-34,0 0-44,0-12-200,0-3-359</inkml:trace>
  <inkml:trace contextRef="#ctx0" brushRef="#br0" timeOffset="28779.58">10394 4361 495,'0'0'93,"0"0"-31,0 0 17,0 0-52,0 0-16,0 0 33,15-24 22,-15 24 11,0 0 0,0-4-8,0 1-18,0-4-28,0 0-1,0 0-7,-2-1 2,-4 0 1,1-1 3,-4 0-6,2-2 0,-4 0-1,2 3-2,-1-2 2,2 4-1,0-2 0,1-4-6,-2 2 1,0 2-5,1-3 2,1 4 0,-3 1-1,4-4 1,-3 6-2,3-4-1,-7 0 0,5 0-1,2 0-1,-4 4 1,6 0-1,-5 0 0,3-2 1,-1-1-1,0 3 1,-2 0-1,1 0 0,-4-2 0,1 1 0,-3-2 0,1 1 0,0 5 0,-3-6 1,1 1-2,1 1 3,-1-2-2,1 1 0,-1 3-1,0-4 1,3 2 0,-2-2 1,3 1-1,1 2 0,-3 0 0,1 4 0,-2-2 0,0 0 0,-1 1 0,0-2 0,-1 1 3,1 0-3,4 1 0,-3-2-2,-1 1 3,1 2-2,1-2 2,-3 2 1,0-2-2,-5 2-4,1 0 4,-1 0 0,-1 0 0,-3 0 0,0 0 0,1 0 1,4 0-1,2 0 0,3 0 0,1 0 1,3 0-2,-3 0 4,-1 0-6,-2 0 5,1 0-5,-2 0 6,2 0-6,-2 0 5,3 0-3,-2 0 1,0 4-1,2 1 1,-4-4-2,5 6 2,-5-6 0,2-1 2,-3 2-2,-1 0-1,0 5 0,-2 0 1,3-3 0,-2 0 0,2 2-1,-3-1 1,2 0-2,2 2 2,1-2 0,-1 3 0,-2 1 0,3-6-2,1 1 2,-4 3 0,1-7 1,3 8-1,-4-2 0,4-1 0,-1 6 0,-2-4 0,4 0-1,0 3 2,1-6-1,-1 2 0,1 2 0,-3 0 0,0-1 0,2 0 0,-2 1-2,3-1 4,-5 3-3,2 1 2,2-3-1,1-2 0,1 3 0,4-2 0,-1 1 0,1 0 1,4-4-1,-3 0 0,2 3-1,-2 0 1,-2 1 0,-1 2-1,2-3 1,-1 2 0,1-3 1,-4 4-1,2 0 0,1 1 1,-2 1-1,1-1-1,5-2 1,-1 0 0,-1 1-1,4 0 0,-4 0 1,5 0 0,-3 1 0,1 1 0,1 1-1,-2 2 1,1-6 0,1 4 0,-1-5 0,1 4 1,0-4-1,1 0-1,0 2 1,2-4 1,2 1-1,-5 0 0,2-2-1,0 6 1,-2-2 0,0 4 4,3 0-4,0-2-4,-1 3 4,2 0 0,-2 0 3,1 2-3,2 0-3,-2 3 3,0 0 0,0-1 3,0 0-3,-5-2 0,7 1-2,-1 1 1,-1-5 1,2 7 0,0-2 0,0-1 0,0 1 0,-2-4 0,2 0 0,-2 2 0,2-2 0,0 2 4,0 0-4,0-2 0,0-2 0,0-3-1,0 6 1,0-3-3,0 2 3,0 0 0,0 1 0,4-4 0,2 1 0,-2 2 0,0 0 3,0 2-6,1 2 6,-1-6-3,0 3 0,1-2-3,2 3 3,-1 0 1,1 1-1,-1-2 0,-1-1-1,0 7 1,-1-5 0,1 0 1,1-1 2,3 5-3,-1 1-4,2-1 4,-1 0 0,-3-2 4,2-6-7,-1 4 3,3 0 0,2 0 3,0 2-3,2 1-3,-3-4 3,-2 2 0,3-5 0,-6-3 0,3-1 0,1-1 0,-2 0 1,3 0-2,-1 1 1,-3-1 0,7 3 0,-3 3 0,3-4 0,3 3 0,1-2 0,-2 3 0,1-1 0,0-6 1,-5 4-2,5-3 2,-7-4-1,3 3 0,1-1 0,1 2 0,4 1 0,-2-2 0,-1 5 1,2-4-1,-3 1 1,-5-4-1,5-2 0,-2 0-1,3 1 3,2-3-2,-3 0 0,-6 3 0,3 1 0,-2 1 0,1-5 0,1 3 0,-3-1-1,5 0 1,-4 0 0,-1 2 0,3-4 0,1 0 0,0 0 0,3 0 0,-2 0 1,-1 0-1,-3 0 0,4 0 0,-5 0-3,2 0 5,5 0-5,-3 0 3,-2 0 0,0 0 0,-2 0 0,1 0 0,2 0 0,0 0 1,3 0-1,-4 0 0,3 0 0,-5 0 0,1 0 0,0 0 0,1 0 0,2 0 0,1 0-1,1 0 2,1 0-1,-1 0 1,1 0-1,4 0 1,-2-10-1,2 4 0,3 0 1,-8 0 0,2-2-1,-3 2 0,0 2 0,3-1 0,-3-2 0,1 3-1,1-5 2,-1 2-1,0 2 0,-1-2 0,0 0 0,-2-2 2,0 1-2,2 2 0,0-3 0,1 2 0,-2 0 0,-1 0-1,-2 1 3,3-1-4,-1 0 4,-1 2-4,0-2 2,0 2 0,1 0 0,1-6 0,0 8 0,1-8 1,-3 2 0,2 4-1,1-2 0,-3-2 0,2-1 1,-2 3-1,0-5 1,3 2-2,-3 0 2,-3-4-1,6 3 0,-4-1 3,3 3-5,-2 0 2,-1 4 0,2-6 0,-3 5 4,-1-6-4,2-3 1,-2 1-4,6 2 3,-3-3 0,2 3 0,1-2 0,-3 0 0,-2 2 1,0-4-1,-2 6 0,1-4 2,1-4-2,1 6 0,-5-4 0,5-2 0,-2 4 0,2-4 1,-4 4-1,0-1 0,3 2 2,-3 1-2,0-9 0,3 3 1,-5 4-1,2-6 0,4 4 0,-3 4 1,-1-2-1,1 2 1,-2 1-1,-1-4 2,3-3 0,-3 2-2,0-2 0,1 4 0,0-1 1,-3 4-1,0 2 1,-2-5-1,0 5 2,2 1 4,1-2-5,-1 0 4,0-2-1,-2-5-1,2 3 0,0 1-2,0-3 1,3 4-1,-3-5 0,0 3 0,3 2 2,-5-4-1,3 6 2,-3-2-1,0 1-1,1-4 0,2 3 0,-1 0-2,0-2 2,-2 2 1,2-1-1,-2 1 1,0 3-1,0-2 0,0-2 1,1-1-2,-1 0 1,0 0-2,4-3 2,-4 5 0,4-1-2,-4 2 1,0 4 0,0-4 1,0 3-2,0 2 2,0 1 1,2 0 2,-2 1 0,0 0 0,0 3 1,0-3-3,0-3-1,0 4 1,0-4-2,0 1 2,0-1-1,0 2 2,0-7-2,0 0-2,0-2 1,0-1 1,0 3-2,0-2 1,0-1 0,0 5 0,0 6 6,0-2-3,0 6-2,0 0 2,0-2-2,0 2-1,0 0-1,-10 0-2,-1 0-35,-12 0-78,-2-2-237</inkml:trace>
  <inkml:trace contextRef="#ctx0" brushRef="#br0" timeOffset="31771.82">12578 4122 402,'0'0'68,"0"0"-58,0 0 83,0 0-18,0 0-49,0 0 4,-49-30 19,39 25-14,3 1 1,-6-5 2,-1 8-1,-4-1-3,0-3 2,-4 1-3,1-1-14,4 0 11,-3 1 2,-1 1-10,2 0-2,-4 2 2,1 1-1,-5-4-4,-2 4-3,2-3-5,1 1 7,2 2-2,-1-2 0,0 0-8,0-1 3,4 3-4,-4-5 0,0 3-4,-1 2 1,-1 0 4,2 0-6,1 0 0,2 0 2,-1 0 0,1 0 0,0 0-1,-1 0-1,-2 0 2,1 0-1,-2 0 2,1 0-3,3 0 1,-1 0 3,2 0 1,2 2-2,-2 3 1,0-5-1,1 3-3,0 3 1,-3-2-1,2 4 1,-2 3-1,-2-6 0,3 1 2,0 0-2,-2-2 0,3 2 2,-4 2 2,4 0-3,3-2-1,3 1 0,-2-6 1,-1 6-1,5 1 1,-7 0-1,3 0 0,1 1 1,-4 1-1,1 1 0,0 1 0,-3-4 0,4 0 0,-1-2 0,4 2 0,-1 0 1,-1 5-1,1-4 0,1 1 0,-1 4 0,3-4-1,-5 2 0,1-2 1,0-2 0,0 2 0,1 2 0,-2-3 0,0 4 0,2-3-1,-2 2 1,5-1 1,-2 1-1,1 0 0,3-3-1,-3 2 2,6-2-1,-3 1 0,-4 0 2,7-1-2,-2 1 0,-4 2 4,5 0-3,0 0 0,0 1-1,2 0 2,-1 2-1,1 2-1,-3 1 0,2 0 1,-1 2-2,-2 0 2,-1 1-2,3 4 2,-2 1-1,3 2 0,-1 0 0,-4 1 0,6-2 2,0 2-2,3-3 0,-2-2 0,6 0 0,0-4 1,0-1-1,0 0 1,0-3 0,0 4 1,0 2-1,0 0 3,2 2-3,2 2 2,3 2-2,-3 1 2,3 0-1,2 2 1,-3-2 2,5 2-1,-3-1 4,-1-8 0,1-2-5,-4 1-1,5-2 2,-2-1-2,2 0 2,3 2-4,-2 0 0,5 4 2,1-1 1,0 0-3,4-2 2,-3-2-1,-1 3-1,-1-3 3,4 1-2,-1-1 7,-1 0-5,4-3 3,-1 0-3,-1-2 2,2-1-2,1-1-1,2-1 2,-4-5-1,1 3 0,4-2-1,-2-1 0,0 2-1,1-2 0,1-1 1,0 2-1,1 0 1,5 5 0,-4-1-1,4-5-1,0 0 1,-2-4-1,0-2 0,2 0 3,1 0-2,1 0-1,-4 0 1,0 0-1,0-2 0,-2-4 1,0 2-1,0 0 0,-3 2 0,3 0 0,0 2-1,1-2 1,1-1 1,1 0 0,0-1 0,5-1 0,-6-4 2,-1 4-3,-1 0 3,-5-1-3,-4 2 0,2 0-1,-2-2 2,2 2-1,2-2 0,3-3 1,4-2-1,2 1 0,0-3 0,2 4 0,-4 1 1,3-3-2,-5 0 3,-1 3-2,3-4 0,-4 1-1,0-1 0,-6-2 2,-1 1-2,5 1 1,-1 0-1,2-1 1,7-3-1,1-1 0,3 0 0,1 1-1,-5-6 2,1 5 0,-2-6-1,2 0 1,0 6 0,-1-5-1,-8 0 0,4-2-2,0-2 0,-2 1 1,4-1 2,-7-1 0,-2 1 0,-2-1-1,-5-2 1,3 0 0,-1 0 1,1-3-1,3 7 0,-4-5 0,1 8 0,-3-2 0,-3-2 0,0 2 1,1 1-1,-3 0 0,2 2 0,-3 0 0,-1 1 0,1-1 0,-1-3 0,-1 4 2,-3-2-2,1 0 1,-3 3-1,2-2-1,-2-1 1,0 5 0,0-4 1,0 1-1,0 0 0,0 0 0,0-1 0,0 6 0,0-4 0,-2 6 0,-3 0 1,-4 1-1,2 2 0,-1-2 1,3-2 0,-2 0 1,-2 0-1,3 0 3,-3 2-3,-1 2 0,4-2 2,-5 2 3,-3-2-5,-1 0 0,-3 0 0,-1-5 1,-4-2-1,-2 1 1,1-3 3,-3 8 1,3-1-2,-3 2-4,0 0 2,-2 0 0,-4-9-2,-14-6-24,-18-17-72,-21-26-428</inkml:trace>
  <inkml:trace contextRef="#ctx0" brushRef="#br0" timeOffset="52310.99">2941 9444 796,'0'0'153,"0"0"-94,0 0 73,0 0-65,0 0-39,0 0 25,0 131-3,-6-77-12,-3-1-17,5-9 3,0-7 5,4-4-17,0-11-1,0-3-5,0-5 1,0-5-5,0-4 0,10-2-1,11-3 7,5 0-7,8 0-1,1-7-1,5-8-32,0-8-33,-7-4-48,0-8-160,-16-5-247</inkml:trace>
  <inkml:trace contextRef="#ctx0" brushRef="#br0" timeOffset="52471.87">3196 9436 714,'0'0'376,"0"0"-350,0 0 14,0 0 6,0 0-44,127-71-2,-78 59-48,-5-2-128,-6-1-133,-9-2-227</inkml:trace>
  <inkml:trace contextRef="#ctx0" brushRef="#br0" timeOffset="52627.96">3622 9218 541,'0'0'462,"0"0"-411,0 0 45,0 0-29,0 0-55,0 0-12,0 20 0,0 8 1,0 6-1,0 6-40,0 5-106,0-2-186,0-6-181</inkml:trace>
  <inkml:trace contextRef="#ctx0" brushRef="#br0" timeOffset="52802.45">3885 9394 1081,'0'0'54,"0"0"-52,160-54 5,-75 30 19,7 1-23,-7 4 0,-12 6-3,-23 4-28,-23 6-128,-19 3-103,-8 0-154</inkml:trace>
  <inkml:trace contextRef="#ctx0" brushRef="#br0" timeOffset="53100.38">3849 9381 872,'0'0'85,"0"0"-72,-44 150 71,44-59-22,0 22-6,2 16-3,2 9-13,0 7-10,1 2-9,-5 0-1,0-13-2,0-15 2,0-23-2,2-22-1,16-13 0,7-14-8,6-11 4,11-9-3,16-13-6,12-14-2,18 0 0,5-10-2,-3-8-16,-14 3-56,-28 2-113,-34-5-523</inkml:trace>
  <inkml:trace contextRef="#ctx0" brushRef="#br0" timeOffset="53858.03">6129 9566 813,'0'0'78,"0"0"-18,0 0 27,112-109-58,-65 56 2,-1 2 6,-10 0-10,-9 10-11,-13 6-7,-12 9-4,-2 6 1,0 8-2,-5 6-4,-18 6 0,-1 0-8,-3 0 6,5 14-21,9-1 11,4-2 2,9 3 10,0 2-8,4 3 1,27 2 5,7 2 2,4 0 1,-3 1-1,-7 3 0,-6-2 1,-12 1-2,-5-1 2,-9 3 2,0-2 0,-14 2 3,-15 2-2,-5-7-3,5-8-1,2-7-19,7-8-68,3 0-64,3-20-93</inkml:trace>
  <inkml:trace contextRef="#ctx0" brushRef="#br0" timeOffset="54456.95">6899 8724 621,'0'0'79,"0"0"-67,0 0 47,0 0-27,0 0-2,0 0 15,-43 81-22,21-71 4,2-6-9,-1-4 2,5 0 1,5 0-4,5-12-4,3-2-3,3-4-5,0-1-5,17-4-1,9 2 1,6 7-2,-1 2 2,0 8-1,1 4 1,-7 0 0,-2 3-2,-7 22 1,-5 8 0,-9 6 2,-2 7 2,0 5 6,-23 5 6,-8-1-5,-6-7-5,2-8-2,5-10-2,8-10 1,6-10 3,7-10-5,7 0 15,2-7-10,0-13-5,19 6-8,11 9 6,6 5-1,4 0 1,7 4 2,9 8 2,6-5 16,0-4 29,-4-3 1,-16 0-16,-15-7 6,-11-10-7,-10-9 5,-6-3-24,0-3-7,0 6-5,-4 6-2,-12 14-52,-4 6-119,-4 6-343</inkml:trace>
  <inkml:trace contextRef="#ctx0" brushRef="#br0" timeOffset="54921.7">5525 10036 687,'0'0'127,"0"0"-119,134-34 129,-27 24-40,30 0-23,36-2 4,19-5-25,19 3-21,5 2-10,1 3-7,1-2-1,-13 4 5,-8-5-3,-22-2 2,-18-2 0,-17-2 6,-18-7-2,-15 6 1,-21-5-5,-22 4-10,-24 6-3,-19 2-2,-19 5-3,-2 5-12,-53 2-56,-35 6-64,-43 23-201,-39 10-219</inkml:trace>
  <inkml:trace contextRef="#ctx0" brushRef="#br0" timeOffset="55476.99">5487 11064 803,'0'0'66,"0"0"45,0 0 5,0 0-63,0 0-2,0 0 4,105-132-30,-67 77-5,-6 2-13,-11 7 1,-12 8-2,-9 10-1,0 8 1,0 8-6,-13 6-5,-4 6-19,0 0-7,0 0-13,-1 8 16,5 8 15,8 1 4,5 6-2,0 0 4,18 6-3,17-1 10,3-4 0,5 2 1,-3-2 2,-11 2-3,-7-1 1,-11 0 9,-8 6 0,-3-1 10,0 5-6,-18-3-6,-5-3-3,4-3-3,-4-9-2,1-5-41,1-12-61,-1 0-99,5-15-68,4-25-248</inkml:trace>
  <inkml:trace contextRef="#ctx0" brushRef="#br0" timeOffset="56100.18">6069 10233 432,'0'0'207,"0"0"-188,0 0 10,0 0-13,0 0 4,0 0 33,0 93-9,-13-79 7,0-5 2,-1-5-18,-1-4-1,1 0-10,3 0-13,-1-10-2,10-7-5,2 5-4,0-5-3,2-1-3,17 0-1,3 1 0,0 4 5,5 3 0,-1 6 1,-1 4 1,-2 0-5,-8 16 2,3 12 3,-8 5 2,-5 4 0,-5 4 4,0-2 5,-5-1 3,-17 2-1,-5-2-6,2-8-1,-2-4-2,2-13 4,7-8-7,5-5 5,4 0 6,5 0-9,4-2-3,0 0-4,6 2-8,18 0 6,10 4 4,4 13 2,6 5 3,1-7 2,-1-1 8,-1-7 25,-10-6 22,-6-1 2,-7-5-15,-7-19 0,-1-9-20,-8 1-13,-2 2-13,-2 6 1,2 12-2,-2 6-24,3 6-45,4 4-153,1 18-166,4 10-67</inkml:trace>
  <inkml:trace contextRef="#ctx0" brushRef="#br0" timeOffset="56355.84">6644 10776 893,'0'0'144,"0"0"-117,0 0 16,0 0-32,0 0 10,0 102 30,0-58-21,0-4-9,4 1-3,2-7-9,-2-4-8,4-4 1,-3-6-2,-1-4-42,-3-3-66,-1-10-134,0-1-111</inkml:trace>
  <inkml:trace contextRef="#ctx0" brushRef="#br0" timeOffset="56559.01">6394 11096 1059,'0'0'46,"0"0"-3,0 0-10,0 0-25,137-93-8,-70 58 1,-5 6 0,-8 0-1,-11 9-41,-11 7-108,-5 1-118,-9 10-136</inkml:trace>
  <inkml:trace contextRef="#ctx0" brushRef="#br0" timeOffset="57059.1">7184 10747 680,'0'0'72,"0"0"36,0 0 29,0 0-80,0 0-26,0 0-12,-96 39 6,58-7 3,5 1-9,6 6 2,4-3-15,13 0-3,2-1-2,8-9 0,0-5-1,6-6 0,13-10 0,8-5-5,4-5-2,2-24 3,0-2-5,-5-6-5,-6 1 1,-9 4 11,-1 6 2,-10 6 3,-2 8 2,0 4 17,0 6 5,0 2 1,0 0 0,0 0-13,-7 13-13,-3 6 1,2 3 0,4 2 0,4 2 1,0 2-2,15-1-1,10-1 3,2-5-2,2-4-2,6-5 1,-3-12-1,10 0 2,-6-10-2,-4-18-13,-4-2-37,-9-3-76,-9-1-121,-10-4-144</inkml:trace>
  <inkml:trace contextRef="#ctx0" brushRef="#br0" timeOffset="57719.04">7395 10212 662,'0'0'177,"0"0"-177,0 0-6,0 0 6,0 0 2,0 0 1,-8 67 1,-8-57-1,1-10 5,-4 0 14,6 0 14,-2 0-14,5 0-5,4-4-5,4-4 1,2-2-8,0-4-5,2-3 0,14 0 0,8-4 0,2 5 0,0 7-1,3-2 1,-8 8 0,2 3-4,-7 0 4,-5 0 0,2 17 0,-4 3 5,0 5 8,-3 1 4,-4-5-5,-2 5 17,0-1 4,0 1 0,-21 3-5,0 0-3,-3 3-15,-5-2-6,6-5-1,-5 0-2,6-15 3,3-6 2,9-4 1,5 0 0,2 0 0,3 0-4,0 0 1,0 0-4,10 0-7,14 0 7,10 0 0,-3 0 2,4 0 1,-3 0-2,-1 0 13,-2 0 20,0 0 6,-4-10-3,-3 1-19,-9-4-6,-4-1-11,-5 0 7,-1 0-8,4 3-3,-5 8-37,-1 3-65,-1 0-178,0 0-428</inkml:trace>
  <inkml:trace contextRef="#ctx0" brushRef="#br0" timeOffset="57973.9">7979 10395 1034,'0'0'26,"0"0"39,145 49 31,-95 2-60,-10 11-1,-16 14 2,-22 11-4,-2 0-1,-14-4-8,-20-11 2,-3-13-3,-4-7-12,0-10-3,3-9-8,0-8 0,-4-11-46,-9-7-51,-12-7-179,-11 0-417</inkml:trace>
  <inkml:trace contextRef="#ctx0" brushRef="#br0" timeOffset="58431.77">5327 10513 755,'0'0'83,"0"0"30,0 0 26,0 0-104,-127 74-20,91-1 29,5 14-3,8 17 14,17 0-10,6-8-9,2-5-11,32-14-9,10-9-11,18-8-3,15-9 2,10-10-4,5-6-10,-9-12-95,-15-10-323</inkml:trace>
  <inkml:trace contextRef="#ctx0" brushRef="#br0" timeOffset="59001.41">8768 10299 734,'0'0'128,"0"0"12,0 0 21,0 0-88,0 0-29,-94 108 2,61-30 3,2 6-3,4 7 0,12-9-11,6-8-9,9-12-13,0-12-7,9-3-4,17-14-2,11-2 0,5-13-30,9-14-64,5-4-80,-10-14-356</inkml:trace>
  <inkml:trace contextRef="#ctx0" brushRef="#br0" timeOffset="59377.27">8924 10967 968,'0'0'86,"0"0"-71,0 0 106,0 0-91,66-116-22,-24 61 14,-7 1-12,-8 1-3,-16 9 1,-9 10-1,-2 6-5,0 13-1,-17 11-1,-8 4-2,-2 0-8,2 19-3,6 8 0,9 3 5,4 2 4,6 2-2,4-2 4,29 0-3,13-6 2,0-6 3,8-2 2,-11-1 3,-8 3-2,-10 1-3,-14 1 1,-11 0 2,0 4 4,-5 1-5,-19-3 3,-3-7-5,-4-3-21,6-11-65,1-3-87,1-10-100,8-26-205</inkml:trace>
  <inkml:trace contextRef="#ctx0" brushRef="#br0" timeOffset="59939.2">9375 10096 613,'0'0'205,"0"0"-199,0 0 22,0 0 31,0 0-28,0 0-2,-9 102-9,-9-85-14,1-8 4,-4-4-9,6-5 8,-1 0-7,4-12 4,7-15-4,5 3-2,0-4-1,0 7 0,8-2-2,10 1 2,6 6 1,1 3 0,0 4 1,-1 9-1,-6 0-3,0 9 2,-5 17-1,-1 11 2,-4 4 0,-1-2 0,-3 6 0,-4-3 1,0-1 0,-11 0-1,-13-1 0,-10-8 2,4-8-2,6-10 0,3-14 5,9 0-3,8 0 1,4-10-3,0-4-2,18 3 2,11 2 0,11 6 5,2 3 6,9 0 19,3 0 11,-8 0 5,0 0 3,-13 0-6,-8 0-19,-12 0-17,-8-7-2,-2-13 2,-3-2-7,0 0-29,0 10-60,0 8-140,0 4-238</inkml:trace>
  <inkml:trace contextRef="#ctx0" brushRef="#br0" timeOffset="60157.61">9946 10505 1154,'0'0'70,"0"0"-47,0 0 42,-11 117-41,11-75-2,0 0 0,6 1-16,1-2 2,-6-7-7,2-4 3,-1-7-4,0-6-22,4-2-53,-6-6-62,0-2-131,0-7-234</inkml:trace>
  <inkml:trace contextRef="#ctx0" brushRef="#br0" timeOffset="60308.89">9758 10868 977,'0'0'75,"0"0"-73,143-75 23,-67 38-25,0-5-23,-11 2-185,-12-1-186</inkml:trace>
  <inkml:trace contextRef="#ctx0" brushRef="#br0" timeOffset="60665.19">10284 10459 73,'0'0'740,"0"0"-664,0 0 9,0 0-3,0 102-16,6-44-6,2 7-23,-1-5-10,-2-4-11,0-12-13,-2-16 0,-1-12-3,-2-16 3,3 0-2,8-17 15,2-15-16,7-5-3,7 5 0,0 9 3,3 4-13,6 9 12,0 7-2,-1 3 0,-2 3 6,-10 21-2,-9 2 11,-14 8 0,0 3 8,-16-4 6,-22 4-10,-7-11-4,-1-4-7,-3-7-2,5-8-3,4-5 2,10-2-2,10 0-15,10-23-39,10-13-144,0-12-369</inkml:trace>
  <inkml:trace contextRef="#ctx0" brushRef="#br0" timeOffset="61176.94">10759 10190 1015,'0'0'26,"0"0"-26,0 0 2,0 0-2,0 0 4,0 0-3,-18 29 5,1-29-5,-6 0 6,10-7 0,-1-12-5,10-1 2,4-3-4,0 4 1,0 1-2,7 1-1,15 5 2,3 4-1,4 6-1,0 2 2,0 0 2,-3 10-1,1 14 2,-5 6 0,-5 8 12,-3 1 2,-9 0 11,-5 4 2,0-5 1,-22-1-2,-14-6-15,-6-4 2,-8-6-13,8-8 1,9-12-1,8-1-2,12 0 6,11 0-4,2 0-1,0 0 6,20-4-6,19 0 0,13 4 10,6 0 10,-2 0-1,-7 0-6,-11 0-6,-11 0-5,-12 2-4,-5 0-11,-4-2-63,3 0-106,-2-4-206</inkml:trace>
  <inkml:trace contextRef="#ctx0" brushRef="#br0" timeOffset="61410.79">11206 10171 915,'0'0'81,"0"0"-22,144 36 46,-82 13-48,-4 14-13,-15 11 0,-18 12-10,-21 4 12,-4 5-19,-20-10 3,-20-10-3,-5-21-7,1-15-7,6-20-9,1-16-4,6-3 0,2-21-33,2-23-33,6-14-66,3-16-249</inkml:trace>
  <inkml:trace contextRef="#ctx0" brushRef="#br0" timeOffset="61852.14">11265 9083 1105,'0'0'7,"174"-30"-3,-54 25 42,-4 5-39,-6 0 2,-21 0-2,-22 12-2,-19-1-5,-16 5 4,-12 8 0,-8 7 34,-8 16 26,-3 20-13,-1 17-8,0 20-16,3 18 0,8 21-8,12 20-3,8 8 2,6 12-7,6 4 2,-9-10-1,-17-9 4,-17-17 3,-4-31-2,-38-16 7,-14-26 11,-7-20 8,-8-20-20,-5-20-13,5-13-2,1-5-8,8 0 0,6 0-14,6 0-61,9 0-55,3 0-78,5-19-769</inkml:trace>
  <inkml:trace contextRef="#ctx0" brushRef="#br0" timeOffset="62677.44">301 8228 1078,'0'0'161,"0"0"-152,0 0 17,-21 114 7,21-58-23,7-1-4,10 0-1,3 3-4,-2-4-1,-4 1-30,0-9-84,-12-16-193,-2-14-292</inkml:trace>
  <inkml:trace contextRef="#ctx0" brushRef="#br0" timeOffset="62813.57">214 8168 995,'0'0'14,"39"-119"-6,12 70 59,12 7-61,-6 20-6,-7 17-78,-15 5-271</inkml:trace>
  <inkml:trace contextRef="#ctx0" brushRef="#br0" timeOffset="63298.69">218 8488 1022,'0'0'123,"0"0"-117,0 0 12,0 0-10,0 0-8,187-148 0,-118 108-13,-15 15-21,-15 20-9,-13 5 29,-6 4 9,-8 18 1,-3 7 4,-1 7 2,-2 1 1,3-8-2,-1-3-1,2-15 0,3-7 0,-5-4-2,6 0-9,-5-18 11,-3-12 5,-6-4-5,0-1-22,-4 6-26,-14 5-20,5 5 22,9 5 18,4 2-3,0 6-51,27 4 31,8 2 47,8 2 8,3 23-3,1 6-1,-5 15 8,-10 0 12,-16 9 9,-12-6 35,-4-10 20,0-11 27,-7-20-7,0-8-19,1 0-3,2-40-20,4-18-54,0-16-8,14 0-4,12 16-36,9 11-86,-6 18-197</inkml:trace>
  <inkml:trace contextRef="#ctx0" brushRef="#br0" timeOffset="63591.78">1446 8171 327,'0'0'887,"0"0"-886,49-116 14,-28 72-9,-6 4-6,-13 8-2,-2 7 1,-7 14 1,-15 8 3,-7 3 2,0 14 14,-2 19-1,6 5-7,10 4 9,8 2-11,7-8-7,2-4 0,22-10-2,13-10-2,7-8-1,12-4-45,8-16-46,9-21-95,1-12-155,-5-3-98</inkml:trace>
  <inkml:trace contextRef="#ctx0" brushRef="#br0" timeOffset="63921.3">1940 7844 593,'0'0'279,"0"0"-118,0 0-2,-117 10-106,76 21-33,1 7 0,9-3-7,11-4-7,11-7-6,9-8 0,0-10-4,25-6-10,17 0-1,10-8 1,-2-6 4,2 7 9,-9 7 0,-6 1-2,1 37 3,-5 20 4,1 21 1,-5 14 14,-5 18 3,-8 2-9,-9-6-3,-7-17 1,-7-28 15,-17-26 21,-5-23-8,-2-13-1,1-32 4,-1-36-15,2-26-25,13-20 0,10 1-4,6 4-28,7 17-40,21 10-38,10 11-296</inkml:trace>
  <inkml:trace contextRef="#ctx0" brushRef="#br0" timeOffset="64043.26">2326 7850 1322,'0'0'58,"0"0"-58,0 0-1,0 0-144,0 0-320</inkml:trace>
  <inkml:trace contextRef="#ctx0" brushRef="#br0" timeOffset="64319.05">1217 8816 1087,'0'0'39,"0"0"30,0 0-18,178-113-9,-67 48-8,14-7-5,15 0-11,6-6 5,-5 6-9,-14 11-7,-26 11-6,-30 20-1,-28 12 0,-33 8-25,-10 10-13,-28 2-65,-28 22-243,-15 6-280</inkml:trace>
  <inkml:trace contextRef="#ctx0" brushRef="#br0" timeOffset="64559.95">871 9200 962,'0'0'55,"-146"82"18,124-62 75,22-12-124,54-8-17,43-3 2,43-43 46,40-26-10,22-21-19,21-10-1,8-4 4,-13 8-6,-22 12-8,-43 15-11,-41 22 3,-43 17-7,-33 12-5,-23 11-41,-13 7-46,0-4-213</inkml:trace>
  <inkml:trace contextRef="#ctx0" brushRef="#br0" timeOffset="69388.94">5182 11779 501,'0'0'299,"0"0"-174,0 0-48,0 0-26,0 0-39,0 0-5,0 0 28,-52 125 2,52-82 3,0 6 5,0-4-15,0-1-15,0-1 0,12-8-7,5-7 2,8-3-3,8-6-1,11-10 1,18-6 0,9-3 7,9 0-2,-2-15-4,0-9-1,-7 0-2,-1-5 5,1 3-5,2-2-2,3 5 1,4-4-1,5 1-3,0 2 1,4-1 1,4 4 0,3 3 4,1 2-6,1 6 1,-5 4-1,-11 6 6,-4 0-3,-7 0-2,-1 0 4,6 0-1,4 0-3,7 4 6,5 10-6,-5 6 0,-1 8 0,-6 11 2,-3 5 0,-4 2-3,-11-3 1,-6-4 0,-16-12-1,-13-6 1,-11-7-1,-11-8 7,-5-6-1,0 0 1,0 0 21,0 0-2,6-12-6,7-10-9,5-12-9,9-7-4,8-3 4,5-2-4,12 5 3,8 2-3,6 7 1,11 8 0,4 7 1,9 6 0,1 5-2,10 0 4,3 3-1,4 0 1,12-1-1,-5 4 0,2 0-1,1 0-5,-1 0 5,11 0 1,1 7-1,-7 6 0,-3-3 0,-12 2 1,-10-1-1,-9-6 3,-15-1 0,-13-4-1,-12 0 4,-8-9 7,-9-14 11,0-7 14,-6-12-6,1-8-15,-3-5-10,-6 8-6,2 2-1,-11 13-1,-8 14-47,-7 18-56,-50 0-57,-36 14-361</inkml:trace>
  <inkml:trace contextRef="#ctx0" brushRef="#br0" timeOffset="69810.9">6423 12741 651,'0'0'220,"0"0"-132,0 0 3,0 0-51,0 0-31,0 0 21,11 84 36,-10-44-14,6-1-18,-5-2-19,-2 4-9,0-6-3,0 6-3,0-9-42,0-6-105,0-12-165,4-14-184</inkml:trace>
  <inkml:trace contextRef="#ctx0" brushRef="#br0" timeOffset="70028.77">6683 12719 800,'0'0'184,"0"0"-130,0 0-13,0 0-23,0 0 40,0 109-2,2-72-4,0-1-23,2 2-14,-2 1-6,-2-1-8,0 1-1,0 0-19,0 3-93,0-2-118,-8-8-170</inkml:trace>
  <inkml:trace contextRef="#ctx0" brushRef="#br0" timeOffset="70186.11">6330 13066 551,'0'0'92,"0"0"-79,160-88 11,-84 58-7,0-2-17,-4 4-7,-12 5-215</inkml:trace>
  <inkml:trace contextRef="#ctx0" brushRef="#br0" timeOffset="70395.21">7034 12726 972,'0'0'150,"0"0"-109,0 0 33,0 0-52,0 0-14,-100 129 6,82-80 18,7-2-8,7 4-11,4-3-4,0 6-5,0-2-4,0 0-4,11-4-64,7-11-144,-1-18-203</inkml:trace>
  <inkml:trace contextRef="#ctx0" brushRef="#br0" timeOffset="70776.91">7101 13237 597,'0'0'575,"0"0"-554,0 0 24,22-136-12,26 90-32,2-7-1,-2 2 2,-9 12-1,-20 5 1,-13 11 3,-6 7-4,0 2-1,-24 12 0,-10 2-12,1 0-18,4 7 6,6 9 10,11 0-2,9 0-9,3 3 13,0 2 0,24 0 10,14-1-1,4 3 3,1-5 3,1-2 0,-12 4 0,-6-1 4,-7-2 0,-13 3 2,-4-2 1,-2 5 14,-6 0 5,-23 3-15,-12 6-8,-5-4-6,-2-5-23,2-4-103,9-15-137,10-4-204</inkml:trace>
  <inkml:trace contextRef="#ctx0" brushRef="#br0" timeOffset="71041.04">7527 12627 916,'0'0'75,"136"-6"-53,-49 16 140,-7 24-89,-10 13-54,-26 11 0,-26 9 2,-18 12 5,-29 5 8,-25 8 5,-6-4-9,4-5-4,2-7-4,5-16-10,10-12-6,7-14-4,8-16-1,12-9-1,6-9-28,6 0-35,0-25-37,0-23-336</inkml:trace>
  <inkml:trace contextRef="#ctx0" brushRef="#br0" timeOffset="72445.09">4172 14534 897,'0'0'137,"0"0"-86,0 0 33,0 0-37,0 0-37,0 0 8,-18 157 40,18-82-21,0-4-17,0-7-9,0-6-4,0-2-4,0-5-3,0-10-9,0-3-65,0-18-105,0-13-198,0-7-329</inkml:trace>
  <inkml:trace contextRef="#ctx0" brushRef="#br0" timeOffset="72647.16">4415 14552 861,'0'0'196,"0"0"-196,0 0-2,0 0 2,0 0 0,17 148 24,-9-87 13,-4-1-13,-4 2-12,0 0-7,0-4-5,0 0-12,-6-6-171,-10-6-163</inkml:trace>
  <inkml:trace contextRef="#ctx0" brushRef="#br0" timeOffset="72968.88">4039 15043 908,'0'0'50,"0"0"-46,115-81-4,-19 42 4,13-14-4,-1-2 0,-13 1-45,-19 5-36,-23 9-9,-15 6 56,-15 6 34,-10 5 5,-6 11 26,-5 3 83,-2 7 18,0 2 9,0 0-80,0 11-31,-16 18-14,-5 17-6,-4 12 22,0 6-2,6 3-13,7-2-11,3 4-3,9-8-3,0-2-18,0-5-88,13-14-132,10-14-172</inkml:trace>
  <inkml:trace contextRef="#ctx0" brushRef="#br0" timeOffset="73305.74">4874 15109 950,'0'0'77,"0"0"7,0 0-41,92-136-24,-58 90-15,-2-2 0,-11 12-1,-17 8 1,-4 8 7,0 9 10,-18 7-19,-6 4-2,-3 0-10,-1 17 3,9 5 4,6-2-4,13 6 4,0-4 1,11 0 0,22-2 2,4 1 1,4-2 15,-5 0 10,-7 1-9,-11 1-6,-7 1-6,-11 0-2,0 6 1,-14 0-1,-17 2-3,-2 1-35,-7-12-35,9-7-70,2-12-71,2-3 6,14-38-125</inkml:trace>
  <inkml:trace contextRef="#ctx0" brushRef="#br0" timeOffset="73503.55">5122 14652 446,'0'0'233,"0"0"-144,167 12 73,-107 32-54,-15 14-46,-14 6-22,-14 10 4,-17-2 8,0-1-15,-13 1-9,-16-5-9,0-13-11,3-6-4,4-11 0,3-12-4,11-12-61,1-7-184,5-6-339</inkml:trace>
  <inkml:trace contextRef="#ctx0" brushRef="#br0" timeOffset="73653.73">6056 14967 1145,'0'0'29,"122"-52"-25,-45 34 0,-13 4-4,-18 12-139,-29 2-274</inkml:trace>
  <inkml:trace contextRef="#ctx0" brushRef="#br0" timeOffset="73815.62">6040 15218 324,'0'0'825,"0"0"-796,0 0-24,0 0 32,134-24-16,-63 12-12,-9 5-6,-14 7-3,-18 7-50,-21 15-164,-9 4-365</inkml:trace>
  <inkml:trace contextRef="#ctx0" brushRef="#br0" timeOffset="75293.75">8425 14708 250,'0'0'166,"0"0"-58,0 0 41,0 0-29,0 0-32,0 0 3,-16-10-19,16 10-12,-2 0-17,2 0-10,-2 0-19,0 2-3,2 15-7,-2-4 4,2 1-1,0 0 0,0-6-4,0-2 0,0-2 1,4-4-1,10 0 8,5-6-2,8-22 1,0-2-4,4-6-5,-1-7 1,10 2-1,-5-3 0,-1 2 0,-2 2 0,-2 1-1,-7 9 1,-8 7-1,-7 6 0,-3 5 2,0 6 0,-5 0-2,2 1 1,-2 0 1,0-2 0,0 0 0,0 3 2,0-2-1,0 4-3,0-2-1,-9 2 0,0 2 1,-2 0 0,-5 0-5,-1 16 5,-1 6 1,5 4-1,5 1-2,8 0 1,0 5 1,0-5-2,6-1 3,9-3-2,7-4 0,3 0 1,1 1 4,4-3-2,-9 5-1,4-3-1,-9 4 1,-5 1 0,-7 8 0,-4-4 0,0 7 0,-15-3 4,-10 0 5,-6-6 2,0-10 3,0-5-6,4-8-4,4-1 0,8-2-2,4 0-3,4 0 0,5 0-49,2 0-120,0 0-363</inkml:trace>
  <inkml:trace contextRef="#ctx0" brushRef="#br0" timeOffset="75878.67">7346 15473 448,'0'0'91,"0"0"4,0 0 72,0 0-68,0 0-49,0 0 6,-11 29 29,56-15 6,18-8-16,21 1-22,21-6-8,22-1-16,27 0-1,28 0-9,26-14 3,19-8-7,32 1 1,23-8-4,29 3 3,18-6-8,1 6 4,-11 0 5,-27 8 2,-42 4-1,-45-4-1,-48 6-4,-53-2-9,-37 6 2,-34 3-4,-17 0 2,-15 5 0,-1 0-3,0 0-2,-32 0-54,-26 18-59,-23 3-69,-27 11-388</inkml:trace>
  <inkml:trace contextRef="#ctx0" brushRef="#br0" timeOffset="76448.82">7443 16659 940,'0'0'64,"0"0"-39,0 0 44,97-151-15,-65 93-40,-4 0 15,-7 5-7,-14 9-15,-7 7-2,0 9 0,0 6-5,-5 5-2,-11 17 1,1-5 0,-5 5-13,1 0-10,4 22 15,4 5 0,11 4-1,0 5 8,9 5-3,22-6 0,5 2 1,6 3 3,3-10 1,-7 2 1,-9-6 0,-11-3 0,-10 0 5,-8 3 6,0 0 8,-10-4-4,-13 2-7,-2-2-8,0-5-2,5-3-22,3-14-102,1 0-110,7-22-229</inkml:trace>
  <inkml:trace contextRef="#ctx0" brushRef="#br0" timeOffset="77025.74">8109 15851 494,'0'0'221,"0"0"-214,0 0-2,0 0 17,0 0-15,0 0 0,0 0 40,-87 72-3,67-72-17,1 0 3,2 0-16,9-5 1,0-7-4,8-3 4,0 3-9,0-2-4,5 4-2,13-4 0,1 2 1,7 8 3,0 0 1,-2 4 7,-3 0 1,-6 8 8,-1 14-9,-6 6 2,-3 2 1,-4 6 3,-1-3 2,0 2 0,-8 4-1,-14-4-6,-5 2-5,-1-7-4,-1-2-3,2-6-1,4-8 4,6-9-4,10-5 8,2 0-3,5-5 3,0-5-3,2 2-3,21 2-2,0 6 0,3 0 0,0 0 0,-1 10 3,0-2-2,0-6 3,-1 2 9,-2-4 15,3 0 11,-5-10-19,-3-7-15,1 8-5,1-1-3,2 10-73,0 0-167,1 0-175</inkml:trace>
  <inkml:trace contextRef="#ctx0" brushRef="#br0" timeOffset="77215.74">8552 16230 922,'0'0'98,"0"0"-64,0 126 73,0-73-62,0 0-30,0-7 8,0 0-6,0-13-9,0-1-4,0-6-4,0 2-8,0-6-103,0-8-180,0 0-206</inkml:trace>
  <inkml:trace contextRef="#ctx0" brushRef="#br0" timeOffset="77381.49">8393 16601 429,'0'0'585,"0"0"-568,0 0-11,0 0-3,175-106-3,-109 78-79,-6 6-86,-1 4-112</inkml:trace>
  <inkml:trace contextRef="#ctx0" brushRef="#br0" timeOffset="77761.92">9159 16262 911,'0'0'149,"0"0"-98,0 0 18,0 0-22,-156 128-34,118-73 2,5-1 5,8-6-7,11-8-6,12-3-7,2-20 0,20-13-2,20-4 0,14-12 1,-3-23-15,0-6-11,-12-8 5,-13 8 4,-10 1 18,-12 1 1,-4 12 0,0 5 15,0 3 24,-2 19 1,-9 0-8,-5 5-8,3 23-9,2 7-2,4 13 2,7-7 0,0-1-3,16-3-7,15-8-3,11-7-1,1-15-2,3-7 1,-3 0-2,-10-7-12,-2-15-50,-11-7-67,-10-5-262</inkml:trace>
  <inkml:trace contextRef="#ctx0" brushRef="#br0" timeOffset="78278.75">9491 15738 864,'0'0'88,"0"0"-87,0 0 41,0 0-29,0 0-7,0 0-1,-17 113 3,-6-109-6,-1-4-1,4 0 6,6-4-4,5-11-1,7-2 0,2 2 0,4 1-1,20-6-1,5 8 1,2 7-1,2 1 0,0 4 4,2 0 3,-1 9 9,-11 8-2,-3 12 4,-10 6 6,-10 3-8,0 5-7,-2 5-4,-26-4 7,-4-2-5,-11-4 4,1-10-2,5-6-2,-2-12 0,14-2 4,6-8-1,5 0 0,10 0 5,4 0-1,0-10 0,22-2 0,7 7 4,4 5 8,5-5-3,5 5-3,3 0-7,-2 0-11,-7 5-2,-6 7 0,-8-3-30,-4 2-101,-5-8-221,-1-3-483</inkml:trace>
  <inkml:trace contextRef="#ctx0" brushRef="#br0" timeOffset="78481.96">10009 15918 1144,'0'0'96,"0"0"-72,179-3 60,-89 38-16,-5 10-30,-17 22-4,-22 13-5,-33 8-14,-13 11-5,-39 3-5,-21-2-1,-6-7-4,-6-12-1,-5-7-51,-17-16-15,-13-12-75,-25-23-345</inkml:trace>
  <inkml:trace contextRef="#ctx0" brushRef="#br0" timeOffset="78811.94">7168 15980 927,'0'0'97,"0"0"-68,-116 104 54,90-6 2,1 27-34,16 9 21,9-4-6,0-6-22,26-8-19,26-12-12,20-11-7,19-21-3,18-14-3,7-13-29,-2-23-71,-19-22-199</inkml:trace>
  <inkml:trace contextRef="#ctx0" brushRef="#br0" timeOffset="79538.63">12413 14686 531,'0'0'139,"0"0"-57,0 0-49,0 0 42,0 0 0,0 0-7,10 22-11,-10-13-23,0 0 7,0-5 6,-10-2-24,1-2-7,-4 0-1,4-2 3,4-11-9,3-1 0,2 2-7,0 7-2,14 5-1,3 0 1,-5 0-4,-5 8 3,-5 10 1,-2 2 4,0 2 3,-14 0-3,-10-5 3,-1-12-5,3-5 2,2 0 5,6-14 14,10-9 4,4 1-10,0 1-13,23 7-4,8 6-2,5 6-6,5 2-90,5 0-214,-2 0-432</inkml:trace>
  <inkml:trace contextRef="#ctx0" brushRef="#br0" timeOffset="79973.7">13671 14674 1163,'0'0'22,"0"0"10,93-128 34,-46 70-47,0-10-12,-11-5 3,-10 5 1,-13 15-6,-13 18 1,0 15 2,-24 10-1,-16 10-7,-9 0 0,-5 19-3,9 6 2,12-4-1,16 4 2,12 3-2,5-3-3,13 4 3,29-3 2,11 1 1,6-5 1,2 2 1,-6 2-3,-11-1 6,-15 8 6,-17-3-7,-12 11-2,-4-2 0,-25 7-3,-5-6-1,-2 2-15,5-3-72,2-3-109,0-8-159,2-6-278</inkml:trace>
  <inkml:trace contextRef="#ctx0" brushRef="#br0" timeOffset="80289.81">12932 15279 812,'0'0'56,"0"0"-45,0 0 79,0 0-35,0 0 33,153 46 15,-11-46-33,32-23-25,27-7-9,24 2-7,28-4 9,22 2 1,17-5-8,5 7-23,-21-4-5,-25 6 3,-45-2 1,-51 6-3,-38-1 6,-42 4-8,-30 7-1,-20 5-1,-19 2-5,-6 5-40,-22 0-49,-40 0-200,-38 17-561</inkml:trace>
  <inkml:trace contextRef="#ctx0" brushRef="#br0" timeOffset="80791.41">13216 16637 707,'0'0'273,"0"0"-203,0 0-4,0 0-29,54-160-16,-23 98 4,-7-2 29,2 6-19,-5 14-6,-13 7-6,-6 16-10,-2 2-9,0 7-4,-2 2-2,-10 5 2,-7 5-15,2 0 0,-1 11 3,9 7 6,7 8-3,2 0 5,0 10 0,19 0-3,10-2 4,10 3-7,1-9-5,0-6 6,-7 0 7,-8-1 2,-17 2-1,-8 0 1,0 12 2,-15-3 13,-13 8-7,0-4-6,2-5-1,3-14 0,6-2-2,5-11-11,1-4-77,5-13-46,4-19-211,-1-17-117</inkml:trace>
  <inkml:trace contextRef="#ctx0" brushRef="#br0" timeOffset="81301.09">13764 15731 1043,'0'0'35,"0"0"-32,0 0-3,0 0 0,0 0-6,0 0 3,-70 98 3,50-98 1,5 0 1,6-10 2,7-10-3,2-2-1,0 3-13,4-4 10,15 5-2,4 1 4,4 12 1,2 1 0,6 4 9,-2 0 7,-2 18 6,-5 8 4,-7 6-5,-6 0-8,-13 5-2,0 1 2,-9-3-4,-20 6 0,-6-11-4,3-2 0,1-10-2,8-8-2,6-2 2,10-8 0,4 0-2,3 0 5,0 0-6,13 0 0,19 0 9,8-8 21,3-11-1,6-3 1,-2-2-5,-9 7-3,-9 0-8,-13 12-12,-12 5-2,-2 0-11,-1 0-57,9 13-43,-1-1-146,4 4-398</inkml:trace>
  <inkml:trace contextRef="#ctx0" brushRef="#br0" timeOffset="81483.22">14333 16154 1127,'0'0'99,"0"0"-83,-25 108 41,25-54-3,5 8-44,8 5-7,-2-9 2,-6-7-3,-3-7-2,-2-9-3,0-5-50,-5-10-118,-13-12-252</inkml:trace>
  <inkml:trace contextRef="#ctx0" brushRef="#br0" timeOffset="81638.13">14126 16481 966,'0'0'68,"0"0"-64,164-135-4,-78 84-22,-2 5-305,-15 5-281</inkml:trace>
  <inkml:trace contextRef="#ctx0" brushRef="#br0" timeOffset="81974.94">14711 16056 769,'0'0'241,"0"0"-160,0 0-22,0 0 23,7 123-40,0-65-17,-2 7-1,-5 2-8,0-13-8,0-8-5,0-16-2,0-16 0,0-10 2,0-4 0,13-22-6,9-18-6,9-4 1,9 8 6,7 7 1,2 12-1,0 8 2,-11 9-2,-9 0 2,-17 10 6,-12 16 5,0 5 2,-27 5 10,-17 3-1,-6-6-18,-1-8 2,3-5-6,9-13 0,5-5-3,5-2-18,11-14-39,12-22-95,6-16-255</inkml:trace>
  <inkml:trace contextRef="#ctx0" brushRef="#br0" timeOffset="82530.62">15358 15717 756,'0'0'125,"0"0"-109,0 0 47,0 0-10,0 0-44,0 0 7,-74 102 16,54-102 7,3 0-16,3-8-7,5-19-10,7 1 0,2 3-6,0 5 1,17 1 1,8 3-1,1 5 0,2 9-1,4 0 0,0 0 1,2 9 3,-5 14 4,-5 6 13,-5 8 6,-13-1 0,-6 8-13,0 0 1,-18 2 0,-15-5 0,-3-5-5,1-10-4,1-12-6,10-6 5,5-3-1,8-5 0,9 0-1,2 0-3,0-9 3,19 1-7,6 6 4,12 2 0,3 0 4,7 2-1,8 6 7,7-8 14,1 0 11,-3-14 6,-2-12 1,-14 0-2,-10 2-9,-11 3-8,-17 7-8,-6 0-11,0 5-4,0 0-21,0-5-74,-6-6-78,-6-7-580</inkml:trace>
  <inkml:trace contextRef="#ctx0" brushRef="#br0" timeOffset="83466.9">9172 14369 387,'0'0'167,"0"0"0,0 0 19,0 0-50,0 0-58,0 0-12,0 56-20,7-56-9,20-5-1,15-25 5,17-13-20,16-13-16,7-6 6,9-4 1,5-1 4,-1 1 5,-9 8 1,-17 8-9,-14 11-3,-16 16-6,-20 9-3,-9 5-1,-10 9-2,0-7-27,0 5-43,-18 2-62,-11 0-182,-7 0-135</inkml:trace>
  <inkml:trace contextRef="#ctx0" brushRef="#br0" timeOffset="83754.73">9645 13716 624,'0'0'131,"0"0"-34,132-20 33,-66 20-57,8 0-24,-1 2-2,-4 26-10,-10 2-15,-20 10-11,-18 6-1,-17 0 7,-4 2 22,-14 0-12,-12-6-12,-8 1-7,8-9-6,6-10-2,8-9-2,10-12-44,2-3-75,0-11-64,21-22-61,5-21-223</inkml:trace>
  <inkml:trace contextRef="#ctx0" brushRef="#br0" timeOffset="83987.47">10387 13371 936,'0'0'133,"0"0"-14,0 0-75,0 0-31,0 0 14,13 112 44,-12-61-24,5 0-28,-2 4 4,1-4-10,2-2-12,-3-5 2,-2-3-3,3-12-13,-3-5-48,-2-7-53,0-8-92,0-9-141,0 0-185</inkml:trace>
  <inkml:trace contextRef="#ctx0" brushRef="#br0" timeOffset="84152.85">10334 13488 362,'0'0'405,"0"0"-325,0 0 45,67-111-47,-18 80-35,2-1-11,2 2-11,-6 4-9,-11 10-12,-11 13-29,-13 3-154,-12 0-164</inkml:trace>
  <inkml:trace contextRef="#ctx0" brushRef="#br0" timeOffset="84323.5">10307 13682 829,'0'0'109,"0"0"-13,0 0-19,0 0-17,122 4-21,-68-20-23,0-4-15,-4-3-1,0 3-147,-10-2-187,-9-6-259</inkml:trace>
  <inkml:trace contextRef="#ctx0" brushRef="#br0" timeOffset="84519.39">10895 13253 930,'0'0'100,"0"0"-56,0 0 44,-86 148-30,78-87-5,6-1-5,2-4-9,0-7-13,0-1-13,2-2-12,17-8-1,1 1-14,-5-9-85,-4-7-146,-2-10-327</inkml:trace>
  <inkml:trace contextRef="#ctx0" brushRef="#br0" timeOffset="84855.37">10978 13721 879,'0'0'92,"0"0"-58,58-124 45,-25 74-45,0 0-19,-8 3-6,-9 4 14,-12 17 0,-4 12-12,-3 10-5,-18 4-6,-10 8-8,-5 8 8,7 8-14,5-2 13,17 0-1,7-1-7,0 2 8,19-7 1,18-2 0,3-2 2,-1-4 0,6 0 11,-3 1 0,-6-4 15,-3 4-12,-12 3-2,-13 3-6,-8 9-6,-2 7 1,-31 5 3,-5 1-6,-7 0-14,1-7-82,-1-7-112,7-18-103</inkml:trace>
  <inkml:trace contextRef="#ctx0" brushRef="#br0" timeOffset="85097.55">11187 13118 762,'0'0'65,"127"-36"27,-40 36 15,-3 12-36,-5 34 0,-19 14-6,-19 12-31,-24 7 8,-17-3-10,0 2-8,-25-1-3,-3-8-6,5-4-9,2-15-3,11-14-3,0-13 0,6-14-3,0-3-60,0-6-94,-5 0-241</inkml:trace>
  <inkml:trace contextRef="#ctx0" brushRef="#br0" timeOffset="85719.73">14300 14185 917,'0'0'137,"0"0"-34,0 0-54,0 0-14,162-84-12,-89 45 5,9-2 7,8-9-6,-1 1 4,-2 5-6,-13 3-7,-14 12-10,-23 5-7,-10 6 0,-13 4 1,-7 4-4,-7 0-17,0 4-48,-5-2-75,-21-2-189,-10-4-202</inkml:trace>
  <inkml:trace contextRef="#ctx0" brushRef="#br0" timeOffset="85966.92">14716 13601 222,'0'0'671,"0"0"-604,0 0-34,0 0 67,145-1-48,-72 1-11,2 14-1,-1 5-1,-9 11-6,-18 11-14,-16 2-13,-22 8-1,-9-1-1,-6 0 0,-28-2-2,-3-7-1,3-6-1,7-10-11,9-15-53,7-10-69,11 0-90,0-27-192</inkml:trace>
  <inkml:trace contextRef="#ctx0" brushRef="#br0" timeOffset="86483.65">15559 13092 972,'0'0'36,"0"0"26,0 0-41,0 0 0,-19 155 20,10-88 1,8 0-12,1-5 4,0-8-16,0-12-8,20-10-2,9-10-4,4-14-2,3-8 6,-1 0 0,1-14-4,-9-14-4,-5-6 5,-13-2-1,-9 2-2,0 0-2,-15 10-7,-15 10 1,-3 6-13,2 8-10,4 0-3,11 0 3,12 0 5,4 0-20,0 0-48,10 0 37,20 0 50,3 0 5,1 0 7,2 0 3,-5 0 17,-2 0 8,-4 0 13,-10 6-7,-1 10-15,-3 5 3,-8 2 11,0 5-22,-3 0-8,0 2-7,0 0 0,0-4-6,0 0 0,-12-2-74,9-3-76,3-12-129,0-9-102</inkml:trace>
  <inkml:trace contextRef="#ctx0" brushRef="#br0" timeOffset="86702.48">16194 13050 763,'0'0'159,"0"0"-57,0 0 18,0 0-74,0 0 1,-58 134 20,43-69-5,5-7-19,8-5-21,2-6-5,0-4-10,0-2-7,14-3 0,-1 2-29,0-5-69,-3-6-130,-2-4-280</inkml:trace>
  <inkml:trace contextRef="#ctx0" brushRef="#br0" timeOffset="87061.74">16279 13600 256,'0'0'570,"0"0"-483,21-104 18,0 65-50,-3 0-38,2 2 9,-2 2 31,-7 5-10,-4 7-1,-7 10-9,0 1-13,0 10-18,-18 2-6,0 0-2,-2 0-1,5 0 0,12 0-4,3 13-2,0 1-3,3 4 4,21-3 7,5 5 1,8-8 0,6 5 0,2-3 2,-4 1-1,-4-1-1,-8 1 4,-14 2-3,-8 0 9,-7 4 1,0 2-3,-13 0-2,-14 7-2,-7-7-4,1-3-32,2-3-69,2-12-109,6-5-179</inkml:trace>
  <inkml:trace contextRef="#ctx0" brushRef="#br0" timeOffset="87309.26">16653 12959 1084,'0'0'27,"143"-5"20,-49 22 23,-3 21-29,-14 25-5,-21 17 0,-27 12-3,-26 10-1,-3 2-1,-34-3-1,-8-6-5,1-15-12,4-22-4,8-17 1,9-24-9,6-11-1,6-6-13,-1-2-62,0-24-130,-11-8-601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1T03:14:56.6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3080 1638 738,'0'0'42,"0"0"14,0 0 120,0 0-84,0 0-7,0 0-6,0 0-43,-23-62-33,23 108 2,0 14 10,0 16 28,0-3-28,0-3-4,0-6-6,0-12-1,0-12 1,7-12-5,5-12 2,4-6 1,12-8-1,7-2-2,6-2 0,1-26-9,-4-9-65,-7-4-77,-15-9-315</inkml:trace>
  <inkml:trace contextRef="#ctx0" brushRef="#br0" timeOffset="129.12">3343 1639 1137,'0'0'33,"0"0"-30,144-105-3,-67 68-84,-2 3-220</inkml:trace>
  <inkml:trace contextRef="#ctx0" brushRef="#br0" timeOffset="277.9">3900 1289 1048,'0'0'222,"0"0"-212,0 0 2,0 0-12,0 0 3,0 116 0,0-68-3,5 3-40,3 0-164,2-16-276</inkml:trace>
  <inkml:trace contextRef="#ctx0" brushRef="#br0" timeOffset="443.14">4366 1303 1156,'0'0'55,"132"-65"-52,-34 38 0,4 7 2,-9 6-5,-16 8-19,-31 6-137,-26 0-147,-20 0-139</inkml:trace>
  <inkml:trace contextRef="#ctx0" brushRef="#br0" timeOffset="711.22">4457 1255 404,'0'0'385,"0"0"-315,0 0 76,-75 130-68,73-57-4,2 15 1,0 25-21,13 19-2,1 28-13,-8 15-21,0-1-6,-6-4 13,0-26-12,3-20-3,-1-23-1,1-24 2,6-21 5,1-21-10,5-12-2,8-10-4,11-4 2,21-6 0,14-3-4,14-3-4,8-24-72,-8-4-82,-12-10-389</inkml:trace>
  <inkml:trace contextRef="#ctx0" brushRef="#br0" timeOffset="946.76">5169 1694 1221,'0'0'32,"0"0"-10,0 0 8,0 0-30,0 0-10,0 0 10,-9 90 4,18-48 3,-7 1-6,2-2-1,-2 2-109,-2-3-107,0-19-206</inkml:trace>
  <inkml:trace contextRef="#ctx0" brushRef="#br0" timeOffset="1109.89">5128 1698 1088,'0'0'137,"0"0"-135,0 0 24,116-120-22,-29 77-4,0 5-1,-6 8-34,-26 12-160,-27 13-164,-28 5-133</inkml:trace>
  <inkml:trace contextRef="#ctx0" brushRef="#br0" timeOffset="1269.18">5150 1813 1173,'0'0'29,"0"0"28,0 0-44,0 0-13,0 0 0,150-3 7,-65-20-7,0-6-75,-14-5-235,-15-2-315</inkml:trace>
  <inkml:trace contextRef="#ctx0" brushRef="#br0" timeOffset="1457.37">5766 1430 442,'0'0'860,"0"0"-849,0 0 4,0 0-1,-90 116-5,84-64-2,4 0-5,2 4 1,0 1-3,0-4-7,4 3-78,12-7-110,1-5-174,8-10-283</inkml:trace>
  <inkml:trace contextRef="#ctx0" brushRef="#br0" timeOffset="1768.89">5911 2043 450,'0'0'366,"0"0"-264,0 0 38,101-145-53,-62 98-37,3-2-21,-1-1 3,-13 6 4,-12 7-13,-11 12-2,-5 6 6,0 8-14,-13 5-13,-8 6-2,-1 0-7,2 0 8,4 3-8,6 11-14,10 1-2,0-1-1,17 3 6,24-5 16,9 5 2,6-2 2,-2 1 18,-10 2-2,-8-1 1,-14 4-6,-10 0-7,-12 4 4,0 9-1,-25 4-3,-15 2-4,-5-11-81,-1-14-154,1-15-199</inkml:trace>
  <inkml:trace contextRef="#ctx0" brushRef="#br0" timeOffset="1973.53">6479 1419 1078,'0'0'120,"0"0"-80,167 16 19,-115 23-44,-14 13 7,-10 10 3,-16 9 2,-12-1-9,0-3-9,-12-4-3,-9-9-3,-2-4-3,-4-14-23,5-18-77,-5-18-156,-1-15-383</inkml:trace>
  <inkml:trace contextRef="#ctx0" brushRef="#br0" timeOffset="2325.72">6736 1127 1135,'0'0'54,"127"-42"-53,-35 26 4,3 3-2,3 12 1,-11 1-4,-20 18-6,-16 26 4,-19 6-1,-18 14 3,1 20 23,-7 20 28,-1 19 1,9 11-26,3 11 6,8 7-9,0-7-11,-7-4 8,-9-16 0,-11-19 5,0-4 6,-39-17 8,-12-10-11,-13-12 0,-7-23-6,-3-16-12,-3-18-1,2-6-6,11-14-3,6-30-48,16-22-25,17-22-34,19-16-230</inkml:trace>
  <inkml:trace contextRef="#ctx0" brushRef="#br0" timeOffset="2498.66">8109 1714 1265,'0'0'54,"0"0"-50,183-64 9,-116 46-13,-19 4-71,-25 6-332</inkml:trace>
  <inkml:trace contextRef="#ctx0" brushRef="#br0" timeOffset="2639.89">8162 1927 721,'0'0'523,"0"0"-489,123-41 15,-32 15-24,10 1-20,-14 6-5,-25 8 0,-42 2-248</inkml:trace>
  <inkml:trace contextRef="#ctx0" brushRef="#br0" timeOffset="3209.69">9883 1453 997,'0'0'181,"0"0"-145,0 0 3,0 0-32,0 0-6,0 125 9,-6-59 18,-2-4-1,7-8 1,1-9 4,0-13-9,0-6-10,11-6-6,14-7-3,8-4-4,11-9 0,8 0-49,-1-24-106,-15-20-479</inkml:trace>
  <inkml:trace contextRef="#ctx0" brushRef="#br0" timeOffset="3352.85">10104 1391 1237,'0'0'42,"0"0"-42,0 0-8,172-90-78,-104 64-259,-16 3-321</inkml:trace>
  <inkml:trace contextRef="#ctx0" brushRef="#br0" timeOffset="3486.71">10498 1187 930,'0'0'278,"0"0"-266,0 0 0,0 0-11,0 0 2,0 0 0,0 126-3,0-83-152,0-8-265</inkml:trace>
  <inkml:trace contextRef="#ctx0" brushRef="#br0" timeOffset="3676.73">10902 1267 1217,'0'0'30,"181"-73"-29,-54 39 17,4 3-16,-11 11-1,-22 10-1,-38 3-67,-35 7-155,-25 0-120,-20 14-58</inkml:trace>
  <inkml:trace contextRef="#ctx0" brushRef="#br0" timeOffset="3951.94">10988 1310 970,'0'0'84,"-55"120"-9,45-32-6,10 18-20,0 14-2,19 10 0,-1 17-12,-5 3-11,-8-2 6,-1-9-6,-3-14 0,4-16-3,5-17-4,1-13-1,7-21-3,7-20-7,7-17-4,11-16-1,14-5 1,19-11-2,16-19-2,9-7-33,-6 1-48,-21 4-119,-34-2-810</inkml:trace>
  <inkml:trace contextRef="#ctx0" brushRef="#br0" timeOffset="4521.02">12824 1427 1135,'0'0'58,"0"0"-47,51-156-1,-9 84-5,2-3 0,-9 17-3,-18 17 0,-13 17 6,-4 11-7,-6 8 6,-19 5-5,-4 0-4,2 1-2,8 17-2,5 10 0,14 5-13,0 9 16,20 6-8,20-2 9,11 0 2,8-2 1,-8 0 0,-13-1-1,-12-3 2,-21 0-2,-5-2 1,-14-2-1,-19 0-22,-1-6-76,3-4-83,2-6-67,0-10-275</inkml:trace>
  <inkml:trace contextRef="#ctx0" brushRef="#br0" timeOffset="4785.46">12177 1895 838,'0'0'65,"0"0"-50,0 0 60,0 0-7,190 70 35,-18-70-39,46 0-20,44-18-6,26-22-2,20-8-5,-3-5-4,-20-2-15,-42 12-3,-62 11-7,-65 10 0,-60 10-2,-38 4-30,-18 8-18,-27 0-13,-47 0-201,-41 0-321</inkml:trace>
  <inkml:trace contextRef="#ctx0" brushRef="#br0" timeOffset="5205.88">12322 2985 1137,'0'0'51,"0"0"-43,111-160 17,-57 96-16,-8 2-7,-12 8-2,-18 4-3,-16 11-9,0 13 4,-18 14 4,-14 8-2,1 4 1,4 0 2,8 4-6,7 12 1,10 13-8,2 0-11,12 3-5,23 1 18,11-5 13,4-2 1,-1 1 1,-11 4 4,-18-4 3,-7 7-1,-13 4 0,0-3-1,-20 0 1,-7-10-1,1-4-6,-1-13-60,5-4-130,1-4-121</inkml:trace>
  <inkml:trace contextRef="#ctx0" brushRef="#br0" timeOffset="5802.86">12900 2235 727,'0'0'97,"0"0"-87,0 0 3,0 0-12,0 0 2,0 0-1,-54 50 0,40-50 0,3 0 7,5-3 3,4-15-4,2 1-2,0-3-5,6 3 3,9 1-3,4 3 0,1 3 1,-3 10-4,4 0-1,-6 6 3,3 16 4,-5 5-3,-3 1 3,-4 2 3,-4 2 10,-2-2-3,0 1 7,-2-2 1,-18 0-7,-3 0-10,-1-7-2,-1-4 1,3-4-3,2-7 0,7-7 1,2 0 2,11 0 3,0-9-6,0 1-1,17 2 0,4 5 0,3 1 0,-1 0 3,7 0 2,7 7-3,2 3 2,8-3 8,-4-7 32,-4 0 6,-7 0-3,-10-12-21,-4-5-10,-5 2-10,-2 1-6,-10-1-31,2 11-104,1 4-183</inkml:trace>
  <inkml:trace contextRef="#ctx0" brushRef="#br0" timeOffset="6002.55">13457 2609 1079,'0'0'48,"0"0"-35,-16 117 20,16-66-24,0 3-4,0-2-3,0-4 1,0-5-3,0-5-3,-5-11-74,-3-9-122,-6-9-189</inkml:trace>
  <inkml:trace contextRef="#ctx0" brushRef="#br0" timeOffset="6164.72">13200 2916 1088,'0'0'79,"0"0"-71,0 0 3,165-89-11,-91 69-2,-6 2-99,-10 2-135,-10 2-169</inkml:trace>
  <inkml:trace contextRef="#ctx0" brushRef="#br0" timeOffset="6523.6">13951 2639 1039,'0'0'47,"0"0"40,0 0-47,0 0-22,-143 134-7,114-88-9,6-6 0,9-6-1,12-8-1,2-6 0,8-11 0,26-9-8,8 0-25,7-21-21,-2-8 0,-12-4 14,-12-1-15,-12 2 11,-9 4 44,-2 4 1,0 12 46,0 8 41,0 4-8,0 0-40,0 14-27,0 8-4,0 2 8,0-2-6,2-2-5,20-4-4,6-8 0,9-2 0,4-6-2,-7 0-18,-1-9-108,-18-18-163,-10-4-316</inkml:trace>
  <inkml:trace contextRef="#ctx0" brushRef="#br0" timeOffset="7058">14290 1993 845,'0'0'142,"0"0"-136,0 0-5,0 0 8,0 0-6,0 0 0,-24 108-2,8-98 3,-2-10-2,1 0-1,5 0 3,3-22-4,9 2-4,0 0-22,0-2-23,11 6 4,14-4-16,1 5 27,4 0 17,5 5 13,0 8 8,4 2 3,-1 0 14,-9 20 8,-6 13-18,-8 8-5,-9 5 3,-6 0 0,0 0 8,-13 7 9,-23-3-7,-11-10-10,-1-8-7,5-14 2,10-12-2,8-6-1,12-8 10,13-13-11,0 1-15,8 6 12,22 9 3,10 5 21,-2 0 15,2 0 11,-2 10 12,-7 2-19,3-2 14,-4 0-13,-3-8-16,-2-2-6,-3 0-17,-2-5-2,0-16-1,-1-9-83,-2-21-157,-1-13-242</inkml:trace>
  <inkml:trace contextRef="#ctx0" brushRef="#br0" timeOffset="7447.43">14774 1211 969,'0'0'121,"0"0"-117,191-36 7,-88 32 12,2 0-15,-10 4 11,-14 0-7,-21 0-3,-20 0-5,-15 10-1,-11 14-2,-8 8 10,-6 16 25,0 16 2,0 18 3,0 17-20,7 17-2,2 12-8,8 23-1,4 5-2,0 5 8,1-10-6,-10-22 1,-12-20-3,0-21 8,-20-14 7,-17-18-11,-11-13-5,0-22-2,3-14-2,-5-7 2,0-9-5,-6-7-23,-4 2-43,-3 5-68,-5-5-386</inkml:trace>
  <inkml:trace contextRef="#ctx0" brushRef="#br0" timeOffset="7875.71">16310 1656 1003,'0'0'154,"0"0"-109,0 0-19,0 0-20,115-38-5,-55 21-1,-4 2-21,-12 9-218,-16 4-258</inkml:trace>
  <inkml:trace contextRef="#ctx0" brushRef="#br0" timeOffset="8023.99">16277 1889 1176,'0'0'102,"0"0"-79,0 0-20,0 0 6,169-47-9,-91 21-38,-5 1-157,-10-2-360</inkml:trace>
  <inkml:trace contextRef="#ctx0" brushRef="#br0" timeOffset="8593.42">17386 1489 525,'0'0'537,"0"0"-477,0 0 31,0 0-33,0 0-35,0 0-16,-53 31-7,17 6 0,1 10 1,3 3 6,8 1-7,13-4 0,9-5 0,2-8-3,14-10-12,23-9-14,10-15-5,4 0 1,0-8 11,-6-18 4,-12-5 12,-10 7 6,-15 9 2,-5 8 5,-3 6 42,0 1-15,0 0-16,0 0-18,0 3-7,0 17 3,0 0 4,0 1-1,3-5-4,25-6 2,5-10 3,8 0 0,-2 0 4,-1-22-1,-6-3 1,-11-7 1,-12-3 4,-9 2 24,0 3 0,-10 10-13,-19 6-6,-2 7-14,-3 7-5,-3 0-27,2 12-58,6 20-72,6-3-150,13 7-96</inkml:trace>
  <inkml:trace contextRef="#ctx0" brushRef="#br0" timeOffset="8893.83">17824 1884 1001,'0'0'30,"0"0"84,111-126-50,-66 70-25,-10 0-16,-17 4-14,-13 13-3,-5 12 1,-8 13 1,-22 9-7,-8 5-1,0 0-22,9 7-18,6 7 9,21 2 4,2 2-33,4 2 19,30 0 19,9 0 18,6 0 4,8 2 5,-10-6-3,-7 7 8,-15-4 7,-16 1-7,-9 11-9,-20-4 8,-25 4-9,-9-1-178,4-10-184</inkml:trace>
  <inkml:trace contextRef="#ctx0" brushRef="#br0" timeOffset="9630.54">18746 1539 696,'0'0'233,"0"0"-129,0 0 36,0 0-83,0 0-25,0 0-20,-85-7-3,39 37-1,3 4-1,6 4-2,10 1-2,6-4 2,13-3-5,8-6 0,0-3-4,11-7-5,22-11-14,7-5-5,3-1 16,-7-24 1,-5-7 9,-9-1 2,-8-1 5,-6 8-4,-6 1 14,1 7 31,-3 10-5,0 4-2,0 4 3,0 0-29,0 0-13,0 16-5,0 12 2,0 6 3,4 1 0,8-1 1,3-1-2,1-4-12,1-5-48,6-10-37,4-14-92,1 0-106,6-30-195</inkml:trace>
  <inkml:trace contextRef="#ctx0" brushRef="#br0" timeOffset="9847.51">19039 1359 873,'0'0'173,"0"0"-41,0 0-72,0 0-55,0 0 3,0 0 4,2 157 26,0-89-4,0 0-3,7 0-4,7-11-9,3-11-13,6-13-1,4-12-1,3-17-3,8-4 0,4-17-18,-4-19-37,-15-5-117,-21-6-295</inkml:trace>
  <inkml:trace contextRef="#ctx0" brushRef="#br0" timeOffset="9983.64">19094 1592 1069,'0'0'140,"118"-50"-134,-29 19 1,2 1-7,-14 2-77,-23-2-211,-35 5-471</inkml:trace>
  <inkml:trace contextRef="#ctx0" brushRef="#br0" timeOffset="10850.77">3062 4809 482,'0'0'178,"0"0"-131,0 0 99,0 0-13,0 0-8,0 0-41,-3-34-50,6 71-24,6 14 28,-2 9 11,-5-4-14,0-6-18,0-6 2,6-8-14,7-9 1,0-8-4,5-7-2,5-8 0,8-4-5,3 0-37,-1-18-64,-4-14-236</inkml:trace>
  <inkml:trace contextRef="#ctx0" brushRef="#br0" timeOffset="10994.29">3319 4764 1085,'0'0'20,"0"0"-20,0 0-2,162-56-6,-100 40-199,-12-2-216</inkml:trace>
  <inkml:trace contextRef="#ctx0" brushRef="#br0" timeOffset="11137.68">3685 4606 993,'0'0'108,"0"0"-106,0 0 12,0 0-11,0 0 0,22 120-3,-7-85-40,3-4-186,-5-2-324</inkml:trace>
  <inkml:trace contextRef="#ctx0" brushRef="#br0" timeOffset="11296.1">4227 4632 940,'0'0'188,"155"-70"-184,-47 40 2,6 4 2,-16 9-8,-21 11-119,-38 6-221</inkml:trace>
  <inkml:trace contextRef="#ctx0" brushRef="#br0" timeOffset="11588.05">4317 4650 908,'0'0'96,"0"0"-10,0 0 8,-50 159-59,50-82 4,3 13 14,9 21-12,-7 18-8,-2 9-3,-3 4-8,0 3-8,0-16-1,-4-10-5,0-20 3,4-21 0,0-20-2,5-20-3,18-12-5,8-18 3,12-8-3,9 0 1,10-25 4,5-6-6,-5-1-38,-8-2-44,-12-2-88,-9-9-267</inkml:trace>
  <inkml:trace contextRef="#ctx0" brushRef="#br0" timeOffset="12089.82">5130 4688 1135,'0'0'96,"0"0"-84,0 0 62,0 0-50,0 0-23,-127 128 3,96-62-2,9 5 0,9-4 0,13-12 1,0-11-3,18-10-1,17-12 0,1-12-1,4-10-17,0 0 0,-4-19 4,-7-14 2,-12-3 9,-17-4 4,0 3-1,-4-2 1,-21 8 0,1 13-5,2 4 4,4 10-8,9 1-9,7 1-8,2 0-23,0-2-55,29-3 4,4 3 100,7 1 0,1 0 9,1 3 21,-7 0 6,-4 0 2,-8 14 2,-5 11-13,-5 5-1,-8 3 3,-3 6-7,-2 3-6,0 4-5,0 1-9,0-3-1,0-7-1,0-10-29,0-11-91,2-14-144,23-4-229</inkml:trace>
  <inkml:trace contextRef="#ctx0" brushRef="#br0" timeOffset="12285.5">5719 4764 1274,'0'0'49,"0"0"-7,0 0-13,0 0-26,-60 115-2,54-59 1,3 0-1,3-1 1,0 0-2,0 3 0,11 0-49,11-1-85,-3-9-185,0-16-262</inkml:trace>
  <inkml:trace contextRef="#ctx0" brushRef="#br0" timeOffset="12577.82">5828 5225 69,'0'0'786,"0"0"-723,54-156 53,-25 107-62,0-2-40,-5 12-7,-9 9 6,-5 12 14,-10 10 2,0 8 14,0 0-23,-16 0-20,-3 12-10,0 5-4,15 5-3,4-2-21,4-3-11,25 4 33,7-4 14,7-2 2,3 1 3,-4-1 45,-8 0-7,-12 7-14,-10 2-9,-12 8-9,0 11-4,-31 3 1,-15 4-6,-5-4-104,0-16-138,4-21-149</inkml:trace>
  <inkml:trace contextRef="#ctx0" brushRef="#br0" timeOffset="12764.88">6199 4703 1047,'0'0'65,"0"0"29,144 60-45,-105-13-32,-16 11 9,-7 4-5,-14 3-12,-2 1 0,-4-6-9,-16-14-15,-5-14-56,-6-22-137,0-10-221</inkml:trace>
  <inkml:trace contextRef="#ctx0" brushRef="#br0" timeOffset="13108.97">6388 4420 1128,'0'0'38,"141"-75"-33,-59 51 13,0 10-13,-15 14-5,-18 0-3,-21 10-8,-18 20 6,-10 12 5,0 17 24,0 13 61,0 14-30,13 14-22,18 10-1,14 9 1,-4 5-15,3 11-3,-15-7 1,-22-2 5,-7-10 10,-31-17-23,-25-15 0,-7-20 5,-7-16-6,-3-21 3,-2-18-10,-3-9 0,3-20-11,12-27-35,15-16-49,22-17-94,21-9-491</inkml:trace>
  <inkml:trace contextRef="#ctx0" brushRef="#br0" timeOffset="13268.7">7621 4855 840,'0'0'448,"0"0"-443,169-101-5,-100 76 0,-15 10-176,-30 9-366</inkml:trace>
  <inkml:trace contextRef="#ctx0" brushRef="#br0" timeOffset="13401.1">7777 4999 262,'0'0'894,"0"0"-866,113-18 54,-41-6-44,1-1-33,-17 6-5,-21 2-31,-32 5-179</inkml:trace>
  <inkml:trace contextRef="#ctx0" brushRef="#br0" timeOffset="13899.76">9202 4805 1149,'0'0'86,"0"0"-42,0 0-12,0 0-9,-30 144 12,21-78-3,5-10-15,4-8 1,0-14 0,0-8-9,24-6-6,9-10-2,11-10 4,8 0-5,2-10-70,-5-18-106,-15-7-530</inkml:trace>
  <inkml:trace contextRef="#ctx0" brushRef="#br0" timeOffset="14032.74">9460 4650 1174,'0'0'11,"0"0"-11,182-86-1,-111 58-190,-16 6-296</inkml:trace>
  <inkml:trace contextRef="#ctx0" brushRef="#br0" timeOffset="14158.78">9843 4470 788,'0'0'161,"0"0"-82,0 0 25,-2 110-62,2-77-26,0-1-9,7 1-7,-3 1-53,0-8-248,1-6-413</inkml:trace>
  <inkml:trace contextRef="#ctx0" brushRef="#br0" timeOffset="14324.37">10382 4532 1239,'0'0'11,"174"-58"3,-60 33 28,-1 8-37,-21 5-5,-31 5-80,-40 7-164,-21 0-204</inkml:trace>
  <inkml:trace contextRef="#ctx0" brushRef="#br0" timeOffset="14593.42">10445 4536 334,'0'0'447,"0"0"-304,-82 152 37,77-70-93,5 20-22,0 23 6,0 17-17,5 17-19,-5 3-6,0-2-7,0-10-9,0-11 2,0-9-7,0-21 3,13-17 0,12-20-4,12-26-5,15-22 1,14-24 5,20-1-2,17-31-5,1-8 0,-13 6-2,-28 11-7,-24 3-45,-29 4-68,-10-6-169</inkml:trace>
  <inkml:trace contextRef="#ctx0" brushRef="#br0" timeOffset="15141.53">12101 4860 1022,'0'0'165,"27"-111"-154,0 46 47,6-3-12,-6-5-27,-10 11-8,-9 16-6,-8 11 0,0 18-4,-16 15-2,-10 2 1,3 5-5,1 18 2,13 7 2,9 5-14,9-2-7,30 3 10,13-4 10,6-1 2,-2-1 2,-8-2-1,-12-1 10,-16 2-6,-11 3-2,-9 4-2,-12 2 4,-18 1-5,-5-5-43,3-6-143,3-5-150,4-6-206</inkml:trace>
  <inkml:trace contextRef="#ctx0" brushRef="#br0" timeOffset="15403.78">11711 5293 1041,'0'0'43,"0"0"38,0 0-31,196 19 17,-40-19-12,32-10-31,25-21-3,20-5 16,10-8 4,2-6-15,-14 1-10,-26 6 1,-47 7 9,-48 11-21,-50 13-5,-34 5-6,-21 5-30,-5 2-4,-33 0-9,-25 9-57,-23 15-134,-14 10-241</inkml:trace>
  <inkml:trace contextRef="#ctx0" brushRef="#br0" timeOffset="15771.51">12012 6226 573,'0'0'543,"0"0"-529,0 0 4,91-132 24,-39 70-35,-10 4-2,-11 5-3,-19 13 1,-12 13-1,0 12 0,-16 7-2,-10 8-2,0 0-8,0 4-4,10 20 6,10 3 1,6 7-10,6-1-3,27-3 10,10-2 8,-1-1 2,0-5 9,-10 4 19,-12 4-4,-9-1-9,-11 4-8,0-1 0,-18-2-7,-9-4-17,3-10-87,1-14-121,4-2-151</inkml:trace>
  <inkml:trace contextRef="#ctx0" brushRef="#br0" timeOffset="16213.71">12699 5409 879,'0'0'62,"0"0"-62,0 0 0,0 0 9,0 0-8,-76 113 2,49-90 3,1-14-2,-1 1 11,3-8 9,4-2-2,10 0-9,6-14-5,4-4-7,0 2-1,25 4 0,5 2-1,6 4 1,4 6 0,0 0 1,-1 0 12,-8 18-1,-12 6-4,-15 10-1,-4 6 1,-4 4-3,-36 3-1,-2-6 3,-9-4-3,6-16-3,11-6 1,13-10 10,8-5 14,13 0 17,0-13 6,26-8-37,23 4-5,11 10 5,5 7-8,-4 0-4,-4 7-3,-6 7-88,-11 0-149,-10-6-183</inkml:trace>
  <inkml:trace contextRef="#ctx0" brushRef="#br0" timeOffset="16372.74">13021 5770 963,'0'0'173,"0"0"-147,0 0 44,-10 119-44,10-73-14,0-2-11,2 1-1,6-2 0,-2 0-19,-4-3-104,-2-8-184,0-8-311</inkml:trace>
  <inkml:trace contextRef="#ctx0" brushRef="#br0" timeOffset="16813">12908 6224 1122,'0'0'78,"0"0"-74,0 0 6,167-150-10,-84 101-9,-12 3-54,-13 8-164,-20 2-105,-14 5 63,-10 4 269,-7 8 80,-7 8 149,0 3-28,2 4-23,0 4-71,4 0-72,4 23-18,-1 12 47,-3 5-28,1 4-12,-5 2-12,-2 0-5,0-6-2,0-13-3,-4-11-2,4-13-2,0-3 2,0 0-12,22-15 7,11-1 1,5 6 2,1 4 4,-4 6-1,-6 0 10,-12 9 11,-10 14 4,-7 3 5,-2 2 3,-29-1-16,-7-2-11,-4-12-4,1-6-3,4-7-5,5 0-27,3-26-30,10-10-96,5-14-218</inkml:trace>
  <inkml:trace contextRef="#ctx0" brushRef="#br0" timeOffset="17241.7">13798 5511 1097,'0'0'50,"0"0"-44,0 0-4,0 0 6,0 0-2,0 0-4,-5 97 2,-17-90-1,1-5 6,2-2-8,7 0 11,6-18-3,6-7-4,0 5-5,11 0 0,19 2-2,1 10 1,4 0 1,5 2 0,2 6 1,-3 0 3,-8 6 5,-12 19-2,-7 7 3,-12-1 5,0 8-9,-16-2 3,-20 2 2,-6-4-5,-5 0-3,5-9-2,4-8 1,14-7 0,10-11 0,10 3 6,4-1 7,0-2-8,26 4-4,14-2 3,5 1 2,2-3-7,0 0-1,-9 0-54,-7 0-148,-10 0-304</inkml:trace>
  <inkml:trace contextRef="#ctx0" brushRef="#br0" timeOffset="18059.28">14316 4287 995,'0'0'31,"0"0"-15,0 0 36,0 0-40,117-37-7,-34 34-3,-2 1 2,-2 2-1,-15 5 6,-10 29-3,-16 15-4,-13 13 6,-10 17-2,-6 17 11,-2 14 12,8 20 7,10 13-9,10 15-8,10 5-1,5-3 1,-9-10-3,-9-17 1,-24-13 0,-8-20 7,-24-13 4,-27-19 0,-9-20-6,0-17-6,-1-22-5,14-9-8,9-9-3,12-29-4,12-17-45,13-19-40,1-21-129,6-13-314</inkml:trace>
  <inkml:trace contextRef="#ctx0" brushRef="#br0" timeOffset="18225.59">15802 4499 1197,'0'0'0,"0"0"-4,133-40-14,-92 40-199,-20 0-260</inkml:trace>
  <inkml:trace contextRef="#ctx0" brushRef="#br0" timeOffset="18359.86">15732 4736 794,'0'0'246,"0"0"-233,0 0 13,0 0 25,0 0-11,159-26-40,-95 0-98,-8-8-310</inkml:trace>
  <inkml:trace contextRef="#ctx0" brushRef="#br0" timeOffset="19057.45">17021 4507 225,'0'0'645,"0"0"-556,0 0 59,0 0-73,0 0-40,0 0-13,-78 9-8,35 27 1,1 13 6,5 9-10,6 0 2,15-3-9,13-3-1,3-9-3,13-14 0,24-16-4,8-13-19,10 0-8,-1-25 5,-6-9 4,-5-6-8,-12 5 20,-16 9 10,-6 9 7,-6 9 16,-3 8 23,0 0-21,0 0-19,-3 12-6,-8 6 0,5 3-1,6-4-4,0 0 3,8-5 2,21-7-2,9-5 2,3 0 0,-4-7 3,-8-16 0,-14-1 1,-8-6 8,-7-4 13,0 2-9,-13 4-8,-12 10-7,-1 10-1,-8 8 0,1 0-25,-1 23-93,7 8-222,10 5-485</inkml:trace>
  <inkml:trace contextRef="#ctx0" brushRef="#br0" timeOffset="19362.76">17386 4911 1062,'0'0'100,"0"0"-80,125-145 37,-71 87-42,-7 4-9,-20 10-3,-17 8 0,-10 17 3,-9 7 3,-29 8-8,-5 4-1,-1 0-7,16 9 6,10 9 0,16 2-32,2 2-22,20 2-10,22-4 34,8-1 31,2 6 2,-2-1 14,-12 2 28,-17 3-22,-16 1-14,-5 6-3,-24 0-5,-20-4-14,1-11-136,5-10-146,13-11-121</inkml:trace>
  <inkml:trace contextRef="#ctx0" brushRef="#br0" timeOffset="19701.92">17986 4449 970,'0'0'182,"0"0"-172,0 0 3,60 152 12,-41-91-13,-13-6-8,-2-11 0,-1-13 0,-3-11-2,0-11-2,0-9 1,10 0 8,17-12 1,11-5-9,7 0 2,1 12-3,-3 5 1,-9 0 0,-13 2 5,-11 17 5,-10 6 10,-15 5 24,-30 3-12,-11-5-20,-2-5-4,0-8-8,9-11-1,4-4-9,14 0-24,16-28-46,13-19-126,2-6-196</inkml:trace>
  <inkml:trace contextRef="#ctx0" brushRef="#br0" timeOffset="19905.94">18497 4400 1020,'0'0'130,"0"0"-69,0 0 18,85 166-33,-72-92-7,-2 6-17,0-2-8,2-9-4,3-18-6,6-16-3,3-19 0,8-16 1,3 0-2,-4-19-26,-3-18-49,-19-8-164,-10-4-430</inkml:trace>
  <inkml:trace contextRef="#ctx0" brushRef="#br0" timeOffset="20032.91">18574 4678 1129,'0'0'125,"0"0"-100,183-91 5,-80 61-30,-5 5-20,-19-3-196,-31-2-513</inkml:trace>
  <inkml:trace contextRef="#ctx0" brushRef="#br0" timeOffset="47121.45">864 8729 427,'0'0'166,"0"0"-10,0 0-37,0 0-45,0 0-8,0 0 2,0 0-8,0 0-8,-10-21-5,10 21-19,0 7-17,0 25-10,-1 12 14,1 10 11,-3 2-5,3-2-5,-2-3-1,2-7-4,0-11-5,0-5 0,0-8-3,2-11-1,12-5 0,9-4 2,0 0 3,14 0-3,0-13 0,-1 1-1,-2 3-3,-4 0-3,-7 2-39,-3 0-30,-4-5-76,-8-6-170,-6-7-308</inkml:trace>
  <inkml:trace contextRef="#ctx0" brushRef="#br0" timeOffset="47282.01">1194 8550 981,'0'0'58,"0"0"-38,0 0 16,0 0-36,140-74-31,-84 54-98,-10-6-150,-3 2-196</inkml:trace>
  <inkml:trace contextRef="#ctx0" brushRef="#br0" timeOffset="47437.46">1617 8286 618,'0'0'264,"0"0"-193,0 0 37,0 0-67,0 0-32,0 0 0,7 58 18,-5-21-14,3 2-6,-3 5-7,7-2-15,-4-2-136,-1-8-176,7-9-327</inkml:trace>
  <inkml:trace contextRef="#ctx0" brushRef="#br0" timeOffset="47627.46">2041 8381 990,'0'0'49,"0"0"-46,190-56 87,-84 31-42,14-1-34,-8 1 0,-23 11-12,-30 5-2,-30 6-7,-29 3-101,-3 0-91,-42 24 13,-10 3-120</inkml:trace>
  <inkml:trace contextRef="#ctx0" brushRef="#br0" timeOffset="47985.47">2099 8336 1107,'0'0'37,"0"0"-13,0 0 2,-43 163-14,41-52 41,2 22 9,0 7-4,0 13-18,0 0-24,0 0-5,-11 2 0,2-5-8,-7-8 3,4-4-4,-2-17 2,3-20-3,2-19 2,2-28-3,7-18-1,0-12 1,0-9 0,20-8-2,29-2 0,23-5 2,17-7 2,13-19-2,6-8 1,-8 2-1,-15 6-10,-35 5-20,-21 12-25,-21 2-33,-8 4-80,-41-4-290</inkml:trace>
  <inkml:trace contextRef="#ctx0" brushRef="#br0" timeOffset="52717.03">4045 8402 82,'0'0'71,"0"0"7,0 0 27,0 0-7,0 0-8,0 0-11,0-28-2,0 23-7,0 5 8,0 0 29,0 0-12,0 0-14,0-1-25,0-3-21,0 4-11,0 0-5,0 0-12,0 0-7,0 28 0,0 13 0,0 14 28,0 2-3,0-6 2,0-2-10,0-5-4,0-9-7,0-3-2,0-11-3,0-5 1,0-4-2,0-2-13,0-6-63,0-2-72,0-2-113,0 0-124</inkml:trace>
  <inkml:trace contextRef="#ctx0" brushRef="#br0" timeOffset="53225.87">3073 9222 496,'0'0'183,"0"0"-109,0 0 48,0 0-46,0 0-40,0 0 2,-11 0-3,15 0-2,22 0 5,24 0-7,19 0 23,25 0 0,34-8-11,32-3-12,31-3-3,37 2-7,15-1-14,13 1 2,2 2-1,-12-1 8,-13 6 3,-20-3 0,-17-6 0,-25-5-5,-32-5 1,-28 1 6,-27-2-7,-26 4 2,-21 5-6,-22 4-4,-9 5-6,-6 5 0,0 2-22,-17 2-74,-32 20-67,-28 2-342</inkml:trace>
  <inkml:trace contextRef="#ctx0" brushRef="#br0" timeOffset="53930.47">3287 10089 454,'0'0'167,"0"0"-95,0 0 95,0 0-48,0 0-46,0 0 9,61-104-32,-30 53-28,0-5-1,-2 1-2,-7 9-10,-6 9-5,-10 11-1,-6 6 2,0 8-4,0 7 2,-2 3-3,-13 0-1,-1 2-8,5 0 6,-5 9-10,3 10-6,-1 1 8,3-1 8,9 2-6,2-1 3,0 0-3,27 4 4,11-5 2,11 1 3,2-1-2,-2 2 4,-9 2-2,-15 3 0,-12 6 6,-13 5 8,0 3-2,-20 6 3,-9-4-12,-6-2 1,1-4-3,7-13-1,3-5-31,5-15-51,9-3-47,5-7-38,5-30-198</inkml:trace>
  <inkml:trace contextRef="#ctx0" brushRef="#br0" timeOffset="54756.42">3929 9796 334,'0'0'229,"0"0"-175,0 0 70,0 0-59,0 0-36,0 0 13,0-10 0,0 10-2,0 0-9,0 0 8,0 0 0,0 0-4,0 0-7,0 0 1,0 0-5,0 0-6,0 0-5,0 0 7,0 0-2,0 0-2,0 0-5,0 0-7,0 0 1,0 0 0,0 0-3,0 0-2,0 0 0,0 0 0,0 0 0,0 0 0,0 0 0,0 0 0,0 0-2,0 0 1,0 0 0,0 0 0,0 0 0,0 0 2,0 0-1,0 0 1,0-2-2,0 2 2,0 0-1,0 0 3,0 0-2,0 0 0,0 0 1,0 0-2,0 0 1,0 0-1,0 0 4,0 0 4,0 0 0,0 0-1,0 0-3,0 0-3,0 0-1,0 12-6,0 7 6,7 8 1,-3 0 0,0 8-1,6 2 2,-6 4-2,1 3 2,1-1-1,-4-2 0,2-2 0,0-10-1,-4-7 0,0-7 1,0-6-1,0-4 1,0 2-1,0 0-28,0-6-26,-10 4-49,1-5-87,-1 0-54,2 0-162</inkml:trace>
  <inkml:trace contextRef="#ctx0" brushRef="#br0" timeOffset="55096.77">3824 10011 570,'0'0'111,"0"0"-51,0 0 25,0 0-65,0 0-9,0 0 48,65-12 10,-20 5 5,4 0-2,-1-4-13,0-1-19,-9 6-19,-11 0-14,-7 0-4,-7 3-1,-6 1-2,0-1-3,-2 1-47,1-5-117,-3-4-122,0-1-391</inkml:trace>
  <inkml:trace contextRef="#ctx0" brushRef="#br0" timeOffset="56106.58">4584 9815 664,'0'0'108,"0"0"-62,0 0 85,0 0-103,0 0-4,0 0 5,0-59 12,-16 55-8,-4-1 3,-1 5-5,-6 0-11,2 0 0,-2 0-5,3 9-9,1 10-2,4 12-3,1 5 1,7 5-2,9 6 0,2-1-1,0-8 0,10-6-2,11-9 2,4-16 0,0-7-5,2 0-4,0-16 3,0-13 6,-2-5 0,-7-5 1,-6 0-2,-5 8 2,-2 7 3,-3 9-1,-2 10 0,0 5 3,0 0 8,0 0-8,0 0-3,0 21-2,0 6 9,0 3-2,0-1 0,0-2 1,0-6-4,18-4-3,5-9 3,6-4 3,4-4-6,0 0-1,-4-8-22,-2-15-45,-16-2-113,-11-6-165</inkml:trace>
  <inkml:trace contextRef="#ctx0" brushRef="#br0" timeOffset="56323.45">4696 9685 795,'0'0'84,"0"0"-72,0 0 40,136-22-18,-78 22-3,-5 22 16,-1 12 5,-15 8-10,-12 11-4,-11 7-5,-14 5-11,-8 7-4,-25-5-7,-7-1-7,-5-5-4,-3-8-73,-6-6-100,-8-13-142</inkml:trace>
  <inkml:trace contextRef="#ctx0" brushRef="#br0" timeOffset="56712.23">3398 9564 685,'0'0'137,"0"0"-52,0 0-25,-137 41-25,85 10 18,0 10 24,13 15-28,7 12-3,15-1 1,12 2-16,5-6-8,2-6-9,27-7-13,14-6 4,5 0-5,9-12-56,9-12-153,2-25-243</inkml:trace>
  <inkml:trace contextRef="#ctx0" brushRef="#br0" timeOffset="57141.99">5474 9613 748,'0'0'112,"0"0"-31,0 0 32,0 0-65,-133 52 2,93-12 14,4 8-10,-2 5-17,7 5-2,4-3-8,8 6-11,13-5-10,2 2-4,4-2 0,0-6-2,10-6-17,13-7-51,2-9-87,0-18-192,-4-10-435</inkml:trace>
  <inkml:trace contextRef="#ctx0" brushRef="#br0" timeOffset="57524.34">5528 10159 1014,'0'0'20,"0"0"-7,73-121 12,-48 80-25,-10 0 3,-6 3 3,-6 6 0,-3 7 2,0 6-5,-8 9-3,-7 3-3,1 5-30,0 2-32,4 0 1,0 12-4,4 7 38,6-1-1,0-2 19,16-4 8,18 2 4,10-4 3,3 5 12,-5 2 8,-6 5-2,-14-3-3,-11 6-4,-8 5 14,-3 0 31,-10 6-13,-21-2-29,0-1-16,-2-6-1,-3-6-56,8-11-74,8-9-43,10-1-84</inkml:trace>
  <inkml:trace contextRef="#ctx0" brushRef="#br0" timeOffset="57780.19">6089 9752 1006,'0'0'98,"0"0"-91,0 0-6,0 0 3,0 0 13,38 104 20,-31-65-14,-2 5 4,-1-5-21,0-1-2,-2 1 1,3-2-5,-5-5-45,0 3-106,0-13-161,0-9-342</inkml:trace>
  <inkml:trace contextRef="#ctx0" brushRef="#br0" timeOffset="57930.11">6018 10056 967,'0'0'18,"0"0"-16,154-122-4,-79 76-51,1 4-146,-11-1-309</inkml:trace>
  <inkml:trace contextRef="#ctx0" brushRef="#br0" timeOffset="58296.64">6562 9645 842,'0'0'162,"0"0"-131,0 0 24,0 0-11,0 139-7,0-81-11,0 2-9,4 0-7,-1-11 1,-3-12 0,2-19-7,0-8-1,0-10-3,5 0 2,6-12 9,8-24-11,11-4-2,3 3 0,-4 10 2,-4 10 0,-2 10-1,2 7-5,0 0 6,-4 4 4,-9 14 4,-6 6 2,-8 2 2,0 4 8,-18 4 4,-17-1-6,-8 2-8,-1-7-10,-5-4 4,8-9-4,6-5-1,4-5-25,6-5-41,10-5-95,5-29-209</inkml:trace>
  <inkml:trace contextRef="#ctx0" brushRef="#br0" timeOffset="58530.28">7048 9589 1126,'0'0'38,"0"0"-31,0 0 3,154 142 11,-117-59-7,-17 13 14,-13 16 2,-7 2 1,-27-6-8,-13-15 20,-2-19-20,6-18-1,5-13-11,13-18-8,4-18-3,8-7-20,0-35-59,3-31-251</inkml:trace>
  <inkml:trace contextRef="#ctx0" brushRef="#br0" timeOffset="59054.53">7094 8536 804,'0'0'187,"0"0"-186,0 0 0,141 14 21,-41-2-3,10-4-5,-2-2-4,-4-6 7,-13 0-3,-14 0 4,-19 0 14,-20-10 7,-18 2-5,-11 5 6,-8 0-6,-1 3-11,0 12-13,0 27 11,0 19 9,0 17-8,0 14-5,0 18 3,7 14-4,8 15-4,4 11 3,7 10-2,0 7 0,-4 2-9,-4-13 7,-11-14-9,-7-25 2,-11-17 8,-32-14 6,-13-11 8,-8-16-9,-5-15 1,0-20-11,7-14 0,8-7-7,12-12-30,13-27-45,17-21-38,12-14-232</inkml:trace>
  <inkml:trace contextRef="#ctx0" brushRef="#br0" timeOffset="59326.38">9075 8973 1270,'0'0'26,"0"0"-24,0 0 34,141-32-23,-60 26-13,-12-2 0,-18 4-36,-19 2-133,-26 0-242</inkml:trace>
  <inkml:trace contextRef="#ctx0" brushRef="#br0" timeOffset="59450.31">9114 9288 825,'0'0'84,"0"0"14,129 2 47,-62-14-127,-7-8-18,-20 4-280</inkml:trace>
  <inkml:trace contextRef="#ctx0" brushRef="#br0" timeOffset="66970.8">2732 10964 430,'0'0'129,"0"0"-28,0 0 8,0 0 1,0 0-12,0 0-10,0 0-31,0 0-18,-55-34-15,55 34-14,0 0-3,0 14-6,0 21 1,0 9 6,0 4 4,0 3-3,0 4 1,8-6-6,5-3 0,3-8-2,2-5 1,4-7-1,1-7 0,4-9 0,6-10 2,1 0 1,13 0 2,-1-10 1,2-9 0,6-7-2,0 4-3,2 1-1,1-4-1,2 1-1,-1-1 5,2 2-5,7 0 1,4 0-2,7 2 2,-5 7-2,3 2 2,-11 9 0,-3 1-1,-1 2-1,-3 0 1,6 5 0,5 12-1,9 3 2,5 1 3,-1 2 0,-6 5 1,-11 0-4,-14 0 6,-13-6-3,-11 0 5,-13-4-5,-7-5-2,-3-3 3,-4-6-5,0-3 10,0-1 5,0 0 10,0 0 4,0-15-5,2-10-21,13-4-3,10-6 0,12 3-2,10-3 0,14 6 1,10 0 1,14 3 0,10 5 0,17 1 2,10 8-2,12 6 1,0 6-1,0 0-3,1 0 3,-1 13-3,-2 1 2,-11 1 1,-11-5 0,-11-3 0,-12-7 1,-10 0 4,-9-14 8,-4-18 9,-10-5 1,-8-4-1,-12-1-6,-18 4-6,-10 9-3,-6 6-7,-6 9-5,-33 10-52,-11 4-50,-17 0-108,-14 15-409</inkml:trace>
  <inkml:trace contextRef="#ctx0" brushRef="#br0" timeOffset="67377.1">4072 12322 199,'0'0'647,"0"0"-621,0 0 83,0 0 1,0 0-72,0 0-19,-12-4 25,26 26 20,-3 4-10,0 6-17,-1 2-16,-2 9-14,-1-2-1,-2 7-5,-5-2-1,0-1-30,0-9-45,0-10-73,0-17-106,0-9-92</inkml:trace>
  <inkml:trace contextRef="#ctx0" brushRef="#br0" timeOffset="67632.54">4351 12250 960,'0'0'110,"0"0"-45,0 0 10,0 0-61,0 0-12,0 0 19,13 114 2,-7-74-8,4-3-7,-4-3-3,1-3-3,-3-2-1,0-2-1,2 2-5,-6 2-48,0 1-72,0-6-96,-6-3-63,-15-11-262</inkml:trace>
  <inkml:trace contextRef="#ctx0" brushRef="#br0" timeOffset="67975.41">4058 12665 760,'0'0'24,"0"0"-21,139-124 10,-54 75-3,3 5-8,-7 5-2,-15 2-6,-10 7-78,-16 2-11,-11 4 27,-13 4 64,-7 4 4,-8 6 69,-1 6 83,0 2 1,0 2 15,0 0-56,0 0-36,0 0-46,-6 16-13,-7 10-2,0 6 6,0 4 2,1-1-5,8-4-8,4 1-6,0-2-2,0 5-2,11-3 0,7 4-36,6 0-34,1-4-132,-8-4-178,2-12-326</inkml:trace>
  <inkml:trace contextRef="#ctx0" brushRef="#br0" timeOffset="68350.32">4823 12719 614,'0'0'280,"0"0"-232,0 0 111,0 0-85,49-110-56,-20 62 9,-2-5 5,-5 5-10,-9 9-12,-8 6-6,-5 13 2,0 3-2,0 10-4,-18 3-1,0 4-7,-2 0 7,3 0-12,1 14 11,6 4-7,7 0-2,3 2 5,0 0-1,19-2 7,18-6-1,1-1 3,7-6 0,-4 4 0,-12-2-1,-5 2-1,-10 5 7,-5 0 5,-5 2 7,-4 1-4,0 5-1,-7 1-6,-12 1-8,1-1 0,-5-6-2,-2-5-57,0-6-61,4-6-122,3-4-74</inkml:trace>
  <inkml:trace contextRef="#ctx0" brushRef="#br0" timeOffset="68628.16">5113 12150 305,'0'0'685,"0"0"-668,160-65 67,-84 65 27,0 2-76,-16 39-14,-15 18-13,-18 18 9,-23 17 6,-4 1 10,-7-1 0,-24-2-14,-5-12 9,-2-15 9,3-7 5,2-24-25,10-13-3,6-9-3,9-5-6,6-7-1,2 0-4,-4 0-22,2 0-27,0-4-28,-5-15-104,-5-9-442</inkml:trace>
  <inkml:trace contextRef="#ctx0" brushRef="#br0" timeOffset="69800.7">10772 8794 803,'0'0'41,"0"0"18,0 0 111,0 0-100,0 0-56,0 0 4,0 0 58,-19 125-13,19-63-18,0-2-10,0-5-7,0-11-5,0-8-12,0-6-6,2-10-1,15-4-4,10-9 2,2-4-2,5-3 0,1 0-16,1-3-54,-4-18-71,-5-9-251</inkml:trace>
  <inkml:trace contextRef="#ctx0" brushRef="#br0" timeOffset="69961.69">11067 8828 1048,'0'0'22,"0"0"-16,143-77-4,-64 50-2,2 1-18,-16 4-289</inkml:trace>
  <inkml:trace contextRef="#ctx0" brushRef="#br0" timeOffset="70131.42">11617 8398 448,'0'0'696,"0"0"-671,0 0-1,0 0 4,0 0-12,-11 118-7,11-68-7,5-3-2,8-3-82,-4-6-202,0-9-190</inkml:trace>
  <inkml:trace contextRef="#ctx0" brushRef="#br0" timeOffset="70350.35">12134 8390 1203,'0'0'10,"0"0"-9,193-80 33,-87 58 9,15 4-33,-3 1 2,-20 6-10,-24 2-1,-30 5-1,-24 4-45,-20 0-22,-9 0-78,-37 11-53,-17 1-171</inkml:trace>
  <inkml:trace contextRef="#ctx0" brushRef="#br0" timeOffset="70626.96">12211 8390 595,'0'0'280,"-50"116"-219,44-32 134,6 16-78,0 12-58,3 18 8,7 11-32,-3 14-3,-5 7-18,1-1 1,-3-3-11,0-11 3,0-21-5,0-24 1,4-24-2,10-23 3,10-19-3,9-16-1,18-18 7,16-2-6,22-12 1,14-12-2,-5 9-3,-6 6-23,-26 9-34,-30 0-80,-30 6-357</inkml:trace>
  <inkml:trace contextRef="#ctx0" brushRef="#br0" timeOffset="71195.21">14491 8296 709,'0'0'31,"0"0"84,0 0 40,0 0-74,0 0-34,0 0-17,0 0-4,-31 86 39,27-35-18,-1 4-18,2-7-5,3-6-18,0 0-4,0-3-2,0-3-17,0 0-79,5-6-163,-2-10-270</inkml:trace>
  <inkml:trace contextRef="#ctx0" brushRef="#br0" timeOffset="71567.14">13999 8971 201,'0'0'201,"0"0"-96,0 0 29,0 0-42,0 0-44,0 0 22,31 53 88,42-50-36,34-1-21,25-2-41,28 0-25,25-5-7,18-17-7,11-4-7,4-3 1,-15 5-2,-29 4-2,-36 8 5,-44 4-14,-42 6-2,-24 0 1,-19 0 0,-9 2-2,0 0-15,-15 0-22,-26 6-58,-24 14-135,-19 7-197</inkml:trace>
  <inkml:trace contextRef="#ctx0" brushRef="#br0" timeOffset="72041.51">14065 9864 682,'0'0'168,"0"0"-146,0 0 9,0 0 72,0 0-33,100-104-28,-60 49-2,1-3-9,-11 4-10,-10 8-5,-10 10-7,-10 10-4,0 12-1,-14 5-3,-7 9-1,-6 0-4,-1 12-5,6 15-7,7-5 8,8 2-9,7 2 15,0-2-4,29-2 6,16-5-2,13 3 2,5-5 3,-6 3-3,-6 2 3,-20-3-3,-15 4-4,-14 6 4,-2-3 3,-17 3-1,-15 2 1,1-11-3,-3 0-6,12-8-65,7-10-53,6 0-41,9-14-169</inkml:trace>
  <inkml:trace contextRef="#ctx0" brushRef="#br0" timeOffset="72297.06">14883 9457 938,'0'0'124,"0"0"-100,0 0 11,0 0 52,0 0-35,7 128-12,-7-84-7,0 2 4,0-2-21,0-3-3,-2-3-6,-3-6-6,1-2-1,4-9-2,0 0-35,0-9-47,0-8-102,0-4-164,-2 0-241</inkml:trace>
  <inkml:trace contextRef="#ctx0" brushRef="#br0" timeOffset="72463.49">14685 9830 544,'0'0'528,"0"0"-510,0 0 30,0 0-4,169-136-35,-98 105-9,-2-1 0,-11 11-117,-15 8-173,-16 5-242</inkml:trace>
  <inkml:trace contextRef="#ctx0" brushRef="#br0" timeOffset="72872.51">15447 9532 804,'0'0'213,"0"0"-116,0 0 1,0 0-48,0 0-43,-138 46 7,103-14-3,4 1-2,8 1-2,7-6-4,12-2-3,4-4 1,0-6-1,16-4 0,11-7-2,8-5-1,7-7 3,3-19-7,-5-10 2,-5-4 3,-10 2 0,-14 4 0,-11 7 4,0 10 4,0 7 11,-7 8 25,-6 2-1,0 0-9,0 10-13,-3 12-7,9 4 7,3 0-13,4 0 1,0-3-5,20 0-1,7-9 3,11-4-4,-5-1 0,0-5-31,-4-1-43,-11-3-84,-9 0-285</inkml:trace>
  <inkml:trace contextRef="#ctx0" brushRef="#br0" timeOffset="73097.34">15683 9356 1013,'0'0'138,"0"0"-138,177-20 90,-88 20-5,9 27-26,-13 9-8,-19 13-26,-30 16-10,-36 11-9,-7 6-4,-49 0 1,-8-3-3,-7-11-30,4-4-29,4-14-47,-11-14-146,-10-14-336</inkml:trace>
  <inkml:trace contextRef="#ctx0" brushRef="#br0" timeOffset="73450.55">13782 9497 1046,'0'0'32,"0"0"37,-130 58 25,91 6-53,3 11-16,14 17 14,9 3 2,13 0-13,0-2-16,21-12-4,24-9-4,18-13 1,14-9-5,12-16-5,7-13-40,-7-10-74,-10-11-313</inkml:trace>
  <inkml:trace contextRef="#ctx0" brushRef="#br0" timeOffset="74238.45">16653 8545 592,'0'0'147,"0"0"-126,0 0 16,0 0 23,0 0-25,0 0 22,20 47-4,-20-41-22,0 0 7,0-4-6,-9-2-3,5 0 2,-1-2-10,5-12-8,0-2-10,0 4-3,9 0 0,7 8-2,-3 3 0,3 1-1,-5 0 3,-2 0 2,-9 1 6,0 13 17,0-2 25,-18 5-15,-4-3-15,-2-9-7,10-5-1,3 0 0,4 0 0,5-14-5,2-8-7,0 0-4,26 3-21,12-1-57,3 8-183,1 1-473</inkml:trace>
  <inkml:trace contextRef="#ctx0" brushRef="#br0" timeOffset="74494.7">17795 8226 1253,'0'0'48,"0"0"-27,0 0 11,0 0-1,0 0-18,0 143-9,0-94 0,0-2-4,0-1 0,0-2-29,-5-10-23,5-5-68,0-11-103,-3-7-134</inkml:trace>
  <inkml:trace contextRef="#ctx0" brushRef="#br0" timeOffset="74777.31">17272 8913 1032,'0'0'94,"0"0"-69,0 0 9,230-32 23,-69 14-29,19-5-5,15-2 2,8-5 25,-3-8-19,-11-2-3,-21-1 11,-30 10-16,-35 11-15,-37 6-4,-24 9 0,-19-1-4,-14 6-15,-9 0-34,0 0-37,-18 4-48,-28 19-182,-19-2-352</inkml:trace>
  <inkml:trace contextRef="#ctx0" brushRef="#br0" timeOffset="75257.3">17556 9793 927,'0'0'102,"0"0"-76,0 0 51,52-113-31,-21 62-31,0 0-8,-5 0 10,-6 7 10,-9 5-6,-11 8 2,0 8-10,0 7-9,-13 10 1,-12 6-5,-5 0-1,5 13-9,5 5-5,5-1 2,14 2 2,1 3 5,0 0 0,27 0 4,13 0 1,7-2 1,7 1 0,-8-2 1,-10-3 0,-12 2 0,-17 4 1,-7 4 8,-2 3-1,-27 3-4,-3-2-5,3-11-5,10-5-39,7-7-90,10-7-83,2 0-78</inkml:trace>
  <inkml:trace contextRef="#ctx0" brushRef="#br0" timeOffset="75485.07">18314 9378 1052,'0'0'81,"0"0"-59,0 0 65,-18 108-43,30-69-32,5 0-3,-3 0-7,-3-6 2,-5 4-4,-6-1-59,0-7-100,0-7-205</inkml:trace>
  <inkml:trace contextRef="#ctx0" brushRef="#br0" timeOffset="75643.28">18187 9740 1052,'0'0'47,"0"0"-45,0 0-1,171-121-1,-90 83-69,-8 4-133,-11-2-239</inkml:trace>
  <inkml:trace contextRef="#ctx0" brushRef="#br0" timeOffset="75985.44">18711 9319 718,'0'0'174,"0"0"-76,0 0-13,0 0-6,22 121-35,-9-64-17,-8-2-1,-3 3-12,-2-9 0,0-14-11,0-8 0,0-17-3,0-8 2,0-2 2,0-12 7,20-15-10,9-6 0,5 5-1,3 5 0,4 6 0,1 11 1,-2 6-1,-3 0 0,-10 18 5,-8 8 12,-15 6 7,-4 6 4,-18 3-5,-20-4-8,-6-5 2,-1-11-15,1-7-2,1-13-6,-1-1-27,4 0-35,-1-26-92,10-8-229</inkml:trace>
  <inkml:trace contextRef="#ctx0" brushRef="#br0" timeOffset="76197.47">19243 9326 1144,'0'0'43,"123"46"7,-67 5 63,-18 7-71,-22 10-25,-16 7 3,-5-2-11,-35-1-5,-16-6-4,-3-11-25,-2-11-30,-9-10-49,-3-8-168,-16-9-221</inkml:trace>
  <inkml:trace contextRef="#ctx0" brushRef="#br0" timeOffset="76570.74">17248 9444 921,'0'0'117,"0"0"-25,0 0 15,0 0-38,-41 153-26,33-68-2,4 5 1,4-4-14,0 2-14,12-2-7,18-14-3,19-8-4,16-22-1,22-28-30,13-14-40,10-14-96,0-44-315</inkml:trace>
  <inkml:trace contextRef="#ctx0" brushRef="#br0" timeOffset="77199.44">19511 7881 701,'0'0'294,"0"0"-288,189-37 27,-86 26 64,11 6-70,-5-3-17,-4 2 2,-11 0-8,-20 0-2,-15 2-1,-27 1-1,-13 1 0,-12-1 1,-7 1 2,0 2 8,2 0 14,2 0-8,3 7 9,-2 12 7,0 9-6,-1 7-1,2 9-8,3 9 2,3 10 8,1 15-5,7 14-5,5 21-4,2 8-2,2 12 2,-1 3-6,-1 9 0,-5 10-7,-6-1 9,-12 1 3,-4-5 1,-26-12 6,-28-7 9,-17-13-5,-9-12 0,2-13-12,2-20-3,11-23-8,7-23-1,9-20-22,-4-7-48,1 0-33,1-18-71,2-14-524</inkml:trace>
  <inkml:trace contextRef="#ctx0" brushRef="#br0" timeOffset="78574.7">9524 12424 568,'0'0'81,"0"0"7,0 0 59,0 0-40,0 0-25,121 70-3,-63-70-31,4 0-21,-4 0-13,-4-7-14,-3-4 0,-13-5-46,-7 2-174,-16-3-183</inkml:trace>
  <inkml:trace contextRef="#ctx0" brushRef="#br0" timeOffset="78769.04">9658 12717 672,'0'0'267,"0"0"-194,0 0 36,0 0-55,0 0-17,0 0 13,169-34-15,-109 16-28,-6 7-7,0-1-34,-3 1-132,-4-5-165,-7-8-293</inkml:trace>
  <inkml:trace contextRef="#ctx0" brushRef="#br0" timeOffset="79794.37">11907 12371 136,'0'0'65,"0"0"-22,0 0 52,0 0-11,0 0 8,0 0 15,0 0-22,-51-31-6,45 25 13,-1-2 3,2 2-17,3 0 3,-3 0-21,3 3-14,-1 0-6,3 3-11,0 0-9,0 0-12,0 3-6,0 26-2,0 11 4,0 10 24,0 5-10,0-4-5,0 0-7,0-10 3,0-2-7,0-11 0,0-5-2,0-9 0,0-7 1,7-1-1,7-6 3,4 0-2,6 0 0,7-8-1,3-6 0,-3 2-17,1-4-54,1-5-108,-11-2-261</inkml:trace>
  <inkml:trace contextRef="#ctx0" brushRef="#br0" timeOffset="79954.42">12066 12196 779,'0'0'46,"0"0"-44,116-50 0,-63 32-2,-8 0-240</inkml:trace>
  <inkml:trace contextRef="#ctx0" brushRef="#br0" timeOffset="80125.42">12427 11959 903,'0'0'56,"0"0"-2,0 0-30,0 0-11,0 0 1,-4 119-12,10-78-2,3 8-27,5-9-137,1-6-98,-4-12-216</inkml:trace>
  <inkml:trace contextRef="#ctx0" brushRef="#br0" timeOffset="80314.84">12656 12029 1066,'0'0'55,"0"0"-53,130-99 45,-50 60 18,7 1-40,-2 10-14,-10 5-4,-12 18-7,-27 5-40,-19 0-136,-17 10-97,-2 9-29,-33 1-181</inkml:trace>
  <inkml:trace contextRef="#ctx0" brushRef="#br0" timeOffset="80591.08">12836 11953 509,'0'0'142,"0"0"-36,-79 120 50,75-55-66,4 9-13,0 14-7,7 4-1,11 8-18,1 7-4,-6 6-22,-4-2 4,-7 0-6,-2-5-5,0-8 1,0-6-4,0-10-1,0-13-2,0-20-3,0-20-5,7-12-3,5-10-1,11-7 3,9 0 0,11-7 1,5-12-4,4 1-32,2 0-47,1-6-126,-10-8-330</inkml:trace>
  <inkml:trace contextRef="#ctx0" brushRef="#br0" timeOffset="80838.32">13714 11846 1271,'0'0'24,"0"0"-19,0 0 21,0 0-14,0 135-11,3-91-1,7-1-5,-10-3-49,0 3-95,0-3-130,-13-7-140</inkml:trace>
  <inkml:trace contextRef="#ctx0" brushRef="#br0" timeOffset="81092.42">13378 12615 1103,'0'0'80,"0"0"-80,0 0 4,148-8 22,-28-15 11,19-9-10,3-4 6,1-1 7,-5-8-8,-9-3 3,-13 1-13,-22 4-4,-33 11-17,-24 12-1,-20 11-4,-12 9-19,-5 0-38,-11 0-52,-31 23-201,-21 7-196</inkml:trace>
  <inkml:trace contextRef="#ctx0" brushRef="#br0" timeOffset="81482.56">13711 13225 992,'0'0'64,"0"0"-53,39-111 20,0 65 5,1 0-30,-7-5-3,-6 3 6,-14 6-8,-8 11 3,-5 11-1,-5 11-2,-22 7-1,-6 2-11,-3 2-25,4 19 6,14 1 20,8-3 2,10 3-3,0-4 2,28 0 6,16-1 3,7 1 0,0-2-2,1 1 2,-17 10 9,-12-1-7,-18 6 1,-5 7 2,0 8-1,-26-1-4,0 3-6,3-19-81,6-16-115,5-12-137</inkml:trace>
  <inkml:trace contextRef="#ctx0" brushRef="#br0" timeOffset="81708.81">14256 12869 1027,'0'0'92,"0"0"-71,0 0 42,0 125-27,7-87-29,6 2 1,-3-2-6,-8 2 3,-2-1-5,0 1-2,0-3-43,0-1-87,0-4-139,-2-9-103</inkml:trace>
  <inkml:trace contextRef="#ctx0" brushRef="#br0" timeOffset="81882.27">14145 13221 948,'0'0'61,"0"0"-44,83-111 17,-23 76-18,2 3-16,-12 6-1,-11 9-68,-12 7-191,-8 4-260</inkml:trace>
  <inkml:trace contextRef="#ctx0" brushRef="#br0" timeOffset="82292.59">14908 12879 582,'0'0'507,"0"0"-490,0 0 8,0 0 18,-122 92-22,94-54-14,6 3 6,6-4 8,3-3-4,11-7-9,2-7-6,0-9 0,20-11 1,8 0-6,11-13-6,1-15-18,-2-9-12,-3 0-3,-12-5 23,-7 2 15,-8 6 4,-6 9 5,-2 11 18,0 5 36,0 9 13,0 0-29,0 0-31,0 18-5,0 5 6,0 7-1,14-9-5,7-1-5,13-10-1,9-10 2,6 0-3,4-18-3,-5-15-37,-14-1-22,-8-2-111,-20-1-153</inkml:trace>
  <inkml:trace contextRef="#ctx0" brushRef="#br0" timeOffset="82727.51">14705 11921 942,'0'0'49,"0"0"-46,185-72 17,-83 54 22,10 6-29,-8 4-7,-7 4 3,-15 2-5,-15-1 6,-20 3-6,-21 0 17,-9 0 7,-11 9-1,3 17 3,1 14 31,2 13-15,1 18-18,8 13-11,5 15 2,8 10 1,6 8-2,5 3 3,-1 1-1,-9-2-6,-10-10 5,-19-4-13,-6-9-3,-17-12-1,-26-14 2,-7-17 4,-6-15-4,-2-17-3,-11-12-1,-3-9-4,-6 0-34,-2 0-43,-1-14-150,-3-4-596</inkml:trace>
  <inkml:trace contextRef="#ctx0" brushRef="#br0" timeOffset="85093.11">9768 12218 515,'0'0'179,"0"0"-134,0 0-3,0 0 105,117 68-51,-61-34-27,2 4-11,0-4-16,-5 0-11,-8 0-15,-14 0-4,-10 2-8,-19 5 7,-2 9-7,-29 4 6,-21 6-3,-11 2-4,6-5-1,3-6-2,7-6-9,11-10-81,9-8-145,10-7-223</inkml:trace>
  <inkml:trace contextRef="#ctx0" brushRef="#br0" timeOffset="85733.15">16431 12001 684,'0'0'223,"0"0"-73,0 0-23,0 0-68,0 0-20,0 0-3,133-44-16,-72 24-14,3 1-6,-11 8-2,-15 11-54,-22 0-173,-16 2-238</inkml:trace>
  <inkml:trace contextRef="#ctx0" brushRef="#br0" timeOffset="85881.32">16525 12172 844,'0'0'114,"0"0"-75,0 0 57,0 0-71,117-17-18,-41 5 2,-2 2-9,-14 8-60,-20 2-330</inkml:trace>
  <inkml:trace contextRef="#ctx0" brushRef="#br0" timeOffset="86623.82">12039 14904 521,'0'0'171,"0"0"-70,0 0 22,0 0-43,0 0-48,0 0-7,-5 19 31,5 13 0,0 10-2,5-2-2,-3 6-23,2-5-8,-2-2-5,4-2 1,-2-16-5,0-2-6,2-7-3,3-6 0,5-2-2,6-4 1,7 0-2,-1 0-9,6-4-60,-5-10-114,-5-9-192</inkml:trace>
  <inkml:trace contextRef="#ctx0" brushRef="#br0" timeOffset="86782.43">12269 14909 622,'0'0'66,"0"0"-60,0 0 25,160-58-31,-114 50-109,-5-5-477</inkml:trace>
  <inkml:trace contextRef="#ctx0" brushRef="#br0" timeOffset="86930.33">12632 14712 734,'0'0'146,"0"0"-94,0 0-10,0 0-8,0 0-16,0 129-12,0-83-6,0-3-18,4 2-211,5-9-302</inkml:trace>
  <inkml:trace contextRef="#ctx0" brushRef="#br0" timeOffset="87121.38">13004 14839 634,'0'0'268,"125"-73"-253,-34 33 86,-1 8 11,-10 10-92,-18 12-20,-22 10-5,-17 0-113,-21 10-162,-2 9-149</inkml:trace>
  <inkml:trace contextRef="#ctx0" brushRef="#br0" timeOffset="87433.37">13041 14855 528,'0'0'184,"0"0"-135,-51 120 110,51-55-36,0 2-41,14 16 13,13 11-15,2 8-17,2 16-19,-9 5-14,-6 3-1,-12-5-8,-4-9-6,0-6-6,0-19 1,0-14-2,0-9 10,0-19-9,0-18-2,0-11-4,2-11-1,19-5-2,10 0 1,14-8 4,12-15-5,5-2-21,-1 1-47,-1 2-40,-6-1-166,-9-9-473</inkml:trace>
  <inkml:trace contextRef="#ctx0" brushRef="#br0" timeOffset="87704.37">14288 14694 933,'0'0'276,"0"0"-271,0 0 5,0 0 19,-33 108-22,53-64-5,-3 2-2,-1 3-66,-9-2-79,-7-8-172,0 0-149</inkml:trace>
  <inkml:trace contextRef="#ctx0" brushRef="#br0" timeOffset="87981.56">13964 15458 1020,'0'0'101,"0"0"-67,0 0-8,148-17 56,-18-2-47,19-13-10,16-1 3,7-8-2,-8 1-6,-10-4-2,-20 3 1,-25 9-8,-29 5-8,-29 7 1,-22 9-3,-19 7-1,-10 4-27,-10 0-38,-34 27-45,-21 4-168,-11 9-223</inkml:trace>
  <inkml:trace contextRef="#ctx0" brushRef="#br0" timeOffset="88379.05">14072 16223 950,'0'0'163,"0"0"-142,0 0 14,0 0 20,0 0-40,131-111 3,-92 69-4,-10-6-10,-14 4 3,-11 11-5,-4 6 2,-4 10-4,-17 11-3,-2 6 1,-3 0-7,0 11-7,6 10 1,11-3 9,9 5 0,0-1-11,13 0 16,21 4 1,8 2 3,12-7-2,-8 5 1,-10-3-2,-12 6 0,-19-8-2,-5 4 0,0 4 1,-24-3-5,-3 1-59,-2-9-74,4-9-93,7-9-95</inkml:trace>
  <inkml:trace contextRef="#ctx0" brushRef="#br0" timeOffset="88613.76">14725 15841 860,'0'0'215,"0"0"-202,0 0 34,0 0 37,0 130-50,7-85-8,-1-5 0,-4-4-6,1-4-9,-3-4-9,0 2-2,0-1-5,0 0-75,-7-7-105,-11-3-211</inkml:trace>
  <inkml:trace contextRef="#ctx0" brushRef="#br0" timeOffset="88762.77">14603 16208 842,'0'0'128,"0"0"-116,0 0 12,133-124-11,-71 84-13,-2-1-52,-6 6-94,-9 3-108,-10 2-304</inkml:trace>
  <inkml:trace contextRef="#ctx0" brushRef="#br0" timeOffset="89121.56">15079 15758 334,'0'0'427,"0"0"-282,0 0-35,0 0-35,0 0-20,0 0 27,50 141-45,-42-86-19,-6-6 0,-2-4-8,0-13-5,0-14-2,0-10-2,0-8 6,0 0-6,3-4 14,5-20-15,13-6-1,3-5 0,5 8-3,9 9 2,3 9 0,3 7 1,-4 2 1,-9 0 0,-9 11 0,-13 7 4,-9 8 10,-4 2 8,-34 7 14,-11-4-15,-8-1-13,1-10-6,4-4 1,5-11 2,7-5-5,9 0-11,8-17-36,15-23-54,8-14-238,0-14-456</inkml:trace>
  <inkml:trace contextRef="#ctx0" brushRef="#br0" timeOffset="89622.41">15204 14616 64,'0'0'950,"0"0"-942,186-55 9,-86 46 66,4-2-53,-4 4-20,-11 2 8,-12-2 0,-21 5-7,-23 2 2,-16 0-7,-10 0 18,-7 0-1,3 0-4,-3 9 9,0 20-8,0 14 12,0 18-10,0 19 2,0 11-4,0 21 2,6 4 0,15 9 2,0 5-6,8 2-1,1 0 2,0-3-7,-11-9-2,-13-4-2,-6-9-2,-11 1 5,-27-10-1,-11-8 4,-4-11 4,-2-29-2,6-14-6,-2-24-2,0-12-8,-2 0 0,2-12-63,5-14-45,13-2-56,6-2-344</inkml:trace>
  <inkml:trace contextRef="#ctx0" brushRef="#br0" timeOffset="90943.43">17576 11941 172,'0'0'162,"0"0"-46,0 0 14,0 0-18,0 0 16,0 0-17,0 40 9,0-28-51,0 0-12,0-4-29,18-2 10,2-3-9,11-3-6,3 0-9,6-19-3,1-3-4,-2-4-4,-6 1-1,-10-1 1,-8 1-2,-11 3 2,-4-1-2,0 8 0,-2-2-1,-17 9-1,-8 7-1,1 1 0,-4 0 1,-1 5 0,0 11-3,0 3 3,2 8 1,4 8-1,4 5 1,6 14-1,7 5 1,5 7 2,3-3 3,0-8-2,16-14-3,17-9 10,7-15-3,11-11 2,7-6 7,5-2-4,-3-19-7,-6-4-3,-12-1 0,-15 0-2,-14-1-29,-10-1-40,-3 2-86,-6-2-142,-24-4-170</inkml:trace>
  <inkml:trace contextRef="#ctx0" brushRef="#br0" timeOffset="91222.41">17563 11548 368,'0'0'213,"0"0"-63,0 0 20,0 0-53,0 0-46,0 0-7,45-34 14,-5 14-21,4 4-26,-4 0-12,-2 5-16,-5 2-3,-10 3-10,-4 0-83,-2-1-149,-11 2-260</inkml:trace>
  <inkml:trace contextRef="#ctx0" brushRef="#br0" timeOffset="91752.91">18416 11200 142,'0'0'460,"0"0"-326,0 0-51,0 0-32,0 0-25,0 0-12,-75-13 28,42 31 15,-4 8 4,2 6-22,0 2-9,9 6-7,7-1-10,7 1-5,9-6-3,3-4-4,0-6 2,22-6-3,9-10 2,-3-8 1,6 0-1,-3-10-1,-4-13 1,-4-3 1,-4-3-2,-7 1 0,-4-7 0,-3 6 0,-5 2 1,0 8-2,1 8 1,-1 10 4,0 1 15,0 0 2,0 0-21,0 22-1,0 10 5,-1 3 7,1 2 1,0-1-1,0-5-4,15-8-1,7-8-2,7-4-2,3-7-2,1-4-1,2 0-23,-2-2-65,-5-20-125,-6-7-96,-6-6-235</inkml:trace>
  <inkml:trace contextRef="#ctx0" brushRef="#br0" timeOffset="92022.43">18748 11030 538,'0'0'193,"0"0"-42,0 0-58,0 0-74,0 0 37,0 0 67,0 152-57,0-91 0,0 1-14,0-2-14,5-6-8,6-8-2,5-7-14,4-14-6,4-8-7,8-13 6,-1-4-7,5 0 8,-5-14-8,-6-4-15,-10-6-40,-7 2-35,-8-4-119,0-10-262</inkml:trace>
  <inkml:trace contextRef="#ctx0" brushRef="#br0" timeOffset="92195.34">18742 11301 864,'0'0'134,"0"0"-107,0 0 81,154-26-9,-69 4-60,-8-5-14,-17 6-10,-17 5-15,-23 7-4,-20 9-75,-13 0-190,-43 25-410</inkml:trace>
  <inkml:trace contextRef="#ctx0" brushRef="#br0" timeOffset="92684.94">16465 14691 778,'0'0'226,"0"0"-171,0 0 38,130-77 8,-78 50-74,-6 4-20,-7 7-4,-16 8-3,-4 8-55,-13 0-120,-6 0-200</inkml:trace>
  <inkml:trace contextRef="#ctx0" brushRef="#br0" timeOffset="92863.15">16512 14879 797,'0'0'383,"0"0"-339,0 0-8,0 0 33,0 0-42,132-82-15,-76 55 0,-7 9-12,-13 10-18,-6 8-102,-13 0-211,-11-10-347</inkml:trace>
  <inkml:trace contextRef="#ctx0" brushRef="#br0" timeOffset="95772.88">17845 14626 216,'0'0'86,"0"0"16,0 0 8,0 0-15,0 0-10,0 0-10,-15-4-14,15 4-5,0 0-18,0 0-12,0 0-12,-2 0-5,2 2 1,0 7 3,0 3 0,0 1-2,0 1 3,0-6-2,11 3 0,3-2-2,3-5 2,3 0-5,5-4 0,-1 0 0,5 0 3,0-14-7,2-1-2,-2-8 1,0 0 2,-6 0-2,-1-7 0,-7 2-1,-5 2 2,-3 0-1,-7 4-1,0 3 4,0 6-3,-5 3 2,-7-3-2,-5 3 3,1 5 5,-6 2-6,0 3-2,-3 0-1,-4 0 0,-5 8-1,4 11-1,1 4-2,-3 2 3,8 7 2,6 2-1,-2 12 6,8 7 4,6 14 2,6 0 5,0 0-5,0-4 3,12-10 2,9-12-1,8-10-9,7-11 1,9-13 3,11-7 2,4-10 6,0-16-8,-8-4-10,-8 4-2,-15 10-17,-12 8-109,-9-4-205,-8 6-317</inkml:trace>
  <inkml:trace contextRef="#ctx0" brushRef="#br0" timeOffset="96135.12">17774 14142 630,'0'0'165,"0"0"-39,0 0-19,0 0-74,0 0-16,0 0 6,139-73-7,-88 59-8,-4 2-8,-9 3-45,-6 4-224,-2-9-243</inkml:trace>
  <inkml:trace contextRef="#ctx0" brushRef="#br0" timeOffset="96605.13">18294 13640 428,'0'0'124,"0"0"-117,0 0 38,0 0 80,24 126-34,-11-78 1,-3-2-8,-4 0-10,1-4-19,-5 0-13,-2-6-14,0-1-6,0-16-6,0-6-7,0-5-3,0-8-4,0 0 1,4-5 6,12-22-2,7-4-4,-1-3-3,4 9 2,-3 8-2,0 8 0,0 2 0,2 7 0,4 0 0,-2 0 0,-7 0 0,-9 2 0,-7 14 0,-4 2 0,0 6 1,-4 4 4,-23 2-1,-6-1-3,-5-2 1,1-6 0,-2-8-2,6-2 0,6-10-6,9-1-32,12 0-57,6-12-124,0-17-198</inkml:trace>
  <inkml:trace contextRef="#ctx0" brushRef="#br0" timeOffset="96956.32">18740 13633 637,'0'0'143,"0"0"-48,0 0 31,0 0-97,0 0-25,0 0 23,24 49 45,-14 2 1,-1 7-9,-2 2-13,1-5-15,-4-6-9,1-7-5,1-6-4,0-8-3,4-5-5,-6-4-4,5-7 1,0-5-4,4-2-2,6-5 2,2 0 2,6 0-3,2-8-1,0-6-1,-4-2-33,-2-2-38,-6-1-67,-13-3-227</inkml:trace>
  <inkml:trace contextRef="#ctx0" brushRef="#br0" timeOffset="97132.48">18846 13886 755,'0'0'219,"0"0"-207,0 0 16,125-78 55,-67 49-73,-12 8-5,-13 5-5,-26 6-165,-7 4-271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1T03:18:56.2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3296 1613 884,'0'0'149,"0"0"-84,0 0 67,0 0-64,0 0-40,0 0-20,0 0 11,-29 113-5,25-52-10,2-3 1,2-2-5,0 2-2,0 4-47,-5 0-101,-4-7-150,-7-13-134</inkml:trace>
  <inkml:trace contextRef="#ctx0" brushRef="#br0" timeOffset="170.18">2939 1824 925,'0'0'91,"0"0"-73,87-132 85,-18 79-76,14 2-8,2 9-9,-15 16-6,-13 24-4,-22 4-153,-23 40-168,-12 23-85</inkml:trace>
  <inkml:trace contextRef="#ctx0" brushRef="#br0" timeOffset="306.97">2978 2464 707,'0'0'136,"0"0"15,0 0-63,0 0-45,0 0-2,173-32-41,-91-2-2,-6-1-206,-20-6-315</inkml:trace>
  <inkml:trace contextRef="#ctx0" brushRef="#br0" timeOffset="649.56">3579 1951 1008,'0'0'186,"0"0"-168,0 0 14,-7 120-5,7-24 25,0 22-8,7 15-14,-1 18-18,0 1-2,-6-4-7,3-18-3,6-25 2,5-24-2,6-18 0,7-19 0,6-17-3,4-20-14,11-7-8,1-20 12,-9-22 12,-13-12 1,-25-6 6,-6-12 6,-50-9-11,-19-2 2,-12 0 0,7 13-2,16 14 6,30 11-4,21 7-3,11-3-8,51-3-13,30-5-74,19 1-130,2 8-293</inkml:trace>
  <inkml:trace contextRef="#ctx0" brushRef="#br0" timeOffset="949.14">4721 1981 1028,'0'0'191,"0"0"-182,0 0 14,0 0-23,0 0 0,6 160 17,-6-79-6,0-1 6,0-8-8,0-14-1,0-20-4,0-15-2,22-14-2,14-9 1,9 0 1,10 0-2,5-16-23,-5-3-119,-11-8-292</inkml:trace>
  <inkml:trace contextRef="#ctx0" brushRef="#br0" timeOffset="1108.28">5059 1828 1134,'0'0'74,"0"0"-74,0 0-11,0 0-42,160-82-174,-112 60-385</inkml:trace>
  <inkml:trace contextRef="#ctx0" brushRef="#br0" timeOffset="1248.78">5442 1566 371,'0'0'892,"0"0"-876,0 0-5,0 0-7,0 0-2,0 105-2,3-57-25,-3-3-165,0 0-297</inkml:trace>
  <inkml:trace contextRef="#ctx0" brushRef="#br0" timeOffset="1662.42">5746 1654 1103,'0'0'64,"0"0"-58,196-36 11,-94 22-8,-2 2-5,-19 6-4,-23 1-47,-31 5-155,-27 0-107,-7-1 41,-37-3 98,-10-3 150,-8 4 20,-3 3 46,5 0 52,0 0 27,8 20-2,8 12-18,5 18-8,16 11-5,2 19-2,10 14 8,6 8-14,-1 12-14,2 2-16,1-7-10,-4-5-9,1-11-8,-1-13-1,0-7-3,7-12-1,0-9-8,0-14-9,9-12-3,14-14-2,12-10-4,13-2 1,10-10-18,2-16-55,-2-14-96,-12-5-348</inkml:trace>
  <inkml:trace contextRef="#ctx0" brushRef="#br0" timeOffset="1866.31">6385 1969 1253,'0'0'102,"0"0"-98,0 0 4,3 114-3,3-40 13,-1 0-12,1-3-6,0-10 0,-2-10-13,0-5-56,-4-12-105,0-15-188,0-12-206</inkml:trace>
  <inkml:trace contextRef="#ctx0" brushRef="#br0" timeOffset="2023.1">6297 1973 1148,'0'0'65,"0"0"-65,124-104 12,-39 68-12,2 4-6,-14 9-85,-22 5-66,-25 13-206</inkml:trace>
  <inkml:trace contextRef="#ctx0" brushRef="#br0" timeOffset="3019.25">593 502 201,'0'0'469,"0"0"-406,0 0 119,0 0-63,0 0 3,0 0-58,-55-46-29,24 80-16,-6 3-10,5 16 2,1 7 4,9 6-14,9-1 10,8-8-7,5-8-3,0-12 3,9-7-1,20-9-3,8-10-3,11-11-2,12 0-52,7-9-47,2-23-140,-9-9-216</inkml:trace>
  <inkml:trace contextRef="#ctx0" brushRef="#br0" timeOffset="3305.16">914 640 983,'0'0'43,"0"0"19,0 0-39,0 0-8,-68 148-3,61-96-5,7-8 1,0-7-1,3-3-5,21-6-4,7-10-4,9-13-11,5-5-15,2-23 17,-7-13-16,-11-5 15,-16-2 16,-13-1 7,0 3 30,-20 3 28,-13 8-19,-7 5-3,-2 20-37,-1 2-6,3 3-10,7 11-90,15 7-64,10-4-105,8-8-120</inkml:trace>
  <inkml:trace contextRef="#ctx0" brushRef="#br0" timeOffset="3648.66">1192 706 609,'0'0'15,"0"0"129,0 0-69,48 140-30,-36-106-13,-1-5 0,-5-12-9,-3-8-5,-1-6-8,-2-3-4,0 0 24,5-22 36,2-17-49,2-19-17,8 5-17,1-3-20,2 10 27,-2 17 2,2 13 5,-2 16-2,-5 0-7,-1 30 0,-7 6 12,5 6 6,-6 7 15,-2-11-5,3-4-7,2-5-7,-1-12-1,0-1-1,4-12-42,3-4-177,3-2-133</inkml:trace>
  <inkml:trace contextRef="#ctx0" brushRef="#br0" timeOffset="3888.14">1642 621 911,'0'0'57,"0"0"-53,0 0 21,0 135-7,5-101-13,10 4 0,5-6 0,-2-10 16,4-4 14,-2-16-7,-7-2-6,6 0-8,-4-18 16,3-15 11,-2-8-32,-5-8-9,0 0-121,0-4-132,2 15-128,0 9-94</inkml:trace>
  <inkml:trace contextRef="#ctx0" brushRef="#br0" timeOffset="4129.36">1977 766 414,'0'0'81,"0"0"49,0 0-48,0 0-33,60 106-10,-31-101-1,-1-5-3,6 0 3,0-19 20,-5-11 18,-8-8 1,-9 0 8,-12 1-25,0 3-3,0 5-12,-20 12-25,-3 5-15,-1 8-5,-8 4-10,-1 11-47,-3 21-90,5 4-200,9-3-275</inkml:trace>
  <inkml:trace contextRef="#ctx0" brushRef="#br0" timeOffset="4450.63">2255 914 780,'0'0'203,"0"0"-170,0 0 63,0 0-42,150-74-21,-115 30-10,-6-5-8,-12-21-4,-9-10-5,-6-2-1,-2-3-2,0 27 4,-7 14-7,-8 10-4,0 14 4,1 2-8,5 13 8,-1 5 0,2 0-2,-1 1 0,0 25 2,2 23 9,7 7-7,0 14 3,0 4 3,7-7-4,11 1-2,0-18-1,1-16-1,0-7-53,-1-15-85,-1-12-96,1 0-85</inkml:trace>
  <inkml:trace contextRef="#ctx0" brushRef="#br0" timeOffset="5020.41">2623 626 641,'0'0'212,"0"0"-160,0 0-25,0 0-22,0 0 15,0 0 5,11 114-2,-7-88-11,8 1-9,1-6 5,5-9-8,5-4-43,-2-8-39,4 0 25,-4-20 4,3-10 8,-9-2 39,-4 0 6,-2-3 51,-7 9 46,1 10 18,-3 3-4,0 13-21,0 0-25,0 0-36,0 0-23,0 1-6,0 17-15,0 9 13,0 5 1,2 6 2,9-11-2,5 0-1,1-8-18,6-8-7,1-7-8,3-4 14,4-15 0,3-14 8,-3-14 13,-6 4-19,-9-26-36,-10-5 33,-6-1 8,0-1 14,-7 20 21,-8 14 20,-4 12 1,2 4-8,1 7-9,3 7-11,1 4 10,10 4-6,0 0-18,-1 22-7,3 14 3,0 24 7,3 1-3,13 2 1,1-3 2,-1 0-1,-1-7 1,2-7-3,-7-8-40,2-10-114,-3-14-87,-1-8-243</inkml:trace>
  <inkml:trace contextRef="#ctx0" brushRef="#br0" timeOffset="5202.87">3300 608 1019,'0'0'156,"0"0"-133,0 0-23,0 0-14,0 0 14,0 126 6,0-82-5,0-3-1,0-6-7,9-12-78,3-10-122,0-13-84</inkml:trace>
  <inkml:trace contextRef="#ctx0" brushRef="#br0" timeOffset="5470.67">3444 638 662,'0'0'395,"0"0"-392,0 0 16,0 0-12,-1 120-7,1-94 0,0-2 4,7-10-4,9-2-3,2-6-23,6-6 8,5-6 16,-2-16 1,-6-10-1,-7-4 2,-7 7 7,-7-10 17,0 6 47,-9 11-18,-16 7-7,-4 12-46,-4 3-4,-3 0-23,6 15-110,11 8-115,10-5-67</inkml:trace>
  <inkml:trace contextRef="#ctx0" brushRef="#br0" timeOffset="5854.97">3849 630 445,'0'0'538,"0"0"-527,20 116 66,-14-77-41,3-5-13,-8-13-6,-1-7 1,4-12 1,-1-2-11,-1 0 11,6-18 10,5-18-26,6-14-3,5-11-36,1 10 14,2 10 17,-3 14 3,-2 15 0,-1 7-2,-6 5-1,-1 17 0,1 19 5,-6 20 18,-2-3 2,-3 6-3,0-7 5,3-12-6,-1-5-3,3-14 1,3-5-6,4-9-1,3-7-7,4 0 1,4-12-1,-1-7-1,-3-5-30,-6 4-46,-6-1-107,-11-4-226</inkml:trace>
  <inkml:trace contextRef="#ctx0" brushRef="#br0" timeOffset="6081.7">3184 606 929,'0'0'0,"0"0"-54,0 0-262</inkml:trace>
  <inkml:trace contextRef="#ctx0" brushRef="#br0" timeOffset="6185.17">3530 323 277,'0'0'911,"0"0"-900,0 0-11,0 0-218</inkml:trace>
  <inkml:trace contextRef="#ctx0" brushRef="#br0" timeOffset="6680.41">4812 553 205,'0'0'998,"0"0"-969,0 0-28,0 0-1,0 0 0,20 116 0,-9-65 8,-5-3-6,-1-6 0,-5 6-2,0-8-89,0-3-114,-5-5-143</inkml:trace>
  <inkml:trace contextRef="#ctx0" brushRef="#br0" timeOffset="7901.04">4628 771 954,'0'0'75,"0"0"-75,0 0-3,128-131-1,-54 83-3,-1-3-30,-4 1-3,-13 15 12,-11 2-71,-19 11 0,-12 7 36,-12 7 57,-2 8 6,0 0 21,-18 0 3,-2 0 37,0 3 7,0 7-2,-2 12 12,6 6-33,5 12-19,11 10-5,0 4-13,0 6 3,7 1 0,6-3-4,1-6 1,-2-3-8,0-11 1,-5-6 1,-3-9-1,-1-14 1,3-7-1,-4-2 0,3-9 5,4-19 14,2-4-20,9-8 5,0 6-11,0 1-2,-2 4-15,1 11 19,0 10 3,-3 8-7,0 0 4,-1 11-7,0 13-1,-4 11 9,-2 1 0,1-3 3,-2-10-9,1-9-8,0-7-13,4-7-10,7 0-24,14-19 62,3-11 2,6-11-3,-7 3-21,-12 3-14,-4-1 38,-12 8 7,-2 7 31,-6 17 42,0 4 28,0 0-43,0 7-30,-2 6-29,-10 13 0,0 3 3,7-2-7,5 4-1,0-3-2,2 0-1,20-4-3,7-8-22,5-14 6,3-2 4,4-14-7,-1-14-12,-7-4 19,-11-2 2,-13 2 12,-6-1 3,-3 2 6,0 4-1,-6 10 8,0 8-9,-1 4-2,3 2-2,4 3-2,0 0-5,0 0-1,-3 0 7,3 0-2,0 0 2,0 0-3,0 0 3,0 0 1,0 0 1,0 0 0,0 17-1,0 7 1,0 6 2,0 8-3,0-12 5,0 2-4,0-7 1,3-10 0,6-1-2,5-8-8,-2-2 6,10-2 2,4-19 0,-7-8 1,-4-1 0,-9 0 0,-6-9 8,0-3-6,-18 6 4,-4 6-7,-1 14 1,8 9-2,5 4 1,8 1-16,2 0-3,0 2-78,2 2-15,23 16 100,8 4-4,12-4 13,8 9 3,1 0 5,-1 5-5,-10-1 20,-14-1 17,-13-14 1,-12-7 25,-4-2-5,0-6 11,0 6 16,0-7-3,0 0-16,0-22-18,-4-10-47,0 1-2,4-11 0,0 9-27,10 1-66,13-4-137,-4 17-273</inkml:trace>
  <inkml:trace contextRef="#ctx0" brushRef="#br0" timeOffset="8658.97">6446 641 803,'0'0'342,"0"0"-323,0 0 1,0 0-11,79-139-8,-71 100 4,-8 15 1,0 15 5,-8 0-7,-11 9 5,-11 3 4,4 22-10,1 2-1,3 8-1,9 5 2,2 1-6,11 2 0,0-1 2,0-6-1,24-3-19,7-11-18,10-17 21,0-5 18,5 0 2,-4-20-1,-10-9 6,-4-15-6,-9-1-1,-9-3 3,-3 4 4,-3 16 2,-2 12 17,-2 16-1,2 0-25,2 6-2,-2 23-27,1 2 29,5 7 10,-4-10-9,0-7 0,-2-11-1,-1-1 0,4-9 3,-3 0-2,2-16 2,0-18-3,5 0-30,3 4 18,1 7 6,2 12-10,2 11 10,2 0-7,2 11 3,2 15 7,-2 6 3,-6 2 0,-1-5-1,-7-8 1,-1-9 2,-6-6 2,0-6-3,0 0 14,0-5 1,0-22 7,4-12-23,7-12-2,5-2-3,8 11-3,1 9 3,9 10-1,-5 11 4,2 4-2,-4 8 0,-3 22 3,-2 24 1,-6 12 22,-7 7 7,-7 0-3,-2-5-6,1-6-7,8-15 9,3-23-3,11-6-8,10-10-3,18-12 0,7-16-4,0-7-3,-10 0-1,-22 0-75,-26 1-172,-14-2-763</inkml:trace>
  <inkml:trace contextRef="#ctx0" brushRef="#br0" timeOffset="9349.02">2185 1239 569,'0'0'42,"0"0"28,0 0-2,0 0-34,0 0 21,0 0 68,141-4-29,-39-2-12,31-2-7,29-2-22,33 0-23,29-4-12,42-10 9,27-6-9,18-13-2,1-1-8,-28-1 6,-38 2-2,-50 8 12,-45 10-4,-46 4-8,-30 7-1,-29 7-5,-21 5-6,-9 2-2,-6 0 2,1 0-26,7 0-43,3 4-67,-15 1-334</inkml:trace>
  <inkml:trace contextRef="#ctx0" brushRef="#br0" timeOffset="10270.11">6372 2138 117,'0'0'278,"0"0"-184,0 0 39,0 0-11,0 0-3,0 0-19,-22 0-38,22 0-15,7-5-26,15-5 17,10 2 21,1-6-16,2 5-29,-1-2-11,-1 1 0,-3 8-3,2 2-49,0 0-101,1 0-180,-2-9-115</inkml:trace>
  <inkml:trace contextRef="#ctx0" brushRef="#br0" timeOffset="10512.97">7055 1773 875,'0'0'215,"0"0"-210,0 0 66,0 0-45,-100 134-7,79-68 17,7 7-1,3-6-3,5 0-11,4-8-13,2-6-5,0-1-1,0-4-2,13-5-29,14-6-81,4-16-182,6-21-196</inkml:trace>
  <inkml:trace contextRef="#ctx0" brushRef="#br0" timeOffset="10870.21">7273 2376 792,'0'0'140,"0"0"-42,0 0-24,0 0-59,0 0-12,69-117 6,-52 78 12,-3-12 2,-9 3-4,-5 8 8,0 8-9,0 12-16,-7 14-2,-8 6-1,-2 0-3,-3 6-12,3 20-31,2 11 18,3 2 1,12 3 9,0-5-7,16-9-5,17-2 10,7-10 18,0-3 3,1 1 11,-6-4 16,-8 7-6,-4-5 1,-15 2 0,-6-2-16,-2 2-3,0 9 5,-18-2-8,-6-1-42,-4-6-119,1-8-103,-6-6-181</inkml:trace>
  <inkml:trace contextRef="#ctx0" brushRef="#br0" timeOffset="11091.9">7665 1909 860,'0'0'53,"0"0"-50,0 0 75,139 114 4,-104-57-22,-8 1-21,-10-5-6,-9-5-7,-8-7-4,0-9-6,0-2-4,-8-9-4,-4 5-8,-8-6-46,6-5-134,2-9-170</inkml:trace>
  <inkml:trace contextRef="#ctx0" brushRef="#br0" timeOffset="11449.04">7832 1768 264,'0'0'816,"0"0"-813,151-76-3,-63 43 15,1 6-4,-6 8-3,-21 14-6,-17 5-2,-19 0-5,-14 22-2,-4 16 7,-6 14 7,-2 19 25,3 15 10,3 16-19,8 8-4,6 2-5,2-6-1,1-17 8,-5-15 6,-12-10 9,-6-8-4,0-3 0,-24-5-2,-12-10-10,-2-12-7,-2-8-7,0-16-4,1-2-2,5-2-28,5-24-49,13-8-95,13-12-309</inkml:trace>
  <inkml:trace contextRef="#ctx0" brushRef="#br0" timeOffset="11623.69">8975 2264 1037,'0'0'70,"0"0"-66,166-58-8,-103 36-25,-13 5-258,-16 7-259</inkml:trace>
  <inkml:trace contextRef="#ctx0" brushRef="#br0" timeOffset="11765.22">9003 2506 148,'0'0'1112,"0"0"-1094,0 0-11,0 0-6,118-44-2,-49 12-89,-3-2-240</inkml:trace>
  <inkml:trace contextRef="#ctx0" brushRef="#br0" timeOffset="12063.99">10242 1826 980,'0'0'36,"0"0"-18,0 0 94,0 0-77,-120-49-22,97 49-13,1 12 12,0 15 3,4 16 7,3 8 13,10 18-10,5 12 1,0-6-8,16 5-12,10-6-4,3-9 0,-7-1-2,-6-6-36,-9-2-74,-7-10-164,-11-14-235</inkml:trace>
  <inkml:trace contextRef="#ctx0" brushRef="#br0" timeOffset="12208.98">9881 2464 925,'0'0'148,"0"0"-148,0 0 9,147-150-9,-49 88-39,4-14-103,-10 9-42,-21 7 18,-17 10-152</inkml:trace>
  <inkml:trace contextRef="#ctx0" brushRef="#br0" timeOffset="12373.69">10498 1918 204,'0'0'327,"0"0"-70,0 0-14,0 0-96,0 0-75,0 0-22,-11 41-18,3 9 0,0 10 2,6 9-7,2 3-12,0 0-4,0-6-10,2-10-1,6-12-23,0-18-50,5-18-78,-1-8-257</inkml:trace>
  <inkml:trace contextRef="#ctx0" brushRef="#br0" timeOffset="12620.53">10768 1910 1150,'0'0'137,"0"0"-129,0 0-8,0 0 4,2 117 15,-2-49 9,0 4 5,0 0-7,0-4-5,0-17 0,2-9-11,12-14-7,9-10-3,5-9-2,8-9-9,2 0-25,-3-20-26,-8-3-74,-18-7-203,-9 8-334</inkml:trace>
  <inkml:trace contextRef="#ctx0" brushRef="#br0" timeOffset="12740.81">10688 2289 1090,'0'0'14,"0"0"-14,127-91-7,-56 50-149,-11 3-164</inkml:trace>
  <inkml:trace contextRef="#ctx0" brushRef="#br0" timeOffset="12941.2">11033 1898 357,'0'0'739,"0"0"-699,0 0 5,136-15-15,-70 46 9,-4 26 1,-4 18-12,-18 17-5,-21 8-6,-19 0-10,-4-3-4,-36-9 1,-5-14-3,-6-11-1,0-12 0,-3-17-41,-6-16-135,-3-18-471</inkml:trace>
  <inkml:trace contextRef="#ctx0" brushRef="#br0" timeOffset="13925.05">12358 2167 681,'0'0'197,"0"0"-77,0 0-18,0 0-69,0 0-17,0 0 0,-130 36 4,92 0 8,5 5-4,2 1-11,10-1-6,8 2-2,13-9-4,0-7-1,11-1-1,23-17-15,4-9-3,4 0-16,-1-21-7,-1-14 3,-9-2 6,-9-6 33,-11-4 1,-11 10 3,0 2 3,0 12 42,0 12 7,0 10-17,0 1-16,-4 3-16,-3 20-6,0 3-1,3 6 5,4 0-3,0 0 0,6 0-2,17-3 1,-1-4-1,6-9-6,-1-6-16,2-6-6,0-4-5,-4 0 15,0-24 4,-3-7 10,-4-1 1,-5-6 0,-4 1 6,0 8-4,-7 8 3,-2 18 3,0 3 5,0 0-10,3 12-13,-3 15 13,0 4 12,2 1-12,0-7 0,3-15 0,-4-8 0,-1-2-1,7-4-8,4-24 6,9-6-19,5-4 9,-2 3 13,-6 9 1,0 15 0,1 4 13,3 7-8,4 7 6,-1 16 4,-2 10-9,-4 3 9,-7 2-16,-11 2-2,0-2-54,0-6-181,-13-10-148</inkml:trace>
  <inkml:trace contextRef="#ctx0" brushRef="#br0" timeOffset="14320.68">13314 2206 879,'0'0'199,"0"0"-145,0 0 13,0 0-46,-145 60 4,101-14-6,8 0-8,9 0-1,15-6-3,12-5-7,0-10 0,29-6-7,14-14-32,11-5 3,2-18-9,1-25-5,-13-10 3,-14-5 26,-17-10 14,-13-10 7,0-11 13,-2 11 8,-11 16 39,1 28-7,5 22 25,1 9-24,2 3-12,2 19-31,0 27-10,2 17 9,0 20 11,0-2-12,17 0-9,1-4 0,1-9-4,2-8-50,2-19-107,3-23-242,5-18-253</inkml:trace>
  <inkml:trace contextRef="#ctx0" brushRef="#br0" timeOffset="14548.19">14022 2043 1102,'0'0'128,"0"0"-127,0 123 34,0-55-14,0-2-7,0-8 1,0-12-1,8-15 5,3-8-7,7-14-2,6-6-8,8-3 4,8 0-6,1-3-1,-1-16-50,-1-5-93,-12-8-229</inkml:trace>
  <inkml:trace contextRef="#ctx0" brushRef="#br0" timeOffset="14698.18">14163 1914 1163,'0'0'0,"0"0"-11,131-47-83,-61 15-188,-12-9-480</inkml:trace>
  <inkml:trace contextRef="#ctx0" brushRef="#br0" timeOffset="14830.36">14567 1644 911,'0'0'247,"0"0"-232,0 0 14,-7 119-18,7-81-11,0 1-2,0-2-119,0-7-250</inkml:trace>
  <inkml:trace contextRef="#ctx0" brushRef="#br0" timeOffset="15006.78">14979 1764 1079,'0'0'70,"136"-44"-67,-41 24 11,-8 0-9,-12 8-5,-22 6-31,-29 6-193,-24 0-153</inkml:trace>
  <inkml:trace contextRef="#ctx0" brushRef="#br0" timeOffset="15250.82">14994 1828 636,'0'0'424,"0"0"-357,-35 174 27,35-84-49,2 9-12,12 2-13,-1-5-1,-7 2 11,2-11-9,-2-5 4,7-12 6,3-26-18,5-14 16,7-22-27,12-8 3,9-4-3,5-18-2,-5 0-9,-9 1-25,-18 6-45,-17 5-106,-5-9-360</inkml:trace>
  <inkml:trace contextRef="#ctx0" brushRef="#br0" timeOffset="15995.05">15864 1632 645,'0'0'442,"0"0"-359,0 0-1,0 0-52,0 0-25,-116 136 2,91-53 9,6 8-4,6 1 3,12 1-10,1-17 1,0-15-4,25-20-2,1-18-1,3-11 1,5-12 0,-3-10 1,-2-24-1,-6-6-14,-11-6 0,-9-9 4,-3 9-1,-5 0-20,-12 14 16,-1 20 5,7 2-1,4 10-16,2 0-67,5 0 11,0 0-31,0 0 33,21 0 40,11 0 41,7 0 0,3-4 6,-2 1 14,-2 3 21,-9 0 20,-6 23 0,-5 9 8,-9 10-8,-7 11-9,-2 3-34,0 6-15,0-13-3,-9-8-56,4-13-91,5-18-42,0-10-139</inkml:trace>
  <inkml:trace contextRef="#ctx0" brushRef="#br0" timeOffset="16190.04">16446 1826 1098,'0'0'100,"0"0"-50,0 0 13,-111 143-25,95-81-12,3 2-3,7-6-4,6 4-15,0-11-4,14-3 0,13-8-38,2-12-85,-2-4-212,1-12-271</inkml:trace>
  <inkml:trace contextRef="#ctx0" brushRef="#br0" timeOffset="16475.25">16665 2319 800,'0'0'175,"0"0"-141,40-152 46,-20 100-54,1 4-21,-14 15 6,-7 16 5,0 7 2,-15 8-18,-10 2-5,-3 0 1,12 12-30,4 10 10,12-1-19,0 6-5,21 5 18,16-6 19,6 5 11,-1-6 9,-6-2 25,-7 5 7,-11-2-1,-11-4-2,-7 6-19,0-2-16,-32 0-3,-13-2-89,-5-7-175,0-17-107</inkml:trace>
  <inkml:trace contextRef="#ctx0" brushRef="#br0" timeOffset="16686.27">16921 1903 738,'0'0'65,"149"2"117,-73 28-69,-16 16-45,-22 7-26,-24 17 2,-14-1-13,-3 0 2,-30-6-7,-5-10-14,4-13-8,3-14-4,9-12-18,2-14-76,5 0-137,-4-17-225</inkml:trace>
  <inkml:trace contextRef="#ctx0" brushRef="#br0" timeOffset="17020.78">16938 1634 1018,'0'0'71,"0"0"-71,129-53 0,-46 41 6,4 7-6,-2 5-1,-8 2 1,-13 26 0,-19 8-3,-15 12-3,-12 10-7,-7 12 13,-7 10 11,8 19 17,4 8 0,6 7-10,5-3 10,-3-10 3,-13-17 0,-9-12 0,-2-14 4,-18-5 5,-22-15-17,-11-14-1,-6-12-15,-4-12-7,8-9-2,3-22-30,17-15-38,10-8-116,15-5-203</inkml:trace>
  <inkml:trace contextRef="#ctx0" brushRef="#br0" timeOffset="17172.13">18127 2075 1134,'0'0'27,"0"0"-26,144-78 1,-97 64-2,-18 7-205,-22 7-324</inkml:trace>
  <inkml:trace contextRef="#ctx0" brushRef="#br0" timeOffset="17312.13">18049 2363 892,'0'0'266,"0"0"-250,122-35 4,-41 5-5,1 2-15,-11 0-26,-24 1-139,-27 0-276</inkml:trace>
  <inkml:trace contextRef="#ctx0" brushRef="#br0" timeOffset="18010.83">19145 1976 979,'0'0'78,"0"0"38,0 0-45,0 0-50,0 0-7,-156-15-11,105 53 1,2 9-1,14-1 0,12 0 1,19-13-4,4-8 0,19-13-1,26-12-7,11 0 6,7-27-4,-11-11-12,-9 1 3,-18 6 15,-12 9 0,-11 12 11,-2 10 11,0 0 16,0 12-33,0 34-5,0 26 0,5 31 8,8 19 3,5 14 10,-4 7-6,-8-5-11,-6-15-2,0-22-1,-22-30 1,-12-27 5,-1-30 1,-3-14 11,3-26 11,-2-32-17,8-20-12,12-16-1,17-5 0,0 1-5,25 7 3,23 8-17,4 6-20,6 7-28,-7 2-104,-7-1-355</inkml:trace>
  <inkml:trace contextRef="#ctx0" brushRef="#br0" timeOffset="18207.36">19469 1778 1190,'0'0'78,"0"0"-33,0 0-19,0 0-22,-87 145 6,74-69-1,3 6-4,10 4 1,0-11-5,7-12-1,22-10-21,4-27-59,8-12-84,1-14-125,4-28-218</inkml:trace>
  <inkml:trace contextRef="#ctx0" brushRef="#br0" timeOffset="18397.18">19749 1809 964,'0'0'77,"0"0"-50,0 0 27,-46 167-13,46-92-21,0-8 4,7-8 4,17-16-17,10-14-5,1-8-5,7-18-1,5-3-56,-1-3-87,-2-23-178</inkml:trace>
  <inkml:trace contextRef="#ctx0" brushRef="#br0" timeOffset="18530.29">19678 2139 1080,'0'0'62,"0"0"-62,105-105-11,-20 66-112,-4 3-114,-9 2-98</inkml:trace>
  <inkml:trace contextRef="#ctx0" brushRef="#br0" timeOffset="18708.58">20199 1801 476,'0'0'160,"0"0"-117,0 0 58,0 0 38,0 0-45,136 141 4,-111-74-27,-9 7-16,-14 0-31,-2-1-13,-14-15 1,-17-15-10,0-11-2,2-21-52,6-11-140,11-4-106,9-32-205</inkml:trace>
  <inkml:trace contextRef="#ctx0" brushRef="#br0" timeOffset="18928.16">21080 1717 1161,'0'0'3,"-7"102"31,7-37 16,0 4-34,0-3-6,10-14-9,-4-5 3,-3-12-4,4-8-47,-7-11-87,0-6-179,0-10-292</inkml:trace>
  <inkml:trace contextRef="#ctx0" brushRef="#br0" timeOffset="19983.08">20958 1842 1088,'0'0'74,"0"0"-74,0 0-8,174-108 1,-101 82-50,-6 6-2,-16 3 7,-15 5-30,-16 5-5,-15 1 68,-5 2 14,0 4-2,-14-4 3,-4 4 4,-2 0 4,7 0 27,-5 4 45,5 8 0,1 8-22,6 11-14,6 7-8,0 13 0,0 4-4,0 1-15,8 2-4,2-8 1,-4-3-8,-1-15 1,-3-9-2,0-12 2,2-10-1,-2-1 9,2-6 6,2-16 4,5-12-17,7 3-3,4-4 0,2 9-1,5 8-2,-6 4-5,2 8 4,-6 1 0,1 5 1,-3 0-8,-7 17 7,1 7-2,-7 4 5,2 0 1,-6-2 0,2-6-1,0-8-1,1-10-6,6-2-10,10-2-14,8-26 31,8-4 6,3-12-6,-2 4-3,-7 2-7,-9 7 9,-9 10 1,-9 8 7,-2 12 30,0-1 5,0 2-10,0 0-11,-4 0-6,-5 0-11,-4 16-2,3 5 1,2 8 14,4 0-8,1 6-1,3-3-5,0-2 0,5-2-3,12-2 0,3-6 0,3-6 3,-6-2-3,4-9-1,1-3 1,0 0 3,-3-3-2,5-18 5,-2-5-6,2-8 10,5-10-7,-4 7 5,-5 2-8,-5 15 2,-7 15-3,-8 5 4,0 0-6,0 0 1,0 16-7,0 12 8,0 2 1,0 2 2,0-16 0,0-6 0,0-6 0,0-4-1,0 0 6,10-24-7,11-14-1,3-4-14,5 6 2,-3 12 8,-3 11 1,-3 13 3,1 0-4,3 22-4,-2 22 6,-5 7 3,-7 7 6,-4-5-4,-6-10 4,7-11 2,-3-14-3,12-14 5,18-8-2,17-36 0,18-16 10,4-2-17,-10 10-2,-18 6-23,-28 4-72,-17 2-288</inkml:trace>
  <inkml:trace contextRef="#ctx0" brushRef="#br0" timeOffset="20823.15">4442 4532 907,'0'0'131,"0"0"-72,0 0-19,0 0-14,2 146 53,-2-78-34,0-5-19,0-9 0,7-13-4,1-8-9,8-11-3,5-8-7,8-11-3,11-3 0,6 0-14,10-26-47,-2-13-111,-16-12-214</inkml:trace>
  <inkml:trace contextRef="#ctx0" brushRef="#br0" timeOffset="20952.31">4714 4618 979,'0'0'46,"0"0"-46,0 0-3,155-109-181,-92 71-154</inkml:trace>
  <inkml:trace contextRef="#ctx0" brushRef="#br0" timeOffset="21092.45">5093 4337 1005,'0'0'115,"0"0"-85,0 0 16,0 0-23,0 0-9,7 119-9,6-86-5,-4 3-63,-5-1-201,-4-9-304</inkml:trace>
  <inkml:trace contextRef="#ctx0" brushRef="#br0" timeOffset="21261.22">5528 4400 1016,'0'0'12,"146"-49"-7,-37 21 15,1 1-16,-14 6-4,-29 7-168,-36 8-172,-31 6-152</inkml:trace>
  <inkml:trace contextRef="#ctx0" brushRef="#br0" timeOffset="21483.09">5715 4323 374,'0'0'200,"0"0"11,-127 128-21,101-58-66,16 9-37,10 15-25,0 8-9,18 6-15,2 8-13,0 3-7,7-1 0,2-9-15,-7-11 5,5-28-5,-2-26-3,3-19 0,7-20 0,10-5 1,9-4-3,2-19-1,-8-4-39,-20 3-117,-24 0-342</inkml:trace>
  <inkml:trace contextRef="#ctx0" brushRef="#br0" timeOffset="21867.89">6569 4630 277,'0'0'893,"0"0"-850,0 0-4,0 0-35,0 104 17,2-46 15,0 0-15,1-1-9,-3-7-11,0-4-1,0-8-1,0-4-38,0-2-92,0-14-132,-5-10-116</inkml:trace>
  <inkml:trace contextRef="#ctx0" brushRef="#br0" timeOffset="22010.19">6471 4750 685,'0'0'79,"0"0"-58,60-104 28,-2 64-33,7 1-9,1 14-7,-6 4-10,-15 17-147,-21 4-215</inkml:trace>
  <inkml:trace contextRef="#ctx0" brushRef="#br0" timeOffset="22166.79">6575 4819 792,'0'0'121,"0"0"-14,0 0-14,0 0-76,0 0 0,0 0 4,49 73-8,14-73-13,1-8-31,-3-20-204,-16-7-342</inkml:trace>
  <inkml:trace contextRef="#ctx0" brushRef="#br0" timeOffset="22348.12">6992 4525 1187,'0'0'70,"0"0"-62,-93 123 26,81-65-16,2 4 6,10-4-3,0-3-14,0-6-4,19-8-3,5-7-33,-1-8-97,1-11-237,-1-10-262</inkml:trace>
  <inkml:trace contextRef="#ctx0" brushRef="#br0" timeOffset="22653.19">7199 4991 866,'0'0'141,"0"0"-116,49-110 16,-16 57-35,4 0-2,-13 7-2,-8 11 1,-16 12 8,0 11 10,-5 9 6,-19 3-27,-7 0-9,-3 15 3,9 8-28,13 0 12,12 0 7,0 1-4,25-4-5,18 1 13,11 0 11,1-2 3,-1-1 8,-9-2 20,-14 0-4,-12 0-7,-13 3-16,-6 8 0,-12 1-4,-25 2-23,-14-6-114,1-12-80,0-12-137</inkml:trace>
  <inkml:trace contextRef="#ctx0" brushRef="#br0" timeOffset="22864.78">7596 4443 780,'0'0'51,"138"-4"23,-62 40 81,-13 13-83,-19 11-4,-22 2-21,-20 9-13,-2 3-13,-22 0-5,-14-2-8,-6-4-7,5-7-1,6-18-31,12-11-88,11-26-146,8-6-187</inkml:trace>
  <inkml:trace contextRef="#ctx0" brushRef="#br0" timeOffset="23448.07">8224 4432 978,'0'0'153,"0"0"-112,0 0 29,0 0-44,-108 120-15,79-50 4,4 0 8,10-4-11,9-1-4,6-11-7,0-8 0,21-16-1,6-12-1,4-14-9,1-4 0,7-13 4,0-19-3,-4-14-11,-8-4-4,-12 0 10,-13 4-10,-2 11-6,0 8 20,-17 13 3,-6 8 2,6 2-16,5 4-5,8 0 15,4 0 1,0 0-27,7 0-23,19 0 51,8 0 9,3 0 2,1 2-1,-1 8 4,-8 6 6,-8 7 9,-5 4 16,-7 4-1,-7 3 3,-2 2-15,0 0-9,0-3-7,0-3-7,0-10-2,0-5-82,0-11-109,0-4-44,20-8-51</inkml:trace>
  <inkml:trace contextRef="#ctx0" brushRef="#br0" timeOffset="23643.78">8784 4481 674,'0'0'343,"0"0"-233,0 0-13,0 0-53,-72 112-8,53-53 0,7-5 0,5 1-16,7-7-14,0-1-3,0-4-3,5-7-14,13-9-56,9-6-99,2-11-236,2-8-100</inkml:trace>
  <inkml:trace contextRef="#ctx0" brushRef="#br0" timeOffset="23943.13">8980 4941 816,'0'0'193,"0"0"-105,20-110-4,1 61-70,-4 1-10,8 6 0,-9 6-4,-10 12 0,-6 12 6,0 8-3,-14 4-3,-12 0-5,2 0-9,1 16-29,13 0-2,10 0-12,0 4 14,19 1 10,19-2 11,11 0 22,5 2 0,-8-1 23,-3 1 8,-14 0 18,-16 2-2,-13 2-27,0 8-2,-19-3-16,-18-2-2,-3-8-112,5-8-97,1-12-109</inkml:trace>
  <inkml:trace contextRef="#ctx0" brushRef="#br0" timeOffset="24162.95">9355 4475 820,'0'0'116,"115"-12"-66,-58 27 76,-6 24-61,-18 14-17,-17 2-10,-16 6-8,0 5-6,-16-8-7,-15-3-9,4-16 2,1-11-9,12-13-1,6-7-42,-4-8-89,-1-6-142,-3-25-297</inkml:trace>
  <inkml:trace contextRef="#ctx0" brushRef="#br0" timeOffset="24498.25">9627 4134 794,'0'0'11,"160"-29"0,-70 29 13,-13 0-18,-14 32-5,-18 20 23,-19 16 50,-13 17 24,-13 8 12,0 10-20,0 1-37,5 6-14,7-4-8,0 1-5,0-9-7,-5-6-10,-7-7 30,0-18-34,-31-11 28,-15-15-4,-17-17-11,-5-16-10,-4-8-6,3-15-2,15-28-31,8-21-25,20-8-41,19-7-184,7 3-256</inkml:trace>
  <inkml:trace contextRef="#ctx0" brushRef="#br0" timeOffset="24650.4">10666 4659 1147,'0'0'11,"129"-46"3,-55 31-14,-23-3-66,-25 8-397</inkml:trace>
  <inkml:trace contextRef="#ctx0" brushRef="#br0" timeOffset="24790.72">10639 4884 481,'0'0'761,"0"0"-743,123-29 17,-34 5-13,0 2-22,-20 5-8,-18 0-85,-28-2-246</inkml:trace>
  <inkml:trace contextRef="#ctx0" brushRef="#br0" timeOffset="25683.39">12549 4250 866,'0'0'88,"0"0"33,0 0 3,0 0-94,-90-104-9,44 100-13,0 4 15,3 15 1,3 23 5,7 16 0,8 16-6,7 9-4,13 3-9,5-2-1,0-10-7,15-2-2,7-8 0,-4 1 0,-1-3-22,-10 0-26,-7-8-63,0-10-108,-25-12-16,-15-14 41,-5-12 4,-3-2 190,-4-16 42,8-17 64,7-8 20,13 1-23,14-4 26,10 5-44,13 2-52,33-4-22,14-5-10,17-6 2,8-4-2,4-1 2,-5 6-1,-4 2-2,-17 9-4,-19 6-37,-15 4 8,-20 2 33,-6 10 13,-3 0 35,0 12 29,0 4 15,0 2-32,-12 12-24,-1 27-31,-3 19 8,1 8-1,10 2 0,5-2-10,0 0 0,0-6-2,3-8-8,10-14-43,7-16-99,5-19-86,-1-3-160</inkml:trace>
  <inkml:trace contextRef="#ctx0" brushRef="#br0" timeOffset="25888.12">12846 4400 1008,'0'0'161,"0"0"-95,0 0-42,0 0-14,0 138 15,0-78-6,0-4-5,9-5-7,6-10-6,5-9-1,7-12 0,0-11-1,2-9-18,-4 0-43,-10 0-87,-15-16-170,0-3-461</inkml:trace>
  <inkml:trace contextRef="#ctx0" brushRef="#br0" timeOffset="26000.76">12860 4652 947,'0'0'31,"0"0"-31,0 0-10,117-95-206,-81 72-158</inkml:trace>
  <inkml:trace contextRef="#ctx0" brushRef="#br0" timeOffset="26178.01">13067 4416 617,'0'0'181,"0"0"-55,0 0-78,0 0 17,0 0 25,143 81-22,-118-39-7,-4 6-18,-19 3-30,-2 2-5,-17-1 1,-12-4-9,-1-11-19,15-12-70,8-18-68,7-7-102,0-7-2</inkml:trace>
  <inkml:trace contextRef="#ctx0" brushRef="#br0" timeOffset="26733.14">13845 4496 577,'0'0'180,"0"0"-76,0 0-20,0 0-46,0 0-5,0 0 9,-25 46 3,11-21 4,1 8-20,7-1-7,4-2-9,2-1-5,0-8-3,0-4 1,2-6-2,11-5-4,2-3-3,10-3 3,4-7 0,2-15 0,0-10-2,-8-2 2,-7 0 0,-14 0 3,-2 5 1,-12 4 0,-19 10 13,-5 9-10,-1 4-5,8 2-2,4 0-4,10 0-32,10 5-98,5-5-206,3 0-317</inkml:trace>
  <inkml:trace contextRef="#ctx0" brushRef="#br0" timeOffset="27357.02">14678 4435 696,'0'0'202,"0"0"-143,0 0 31,0 0-68,0 0-4,0 0 27,-127 21 14,98 6-25,2 7-13,5 4-5,6 0-4,10-1-8,6-8-3,0-6-1,11-11 0,18-12-22,9 0 12,0-23 9,2-10 1,-11-4 1,-9 6 3,-11 7-3,-4 7 6,-3 9 20,-2 8 10,0 0-2,0 0-13,0 13-11,0 23-10,0 18 8,0 14 8,10 15-2,15 10 2,2 15-6,-8 8-3,-2 9 1,-17-5-6,0-9 1,-27-25-2,-18-28 3,-8-23-2,-1-26 6,0-9 2,6-33 15,5-28-9,13-17-2,18-6-12,12-5-3,9 7-1,24 9 1,12 0-16,3 3-38,0 0-17,3-3-45,-9 1-260,-2 0-343</inkml:trace>
  <inkml:trace contextRef="#ctx0" brushRef="#br0" timeOffset="27567.86">14957 4309 80,'0'0'927,"0"0"-862,0 0 92,0 0-97,0 0-40,0 0 6,-59 96 28,42-30-22,6 5-9,-1 0-8,11-4-7,1-7-8,0-12-1,6-10-35,12-15-35,4-17-43,5-6-149,0-22-83</inkml:trace>
  <inkml:trace contextRef="#ctx0" brushRef="#br0" timeOffset="27784.84">15148 4342 1046,'0'0'92,"0"0"-33,0 0-35,18 109 38,0-44-18,4 5-11,-2-2 7,4-5-13,2-5-9,-1-17-8,3-12-7,-2-16-3,6-13-3,-1 0-10,0-24-25,-4-8-37,-13-4-114,-14 2-147</inkml:trace>
  <inkml:trace contextRef="#ctx0" brushRef="#br0" timeOffset="27903.88">15182 4625 941,'0'0'104,"0"0"-70,0 0-29,156-104-5,-98 75-137,-14 0-162</inkml:trace>
  <inkml:trace contextRef="#ctx0" brushRef="#br0" timeOffset="28098.2">15644 4167 1100,'0'0'91,"0"0"-36,178 28 14,-101 32-30,-10 24 16,-22 14 10,-30 11-49,-15 1-13,-43-3 2,-12-14-5,-7-12-17,0-15-45,-7-30-87,-10-26-397</inkml:trace>
  <inkml:trace contextRef="#ctx0" brushRef="#br0" timeOffset="28841.29">13960 5111 385,'0'0'106,"0"0"73,0 0-16,0 0-24,0 0-8,0 0-24,2-62-35,-2 76-48,0 32-23,0 22 28,5 16 12,-2 3-12,1-7-10,2-12-3,-1-12-8,1-5 0,-1-12-6,-5 1-2,0-1-4,0-5-42,0-2-53,0-14-131,0-6-207</inkml:trace>
  <inkml:trace contextRef="#ctx0" brushRef="#br0" timeOffset="29096.9">13837 5617 984,'0'0'69,"0"0"22,0 0-67,0 0 7,54 133 7,-14-66-2,-1 2-8,-6-2 2,-4-3-3,-6-11-15,-4-17-4,-5-14-3,-3-14 2,-1-8-4,11-16 1,10-25 7,7-17-4,5-12-7,-10 5-12,-6 14-72,-13 19-157,-11 25-230</inkml:trace>
  <inkml:trace contextRef="#ctx0" brushRef="#br0" timeOffset="29710.28">13517 6553 863,'0'0'122,"0"0"36,0 0-81,0 0-59,0 0-8,-105 117 5,85-54 3,4 6-2,12-8-4,4-8-7,0-13-3,10-12-2,20-16-4,8-12-6,5 0-9,6-26-30,-3-16-12,-1-8-26,-14-6-7,-11 8 58,-10 12 36,-10 13 29,0 17 43,0 6 32,-1 0-59,-13 22-37,4 14-6,3 2 2,7-1-3,0-9-1,4-8 0,18-12-4,11-8 0,4-10-4,5-20 7,-8-13 2,-6 7 0,-15 2 1,-13 4 3,0 2 7,-21 6-3,-11 7 2,-3 10-8,-2 5-3,8 0-1,10 8-19,11 4-75,8 2-105,0-9-70,8-5-245</inkml:trace>
  <inkml:trace contextRef="#ctx0" brushRef="#br0" timeOffset="30212.78">14022 6636 753,'0'0'56,"0"0"91,25 107-43,-13-54-62,-4-5-17,0 0-9,-3-12-8,-2-16 7,-1-10-5,-2-10-3,3 0 1,5-17 8,3-18-8,10-22-8,1 1-7,2 6-11,1 12 0,-8 12 11,1 10 7,-6 10 0,-8 6-1,-2 0 1,-2 25 8,3 10 28,1 7-22,3 4-6,6-9-7,2-11 0,6-12 0,1-8-1,5-6 0,2-6-1,-6-22 1,0-14-8,-9 0-13,-7-3 12,-5 9 7,-2 14 2,0 12 5,0 10 27,0 0-16,0 20-16,0 14 0,5 7 1,10 0 1,5-6 0,9-11 0,0-11 7,0-13 4,-4 0 6,-5-16-5,-7-16 5,-4-7-12,-8-4-7,-1 10-40,0 1-123,0 9-166,0 7-221</inkml:trace>
  <inkml:trace contextRef="#ctx0" brushRef="#br0" timeOffset="30446.9">14778 6682 706,'0'0'178,"0"0"-76,8 128 0,9-86-61,12-8-25,2-16-9,2-13-5,5-5 9,-4-14-3,-8-20-1,-3-7 0,-15-8 1,-8-1 31,0 6 2,-19 8-9,-16 14-18,-4 18-14,-3 4-1,4 2-29,7 20-56,11 4-92,13 3-240</inkml:trace>
  <inkml:trace contextRef="#ctx0" brushRef="#br0" timeOffset="31969.09">15139 6921 910,'0'0'58,"0"0"96,133-125-74,-91 71-32,-13-4-32,-19-9-2,-10-1-8,0-2-3,-29 9 3,-2 20-3,0 17 18,8 17-3,6 7 0,1 0-9,7 26-9,2 16 0,7 13 0,0 7 2,0 4 1,18 0-2,7 2-1,6-8 0,8-11 0,5-19-5,7-26-9,5-6 9,-3-41-2,-6-8-7,-13-7 8,-14 9 5,-11 11 1,-9 12 2,0 11 8,0 12 13,0 3-12,0 0-9,0 24-1,-7 8-1,5-2 0,2-2 0,0-6-1,4-4-1,21-7-9,6-11-6,11 0 4,-1-25-23,0-9-12,-9 1 17,-12 0 23,-11 8 8,-7 6 6,-2 7 15,0 10 36,0 0-12,0 2-18,0 0-10,-6 23-16,-2 12-1,6 11 1,2-2-1,0-5 0,14-4 0,11-16-3,10-14-11,7-5-8,12-26 4,0-18 1,-4-14-16,-7-8-6,-16-2 14,-16-13 24,-11-2-2,-2 1 6,-25 11 1,2 23 17,-4 19 29,5 20-10,2 9-17,2 0-7,-1 30-11,10 16-3,11 15 5,0 6 1,5 6 2,24 0-5,4-7-3,10-1-1,1-12-1,8-13-7,0-10-11,7-25 0,-1-5-10,-3-26-2,-7-23 3,-15-4 15,-14 9 10,-7 6 4,-10 14 14,-2 14 25,0 6-12,0 4-11,0 0-9,0 9-9,-4 10-2,2 5 2,2-2 0,0-3-1,6-2 0,19-7-10,4-10-7,9 0-8,-2-10-21,3-16-5,-2-8 1,-14-7 41,-2 4 10,-15 4 1,-2 13 15,-4 8 56,0 12 1,0 0-25,0 14-33,-4 19-14,-2 7 3,6-2 4,0-8-7,1 1 0,19-11 0,8-8-1,3-5-2,0-7-1,0-2-10,-3-20-1,-11-5 7,-11-4 4,-6-3 2,0-3 1,-23 6 1,-11 7-1,-7 12-1,4 7-2,3 5-1,11 0 4,15 0-5,8 0 4,0 0-3,5 0-37,21 0-19,11 0 46,13 0 9,3 0-1,1 0 5,2 14 0,-5 7 1,-6 2 12,-8 8 10,-12-4-8,-11 2 1,-12-7-8,-2-8-3,0-4 1,-9-6-1,2-4 6,3-12 3,4-26-8,0-12-3,6-2-3,21 4 2,2 7-1,2 19 0,1 14 2,3 8 7,-1 7-3,-3 28 21,-7 13-13,-10 10-8,-11 7 12,0 5-6,2-8 9,1-11-6,8-15 13,3-28-24,12-8-3,8-18 2,2-22 5,-1-5-8,-4-1-12,-12 8-6,-13 4-23,-9 2-15,-7 6-56,-35 6-186,-18 2-223</inkml:trace>
  <inkml:trace contextRef="#ctx0" brushRef="#br0" timeOffset="32217.4">16087 6441 628,'0'0'0,"182"-87"-74,-90 53 74,-20 9-78,-26 5-64,-21 3 142,-17 1 218,-8 0 176,0 0-118,0 2-125,0-2-56,0 2-54,0 4-26,0-1-15,0 11-32,-13-3-98,-18 3-562</inkml:trace>
  <inkml:trace contextRef="#ctx0" brushRef="#br0" timeOffset="33162.81">17399 4316 1048,'0'0'86,"0"0"-84,0 0 17,0 0 23,135 0 21,-61-3-9,-1-11-14,-5-1-7,-11 8-16,-12 1-14,-24 2-3,-13 4-17,-2 0-66,-6 0-66,-6 0-70,-19 4-133</inkml:trace>
  <inkml:trace contextRef="#ctx0" brushRef="#br0" timeOffset="33334.71">17478 4574 848,'0'0'114,"0"0"-49,0 0 56,118 4-35,-42-8-29,12-18-18,3-5-16,-7 4-13,-19 2-10,-25 11-7,-23 5-117,-17-2-303</inkml:trace>
  <inkml:trace contextRef="#ctx0" brushRef="#br0" timeOffset="34339.07">20119 3960 653,'0'0'87,"0"0"-56,0 0 76,0 0-10,0 0-50,0 0-5,-2-74 19,-13 63-8,-8-1 0,-3 5-14,-8 1-9,-6 4-3,-7 2-7,-4 0-9,0 0 10,2 18-10,-1 8 4,8 6-2,0 6-5,9 14 0,8 12-1,9 15-1,7 11-3,9 5 0,0 12 3,7-1 1,13-2-4,3 5 0,3 2 2,3 5 0,7 8-2,0 4-2,1 0 0,2 1-1,1-1-1,-2 5 1,-7-7 2,-8-3-2,-4-13 0,-3-18 2,-12-12-1,-4-13 2,0-12 1,-14-8 11,-14-12 3,-15-8-2,-11-17-4,-10-6 2,-5-4-4,-7 0 0,7-24-10,9-7 2,9-2-4,17 5 2,14 6-11,16 8-41,4 7-44,26 6-101,17 1-315</inkml:trace>
  <inkml:trace contextRef="#ctx0" brushRef="#br0" timeOffset="34758.48">19990 7128 1008,'0'0'126,"0"0"-110,0 0 69,-44 151-50,44-97-28,0-1-2,2-14-3,13-11-1,8-14 2,2-14-1,6-3 0,4-38 2,3-11 0,0-6 0,-9-5-2,-13 12-1,-16 2 3,0 12 5,-14 10 8,-15 11 3,-9 10-13,3 6-5,-5 0-2,1 0-50,8 6-102,2-6-276</inkml:trace>
  <inkml:trace contextRef="#ctx0" brushRef="#br0" timeOffset="35343.06">20299 3463 764,'0'0'106,"0"0"54,0 0-42,0 0-69,0 0-33,0 0-7,32 5-3,-18 50 28,-9 11 0,-1 11-1,-4-4-14,0-2-3,2-13-6,2-10-4,8-8-3,3-14-2,5-12-1,7-10 0,2-4-9,5 0-20,-1-12-34,-8-12-72,-12-6-187,-13 0-210</inkml:trace>
  <inkml:trace contextRef="#ctx0" brushRef="#br0" timeOffset="35501.96">20312 3851 912,'0'0'73,"0"0"-15,0 0-29,122-76-23,-51 50-6,0 2-5,-13 2-111,-15 0-168</inkml:trace>
  <inkml:trace contextRef="#ctx0" brushRef="#br0" timeOffset="36325">20728 4800 409,'0'0'483,"0"0"-389,0 0 51,0 0-26,0 0-84,0 0-15,-105-54-8,72 74-4,2 10-3,6 8 6,1 7-2,8 6 5,9 0-1,7 2 0,0 2 2,0-3-6,18 3-3,0-4-4,-2-2-4,-5 1 1,0-8-19,-7 0-24,-4-5-34,0 0-85,0-3-130,-18-8-32</inkml:trace>
  <inkml:trace contextRef="#ctx0" brushRef="#br0" timeOffset="36657.26">20345 5499 296,'0'0'484,"0"0"-372,0 0 43,-10-113-71,44 71-73,15-9-7,9-4 1,9-4-5,2 5 0,-2 7-2,-9 3-5,-9 9-51,-16 3-2,-10 4 5,-7 3 54,-8 2 1,-3 0 17,-4 5 26,-1 2 28,0 8-2,0 1 3,0 7 1,0 0-29,-6 7-26,-9 30-15,1 13-2,4 10 2,4 1 9,6 9-10,0-1-1,6 0-2,11-6 0,-1-12-42,-1-9-55,1-10-112,-5-18-177</inkml:trace>
  <inkml:trace contextRef="#ctx0" brushRef="#br0" timeOffset="36987.8">21037 5121 1064,'0'0'20,"0"0"-11,0 0 20,-15 103-22,15-66-3,5 2-3,11-10-1,1-14 0,6-5-1,3-10-32,3-6 6,6-25-1,-5-8 2,-5-4-19,-8 2 3,-8-3 42,-6 5 9,-3 7 43,0 14 26,0 8 21,0 8-17,0 2-36,0 0-27,0 22-18,0 14-2,0 7 1,2 3-2,9 1-8,5-2-61,-3 1-128,-7-12-140</inkml:trace>
  <inkml:trace contextRef="#ctx0" brushRef="#br0" timeOffset="37218.1">21323 4836 992,'0'0'121,"0"0"-119,134-26 16,-56 42 10,-3 21-7,-5 9 16,-26 6-13,-17 7-5,-27 2-13,0 8 4,-29-3-4,-8-7-1,3-12-5,10-21-35,10-18-58,11-8-115,3-7-99</inkml:trace>
  <inkml:trace contextRef="#ctx0" brushRef="#br0" timeOffset="37704.91">22193 4921 795,'0'0'82,"0"0"18,0 0 16,0 0-89,-134 55-12,96-11 25,11 9-17,11 1-17,16-6-1,0-10-5,18-13-16,22-23-31,10-2-9,3-27 27,-2-16 14,-6-6 9,-13 3 6,-12 5 0,-14 6 16,-6 12 30,0 8 12,0 9-11,-6 6 5,-6 10-28,4 30-15,7 26 0,1 20 5,5 18 8,24 17 0,2 10-12,-2 9-2,-11 3-8,-16-10 3,-2-24-2,-32-25 0,-16-32 3,-8-26 8,-1-23 9,1-3-3,2-41 0,9-15 1,14-12-12,18-9-2,13 2-5,2-4-1,29 5-11,14-2-29,8 3-42,3 5-96,-5 2-269</inkml:trace>
  <inkml:trace contextRef="#ctx0" brushRef="#br0" timeOffset="37924.84">22582 4800 469,'0'0'697,"0"0"-688,0 0 30,0 0-7,-62 113-21,50-41 3,5 2 5,4 5 0,3 3-14,0-4 1,0-13-6,5-14-10,14-19-86,6-16-156,0-16-232</inkml:trace>
  <inkml:trace contextRef="#ctx0" brushRef="#br0" timeOffset="38156.86">22708 4903 1113,'0'0'40,"0"0"4,0 0-29,0 0-2,-3 143 16,10-72 2,0 6-9,1-1 0,1-9-17,4-16-1,8-18-4,3-18 0,7-15-17,6 0-46,-4-27-45,-6-4-186,-12-3-239</inkml:trace>
  <inkml:trace contextRef="#ctx0" brushRef="#br0" timeOffset="38299.69">22674 5245 941,'0'0'142,"0"0"-127,0 0 22,0 0-37,149-106-69,-102 84-127,-11 0-127</inkml:trace>
  <inkml:trace contextRef="#ctx0" brushRef="#br0" timeOffset="38441.11">23030 5087 985,'0'0'108,"0"0"-92,0 0-29,0 0 13,125-30-153,-100 10-188</inkml:trace>
  <inkml:trace contextRef="#ctx0" brushRef="#br0" timeOffset="38794.26">23290 4976 983,'0'0'43,"0"0"42,0 0-33,-9 131-40,9-85-9,0-5-3,11-2 0,-3-6-12,14-20-40,4-8-27,8-5-59,9-28-22,-3-7 4,-4-9 71,-4 0 85,-15 3 11,-7-2 13,-4 14 111,-6 12 21,0 7 28,0 10-48,0 0-52,0 6-43,0 22-26,-3 8 7,3 5 3,0 5-16,0-5-5,9-3 2,10-8-6,0-11-17,2-9-40,-3-9-86,-5-1-155,-5-15-220</inkml:trace>
  <inkml:trace contextRef="#ctx0" brushRef="#br0" timeOffset="39012.14">23622 4720 1183,'0'0'2,"0"0"8,129 22 8,-71 23-16,-4 9 2,-6 5 12,-12 3 38,-14 1-1,-15 4-35,-7 0-15,-13-2-3,-23-11-8,-5-10-40,8-22-98,0-17-169,10-5-211</inkml:trace>
  <inkml:trace contextRef="#ctx0" brushRef="#br0" timeOffset="39438.6">24262 4939 350,'0'0'754,"0"0"-738,0 0 70,0 0-33,-114 76-49,93-30 2,8 0-2,9-3 4,4-6-8,0-11 0,5-10-3,21-12-36,8-4-25,1-4 3,3-29-5,-3-6 5,-8-9-6,-11 2 67,-9-6 6,-7-12 38,0-4 21,-7-4-11,-4 8-4,6 24 15,0 17 8,4 17-4,-2 6-16,3 6-37,0 28-9,0 16 16,3 12 11,8 4-13,9 1-7,-6-3-4,-1-4-8,-5-7-2,-3-7-20,0-11-36,-5-9-32,2-17-86,4-9-230,3-7-314</inkml:trace>
  <inkml:trace contextRef="#ctx0" brushRef="#br0" timeOffset="39790.97">24560 5053 495,'0'0'480,"0"0"-452,0 0 62,0 0-38,-29 114-44,29-75 0,0-3 3,5-3-8,12-12 4,8-13-1,2-8 6,4-2 12,4-30-6,-4-9-13,-4-4 7,-6 0 3,-8 3 11,-9 11 2,-4 8 5,0 11 11,0 12 5,0 0-19,0 20-18,-10 21-3,5 6 12,5 3-5,0-10-7,0-10-3,20-14-5,4-13 2,7-3 3,-1-8-6,0-17-1,-7-7-36,-12-4-34,-11 2-84,-7-5-506</inkml:trace>
  <inkml:trace contextRef="#ctx0" brushRef="#br0" timeOffset="42198.9">13769 4555 309,'0'0'152,"0"0"-75,0 0-1,0 0-28,0 0-23,0 0 11,-23-12 17,21 7 5,0-5 17,0 2-5,-1-3-31,0 8 0,2 3 11,-1 0-4,2 0-16,0 0-2,0 0-8,0 0-3,0 0-8,0 1-3,3 20-5,17 6 22,3 8 7,4 0-12,2 2 1,2 1-3,3-6-8,-5-3-2,-2-6-4,-6-9 2,-5-2-3,-4-8 0,-8-2-1,-4-2-9,0 0-19,0 0-27,0 0-75,0-14-143,-8-10-166</inkml:trace>
  <inkml:trace contextRef="#ctx0" brushRef="#br0" timeOffset="42454.74">13931 4493 650,'0'0'69,"0"0"71,0 0-16,0 0-82,0 0-23,0 0-3,-40 50 30,29-13 10,-5 3-22,6 2-9,-4-1 10,-2-6-19,6-3-3,0-7-5,0-6-4,7-7-4,1-4-5,0-6-45,2-2-67,-5 0-99,-3 0-80,0-13-289</inkml:trace>
  <inkml:trace contextRef="#ctx0" brushRef="#br0" timeOffset="42680.41">13640 4726 734,'0'0'177,"0"0"-108,0 0 9,0 0-62,0 0 11,116-18 21,-57 1-8,6-8-2,-2-3-4,-10 3-13,-14-1-2,-15 11-17,-16 9-2,-5 4-4,-3 2-50,0 0-73,-23 2-171,-4 7-190</inkml:trace>
  <inkml:trace contextRef="#ctx0" brushRef="#br0" timeOffset="48238.41">1771 8430 981,'0'0'63,"0"0"74,0 0-44,0 0-60,0 0-25,0 0 18,-29 168 17,29-102-17,0-6-3,0-11-8,0-7-4,7-14-7,13-6-3,9-4-1,9-6-2,2 0-42,5-8-25,-1-4-85,-6 0-243,-9-20-287</inkml:trace>
  <inkml:trace contextRef="#ctx0" brushRef="#br0" timeOffset="48375.49">2054 8395 1111,'0'0'15,"0"0"-13,0 0-2,125-55 0,-53 38-52,-3 0-168,-13-1-140</inkml:trace>
  <inkml:trace contextRef="#ctx0" brushRef="#br0" timeOffset="48508.61">2480 8185 827,'0'0'191,"0"0"-141,0 0 14,0 0-27,0 0-6,0 0-6,0 130-17,6-77-8,6 3-48,0-4-291,1-10-230</inkml:trace>
  <inkml:trace contextRef="#ctx0" brushRef="#br0" timeOffset="48689.87">3049 8129 1082,'0'0'6,"144"-54"-5,-52 34 30,-8 8-30,-10 6-1,-23 6-114,-19 0-189,-30 0-215</inkml:trace>
  <inkml:trace contextRef="#ctx0" brushRef="#br0" timeOffset="48965.1">2999 8107 522,'0'0'378,"0"0"-368,-73 149 84,73-58 22,0 20-58,17 21 12,12 22-14,-2 15-9,-4 10-16,-7 7 0,-7-7-14,-5-21 2,0-20-1,3-27-9,7-25 7,1-16-3,6-16-2,7-18-6,3-11 0,11-20-3,12-3-2,10-2-12,15-15-47,10-23-48,5-20-227</inkml:trace>
  <inkml:trace contextRef="#ctx0" brushRef="#br0" timeOffset="49498.71">4518 8201 870,'0'0'94,"0"0"-76,86-120 93,-41 62-72,0-7-23,-8-3-2,-10 8 0,-9 11-9,-15 12 5,-3 15 1,-10 10 0,-16 5-11,-8 7-2,6 0 1,7 0 1,10 0 0,9 11-3,2 11-6,0 6 8,24 6 1,13 1 12,7 6 7,3-4-8,-5 2 2,-11 0 6,-11-1-7,-15 0-6,-5 4-1,-18 2 1,-24 0-6,1-1-4,7-11-85,13-16-203,9-16-193</inkml:trace>
  <inkml:trace contextRef="#ctx0" brushRef="#br0" timeOffset="49834.97">3940 8613 560,'0'0'346,"0"0"-333,0 0 9,123 44 104,9-44-48,48 0-34,49-17 7,48-20-18,42-6-5,33-1 18,11-7-15,-8 8-13,-36 4-15,-54 3 3,-61 12 1,-58 7 2,-57 7-9,-40 3 0,-32 4-11,-17 3-25,-37 0-53,-41 7-74,-32 20-217</inkml:trace>
  <inkml:trace contextRef="#ctx0" brushRef="#br0" timeOffset="50278.42">4250 9756 798,'0'0'108,"0"0"-106,103-117 114,-57 65-31,-1 0-64,-9 6 3,-14 10 10,-13 9-23,-9 12 0,-4 6-7,-28 6-1,-3 3-1,-4 0-4,8 1 0,10 15-4,11 0 6,10 7-13,0 7 5,10 3 4,23 4 4,7-2 2,6 2-1,-1-1 0,-10 0 1,-5-6-2,-17-2 3,-8-4 7,-5-4 0,0-2 1,-5 0-8,-13-1-3,-4-6-85,2-2-121,2-9-89,1 0-183</inkml:trace>
  <inkml:trace contextRef="#ctx0" brushRef="#br0" timeOffset="50819.67">4849 9138 893,'0'0'13,"0"0"3,0 0 36,0 0-42,0 0-5,0 0 7,-93 97-9,80-97 6,-3 0 7,1-5 1,5-11-5,4-4 2,6-5-4,0 4-9,6 1-1,19 0 1,0 6-1,2 2 0,3 5-2,0 7 1,-1 0 1,-2 3 6,-4 18 4,-4 8 2,-6 3 5,-10 4-9,-3 0 5,0 2 4,-14-1-1,-11-4-3,-6-5-3,4-6 1,3-10 1,8-3-3,9-9-2,6 0 3,1 0 9,0 0-19,0 0-8,19 0 8,17 0 1,2-11 3,2 5 9,1-3-4,-10 1-2,-10 1 11,-2 0-7,-12 0-5,1 4-6,-1-2-15,2 3-52,6 2-102,-1 0-167,3 2-102</inkml:trace>
  <inkml:trace contextRef="#ctx0" brushRef="#br0" timeOffset="51030.05">5250 9566 1069,'0'0'136,"0"0"-131,0 0 78,-2 128-32,2-82-37,0 0-5,0-7-5,0-4-4,0-3 0,0-10-29,0 0-33,0-5-138,0-6-162,-7-7-163</inkml:trace>
  <inkml:trace contextRef="#ctx0" brushRef="#br0" timeOffset="51201.39">5184 9789 1194,'0'0'54,"0"0"-16,0 0 15,0 0-53,127-107 0,-55 76-6,-1 2-58,-5 10-114,-14 1-151,-8-1-203</inkml:trace>
  <inkml:trace contextRef="#ctx0" brushRef="#br0" timeOffset="51582.95">5902 9436 1148,'0'0'56,"0"0"10,0 0-2,0 0-45,-134 128-14,108-82 12,-1-3-5,13-5-8,5-8-3,9-11-1,0-7 0,0-12-3,27 0-15,9-19-14,4-17 9,-2-5-21,-7 0-30,-12 7-2,-4 5 44,-11 9 32,-4 11 41,0 3 36,0 6-6,0 0-17,0 0-19,-4 14-13,-1 19-11,5 4 8,0 5 3,0-5-8,22-6-3,9-9-8,2-8-1,10-8-2,-1-6-6,4-6-24,-7-18-12,-12-5-42,-12 0-96,-15-5-228</inkml:trace>
  <inkml:trace contextRef="#ctx0" brushRef="#br0" timeOffset="52444.45">4932 7287 719,'0'0'90,"0"0"-20,0 0 46,0 0-72,0 0-17,0 0 3,-16 0 1,1 0-19,6 0-9,0 0 7,0-14 3,7-3-10,2-3-3,0 1-1,0-1-3,9 1-9,9 2 6,5 9 1,0 1 0,0 7-3,2 0 1,-1 22 3,-2 13 5,-2 5 2,-6 6 10,-7 2-1,-5 1-1,-2-2-2,-5 1-2,-19-4-2,-3-8 0,4-10-2,8-14 0,9-7 1,4-5 0,2 0-3,0-10-14,0-6-29,13 5 23,7 8 12,1 3-1,13 0 5,2 11 2,6 1 2,2-3 10,1-8 24,-9-1 15,-7 0 1,-11-3-1,-3-12-10,-7-4-4,0-2-19,-1-1-12,-7 0-4,0 8-41,2 4-71,5 4-203,11-2-555</inkml:trace>
  <inkml:trace contextRef="#ctx0" brushRef="#br0" timeOffset="53150.88">6038 9090 878,'0'0'119,"0"0"-101,120 7 89,-50 15-21,5 13-8,1 7-28,-9 18-14,-11 14-14,-18 12-7,-23 13 2,-15 5 2,-2-4-6,-32-8-6,-3-11 5,-1-17-8,2-14-2,-2-10-2,0-8-23,-6-14-51,-9-8-69,-14-10-291</inkml:trace>
  <inkml:trace contextRef="#ctx0" brushRef="#br0" timeOffset="54139.93">5862 8775 587,'0'0'98,"0"0"-68,0 0 52,0 0-41,0 0-32,0 0 6,-31 88 3,17-77 0,-3-6 11,-4-3 13,1-2 6,4 0-13,5 0-1,7-12-9,4-2-14,0-6-8,2 0-2,18-1-1,7 4-5,-2 10 2,1 4 0,3 3-6,2 0 4,-2 15 0,-6 10 3,-9 5 2,-14 7 2,0 7 5,-11 7 5,-17 5-4,-5-3-3,-1-12-3,7-10-1,8-13 5,7-10-6,4-8 12,8 0 0,0 0-12,0 0-11,1-4 10,18 1-8,2 3 8,13 0 2,7 0 3,1 0 10,2 0 13,-1 0 16,-10-5-1,-6-11 0,-9 1-19,-11 0-12,-5 1-7,-2-3-4,0 1-53,-9 5-92,-22 4-196</inkml:trace>
  <inkml:trace contextRef="#ctx0" brushRef="#br0" timeOffset="54524.81">4000 9293 802,'0'0'77,"0"0"3,-40 130 12,30-40 1,4 7-16,6 2 7,0-5-39,0-7-19,27-9-16,9-6-9,17-11 2,13-12-3,7-6-10,2-14-68,-10-12-171,-18-17-447</inkml:trace>
  <inkml:trace contextRef="#ctx0" brushRef="#br0" timeOffset="55035.45">7092 9051 649,'0'0'188,"0"0"-23,0 0 33,0 0-114,0 0-62,-74 184 13,50-71 26,7-1-17,14-11-10,3-15-19,0-12-9,16-16-4,6-14-2,0-16-6,1-14-42,12-7-49,-4-7-109,1-7-254</inkml:trace>
  <inkml:trace contextRef="#ctx0" brushRef="#br0" timeOffset="55370.7">7324 9777 716,'0'0'336,"0"0"-320,3-104 47,21 53-36,3-10-24,-1-3 0,-11 10 5,-12 11-5,-3 17 4,-3 17 20,-17 4-15,-1 5-12,-1 0 0,5 12-1,9 10 0,8 2-4,0 2-3,11 1-1,18-4-1,9-2 5,4-4 5,-2 0 4,-1-2 2,-11-1 17,-8 5-3,-9 1-13,-8 4-4,-3 3-1,0-4-2,-14 1-31,-8-6-113,0-9-125,-2-9-100</inkml:trace>
  <inkml:trace contextRef="#ctx0" brushRef="#br0" timeOffset="55827.86">7567 8951 828,'0'0'18,"0"0"2,0 0-2,0 0-1,0 0-6,0 0-1,-29 68-3,15-63-1,0-5 2,4 0 12,1-17 19,7-12-36,2-5-2,2 3-1,17 1 0,5 7 0,1 8-1,5 7 1,-1 4 2,3 4 6,-6 0 5,-6 20 15,-9 10 4,-9 6 6,-2 4-2,-2 3-8,-22-4-16,-5 2-5,-2-8-5,7-6 1,1-12 2,12-6-4,4-7-1,7-2 7,0 0-7,0 0-3,20 0 3,16 0 4,4 0 3,9 0-6,-2 6 2,-6 6-3,0 2-56,-12-4-201,-2-5-320</inkml:trace>
  <inkml:trace contextRef="#ctx0" brushRef="#br0" timeOffset="56037.9">8131 9048 1196,'0'0'39,"0"0"-33,0 0 44,7 118-20,6-66-4,0-4-6,-3-4 0,-2-1-13,-3-10-4,-3-3-3,0-2-4,-2-3-56,0-4-109,0-5-186,0-5-175</inkml:trace>
  <inkml:trace contextRef="#ctx0" brushRef="#br0" timeOffset="56182.53">8062 9428 916,'0'0'118,"0"0"-100,0 0 51,0 0-69,0 0-10,164-144-67,-105 95-66,-11 0-103,-8-1-201</inkml:trace>
  <inkml:trace contextRef="#ctx0" brushRef="#br0" timeOffset="56524.61">8448 8947 717,'0'0'214,"0"0"-163,0 0 69,9 136-32,7-69-34,-1-2-17,-1-2-8,-2-7-13,-3-13-9,-5-18-2,-1-13-2,0-12-1,1 0 3,5-17 2,7-20-2,8-9-5,7 0-2,5 6-14,2 10 2,-3 12 11,-1 7 3,-3 11 0,-9 0 0,-11 13 7,-9 13-1,-2 8 8,-19 6 6,-18 0-5,-4 3-9,1-9-5,4-7 2,4-9-3,5-7 0,7-11-13,5 0-35,6-23-51,0-19-223,2-14-286</inkml:trace>
  <inkml:trace contextRef="#ctx0" brushRef="#br0" timeOffset="56930.28">8834 8522 1043,'0'0'9,"0"0"9,0 0 15,-32 123-24,14-100-9,2-9 4,6-10-4,-7-4 0,5 0 2,3-18-2,1-10-6,8 3-9,0-4 8,17 5-5,7 10 8,5 14 1,2 0 0,-2 16 3,-2 14 1,-3 8 8,-10 3 14,-12 3 6,-2 0 7,-18 2 4,-18 2-16,-6-6-16,-3-2-6,10-12 1,4-14-2,13-8 1,13-6 6,5 0 20,0 0-25,18 0 4,18 3-7,9 2 1,6 4-1,0 4-47,1 4-149,-2-6-238</inkml:trace>
  <inkml:trace contextRef="#ctx0" brushRef="#br0" timeOffset="57164.51">9248 8735 1172,'0'0'73,"0"0"-71,114 35 52,-49 28-3,3 15-17,-10 17 2,-20 9-11,-22 4-8,-16 0-5,-16-9-3,-24-16-1,-12-16-1,6-23-5,-1-20-4,8-24-1,11-4-42,1-40-51,10-24-153,-3-24-224</inkml:trace>
  <inkml:trace contextRef="#ctx0" brushRef="#br0" timeOffset="57567.46">9134 7754 1139,'0'0'1,"163"-51"22,-50 26 41,8 1-54,-4 15-5,-7 9-1,-16 3-4,-21 39-3,-17 17 3,-17 20 8,-13 18 23,-4 13 14,-2 18-4,5 24 0,9 13-9,7 16-5,9 13-10,1-1-4,-2 6 3,-11-3-2,-20-12 2,-18-8 8,-9-19-3,-29-27 0,-11-27 1,-2-35-5,-8-35-8,-5-30-8,-3-7-1,-3-42-7,8-26-40,9-17-15,15-12-13,13-8-41,8-7-203,8-11-432</inkml:trace>
  <inkml:trace contextRef="#ctx0" brushRef="#br0" timeOffset="57794.74">10612 8358 1072,'0'0'208,"0"0"-198,139-11 21,-55-11 14,-8 4-45,-14 0-19,-28 15-87,-28 3-300,-6 0-363</inkml:trace>
  <inkml:trace contextRef="#ctx0" brushRef="#br0" timeOffset="57951.2">10666 8659 1076,'0'0'106,"0"0"-94,133-31 47,-49 7-40,-7 0-18,-16 6-1,-26 8-7,-20 3-75,-15 2-159,0 3-285</inkml:trace>
  <inkml:trace contextRef="#ctx0" brushRef="#br0" timeOffset="59936.91">12371 8291 362,'0'0'183,"0"0"-7,0 0 6,0 0-38,0 0-23,0 0-53,0 0-38,-65-28-21,32 66 5,2 12 2,4 15-1,4 4-6,11 1-3,7-10-4,5-12-1,0-15-1,15-8 1,13-13-1,11-12-18,6 0-9,4-28 1,-2-13-31,-3-5-6,-11 0 19,-14 5 30,-11 9 14,-8 7 5,0 11 16,0 12 18,0 2-3,-4 4-19,-7 26-10,-1 6-6,6 5 3,6-4 0,0-1-2,0-10-2,18-8 1,9-6-1,4-12-2,9 0-7,2-13 8,-1-22 1,-10 5 0,-9-14 1,-13 6 0,-9-3 13,0-3 7,-14 15 7,-7 7-14,-11 12-11,1 10-3,-3 0-10,3 15-46,3 22-110,5 1-187,9 2-149</inkml:trace>
  <inkml:trace contextRef="#ctx0" brushRef="#br0" timeOffset="60266.64">12848 8664 390,'0'0'612,"0"0"-605,80-124 35,-37 74-5,-6 0-30,-12 5-3,-23 11-4,-2 6 1,-10 10 6,-25 9-3,4 3-4,2 6 0,3 0-12,12 1-3,10 20-5,4 4 6,9 4-6,22-1 5,10-2-3,5 0 18,3-2 0,-3 0 5,-7-4 0,-15 4 15,-15 2-10,-9 6-10,-4 7 4,-25-3-4,-7 2-25,10-8-105,3-9-46,9-14-130</inkml:trace>
  <inkml:trace contextRef="#ctx0" brushRef="#br0" timeOffset="60686.91">13613 8263 1032,'0'0'30,"0"0"82,0 0-66,-116 102-34,87-53 6,6-3 2,8-7-11,11-6 1,4-3-7,0-10-1,6-6-1,19-7-1,4-7-18,6 0-20,-1-19-17,-6-5-12,-7-10-3,-8-2 53,-7-8 17,-6 2 8,0 3 4,0 10 32,0 11 34,0 10 1,0 8-29,-4 4-17,0 28-25,2 14-1,2 8 10,0 6-11,4-8 3,19-7-7,3-12-4,6-15 1,-1-15-21,4-3-23,1-21-80,-3-12-167,-8-10-399</inkml:trace>
  <inkml:trace contextRef="#ctx0" brushRef="#br0" timeOffset="60898.08">13912 8163 1093,'0'0'113,"0"0"-104,0 0 69,-27 162-44,27-85-17,0 1 2,6-6 0,5-11-9,9-17-5,1-12-1,3-14-1,5-18-3,-1 0-1,3-11-17,-3-14-48,-10-1-121,-16-2-303</inkml:trace>
  <inkml:trace contextRef="#ctx0" brushRef="#br0" timeOffset="61025.91">13866 8532 767,'0'0'308,"0"0"-261,0 0 42,0 0-74,125-96-15,-55 72-95,-3-2-250,-9 4-303</inkml:trace>
  <inkml:trace contextRef="#ctx0" brushRef="#br0" timeOffset="61304.09">14745 8245 660,'0'0'187,"0"0"-93,0 0 95,91 127-113,-50-79-37,1 2-4,0 0-13,-1-6-12,-4-4-6,-5-8-4,-8-11-25,-7-7-77,-7-14-105,-6 0-138,-4-8-70</inkml:trace>
  <inkml:trace contextRef="#ctx0" brushRef="#br0" timeOffset="61528.29">14979 8263 850,'0'0'125,"0"0"-76,0 0 43,0 0-64,-58 123-16,49-77 3,-2 2 14,2-10-5,3 1 0,-1-6-10,2-3-8,1 0-6,-1-4-5,1-4-56,-5-3-83,3-7-143,-2-8-114</inkml:trace>
  <inkml:trace contextRef="#ctx0" brushRef="#br0" timeOffset="61731.96">14653 8617 174,'0'0'722,"0"0"-656,0 0 20,0 0-28,133-69-36,-67 45-12,3-3 10,-2-2-2,-11 7-1,-17 3-6,-13 8-11,-11 7-35,-6-4-89,-7 2-279</inkml:trace>
  <inkml:trace contextRef="#ctx0" brushRef="#br0" timeOffset="62291.96">15670 8243 812,'0'0'138,"0"0"-51,0 0 38,0 0-90,0 0-20,0 0 17,-101 117-11,86-70-3,-1 4-6,5-1 5,3-8-6,8-2-4,0-12-1,2-8-6,23-8 0,8-12-2,5 0-1,6-15-14,1-17-13,-5 1-16,-9 2-2,-9 0 30,-9 12 18,-7 8 1,-4 9 22,-2 0 13,0 11-24,-8 12-3,-7 3-1,7 2-1,8-8-6,0-3-1,0-6 1,15-8-1,9-3 1,10-3 0,-1-18-1,3-10 0,-7-1 0,-7 3 2,-13-6 5,-9 5 14,0 0 8,-9 6-8,-18 14-2,-4 10-17,-4 0-2,1 8-2,3 14-15,2-1-45,9 8-78,7-1-240,11-2-297</inkml:trace>
  <inkml:trace contextRef="#ctx0" brushRef="#br0" timeOffset="62645.31">16167 8640 861,'0'0'90,"0"0"17,94-118-9,-59 58-66,-1 0-11,-14-2-8,-11 13 3,-9 15-4,-7 19-7,-24 6 0,-7 7-3,3 2-4,6 2-13,10 17-9,13 4 3,6 2-3,4 3-5,22 2 10,13 0 12,-4 0 7,8-2 10,-7 2 28,-7-2-1,-4 0-4,-15 2-13,-10-3-9,0 1-4,-4 0-2,-27 5-5,-3-3-21,-5-7-160,2-14-53,4-9-381</inkml:trace>
  <inkml:trace contextRef="#ctx0" brushRef="#br0" timeOffset="63042.76">16725 8131 1047,'0'0'35,"0"0"113,49 170-77,-29-95-34,-3-5-13,-5-5-4,-6-19-10,1-13-3,-5-17 10,0-7-6,-2-9 2,4 0-7,8-25 5,3-7-10,10-6-1,5 3-13,7 3 1,-4 3 9,4 17 3,-8 2-4,-4 10 4,-5 10 0,-6 17 1,-11 4 6,-3-2 4,-3 10-5,-31-3 1,-6 0-5,-3-8 1,-5-7-3,2-9-6,1-8-16,6-4-24,7 0-33,7-25-102,9-12-224</inkml:trace>
  <inkml:trace contextRef="#ctx0" brushRef="#br0" timeOffset="63319.97">17230 8110 958,'0'0'47,"0"0"22,0 0 66,56 151-65,-51-80-22,-1-1-4,0-7-12,4-2-2,0-13-5,10-12 1,2-8-15,7-17 11,6-11-15,9 0-1,1-25-1,-3-7-5,-7 2-16,-17 2-14,-14-2-26,-2 2-46,-30-4-168,-18-8-354</inkml:trace>
  <inkml:trace contextRef="#ctx0" brushRef="#br0" timeOffset="63471.82">17228 8283 764,'0'0'99,"139"-57"23,-62 26-75,-8 1-35,-23 8-12,-22 10-5,-24 3-165,-16 4-330</inkml:trace>
  <inkml:trace contextRef="#ctx0" brushRef="#br0" timeOffset="64012.55">11428 10582 1091,'0'0'38,"0"0"-35,0 0 37,129-4-5,-69-13-23,-6 6-12,-14 7-74,-18 4-223,-22 0-233</inkml:trace>
  <inkml:trace contextRef="#ctx0" brushRef="#br0" timeOffset="64160.05">11480 10981 1072,'0'0'105,"0"0"-82,0 0 52,0 0-35,0 0-37,118-42-3,-34 15-25,-6-3-234,-12-4-665</inkml:trace>
  <inkml:trace contextRef="#ctx0" brushRef="#br0" timeOffset="64692.89">13232 10178 868,'0'0'75,"0"0"-11,0 0 35,0 0-55,0 0-16,0 0-6,-163-80-8,105 80 10,-3 29 5,3 8-8,5 16 4,6 12-7,14 22-10,17 20 6,16 18 6,0 16 2,33 16-10,12 5-5,2 10 2,0 11 0,-5-3-6,-13-8 7,-19-10-1,-10-24 3,-12-24 11,-26-26 4,-8-26 0,-4-28 0,-10-24-12,4-10-7,0-18-3,8-18-5,9 0-16,13 12-27,10 14-20,12 10-42,4 0-182,0 21-422</inkml:trace>
  <inkml:trace contextRef="#ctx0" brushRef="#br0" timeOffset="65073.89">12859 13152 151,'0'0'877,"0"0"-823,0 0 22,11 131-9,9-100-54,7-8-9,0-11-1,2-12-1,4-8-2,2-31 1,-3-10 1,-5-6 0,-11-1-1,-14 6 4,-2 10-2,-14 14 8,-19 12 24,-7 14-2,-5 0-15,5 17-8,5 6-9,8 0 4,11-8-5,7-4-19,9-11-48,0 0-161,0-29-354</inkml:trace>
  <inkml:trace contextRef="#ctx0" brushRef="#br0" timeOffset="65518.36">13332 9953 1041,'0'0'63,"0"0"-36,0 0 25,9 164 8,-9-85-19,1-8-13,-1-12-8,5-13-5,2-13-9,0-11 2,4-12-8,4-10 0,8 0-8,8-10-15,1-16-49,-4-3-104,-16 2-200</inkml:trace>
  <inkml:trace contextRef="#ctx0" brushRef="#br0" timeOffset="65663">13262 10337 992,'0'0'55,"0"0"-28,116-81-12,-53 56-15,-5 9-36,-21 6-221,-25 10-247</inkml:trace>
  <inkml:trace contextRef="#ctx0" brushRef="#br0" timeOffset="66552.85">14134 11090 574,'0'0'227,"0"0"-56,0 0-52,0 0-60,0 0-27,0 0 0,0 0 6,-129 145-13,109-101-9,9-2-3,11-8-9,0-10 0,1-5-4,29-12 0,6-7-8,11 0 7,0-24-27,2-7-35,-12-1 13,-12-1 26,-12 11 18,-9 6 6,-4 8 8,0 7 22,0 1 8,0 0-23,-11 15-13,3 13-2,6 5 2,2-5-2,0-1 0,6-6-2,19-7 1,6-11-6,9-3-6,0-3 13,-2-25 2,-7-9-2,-9 2 1,-6-2 4,-12 3 13,-4 1 17,0-2-3,-13 9-12,-12 9-8,-1 8-8,-3 9-4,-2 4 0,2 21-25,6 1-47,8 9-86,7 0-203,8-1-50</inkml:trace>
  <inkml:trace contextRef="#ctx0" brushRef="#br0" timeOffset="66866.68">14571 11378 677,'0'0'125,"0"0"-26,101-106 40,-62 63-67,-7 1-38,-12 6-18,-13 10-5,-7 6-3,0 8-2,-22 9-6,2 3 0,-3 0-9,7 13 2,7 6-15,9 1 2,0 1 4,18 3 1,16-2 3,10 0 6,5-4 6,3-4 2,-8 0 13,-16-4 15,-12 3-7,-16 2-10,0 9-3,-13 6 11,-18 2-21,-2-3-4,6-8-93,6-12-96,13-9-77,8 0-146</inkml:trace>
  <inkml:trace contextRef="#ctx0" brushRef="#br0" timeOffset="67256.88">15336 11041 825,'0'0'149,"0"0"-64,0 0 32,0 0-80,0 0-20,-120 88-6,91-49 11,10-2-6,6-3-7,11-1-6,2-9-1,0-9-4,24-7 2,13-8-33,2-5-3,3-22 12,-1-5-7,-12-4 18,-12 2 13,-9 0 1,-8 5 8,0 4 15,0 9 24,-1 8 3,-4 6 0,1 2-11,0 0-16,2 22-15,0 7-7,2 6 1,0-3-1,0 2 0,8-2-2,8-2-11,2-4-47,4-12-91,3-14-150,2 0-148</inkml:trace>
  <inkml:trace contextRef="#ctx0" brushRef="#br0" timeOffset="67610.95">15683 11039 925,'0'0'146,"0"0"-72,0 0-24,0 0-29,0 0-7,-13 138-3,13-101-7,0-8-1,20-9 1,9-11-4,6-9-1,10-5-2,2-24-2,-4-8-12,-10-3 2,-8-2 8,-12 1 7,-7 10 4,-6 9 16,0 10 34,0 12 4,-8 0-9,-3 31-27,-1 14-7,9 13 13,3 0-6,0-3-5,13-11-7,24-16-7,14-17-3,21-11 6,13-15-5,-4-28-1,-4-3-20,-26-2-50,-22 10-49,-24 0-347</inkml:trace>
  <inkml:trace contextRef="#ctx0" brushRef="#br0" timeOffset="68395.88">2785 12339 589,'0'0'103,"0"0"8,0 0 58,0 0-67,0 0-10,0 0-21,-118-46-38,83 71-5,3 21-13,6 19 0,8 5 0,12 2-4,6-4 1,0-2-11,17-1 3,7 2 0,-1 1-4,-3 5-42,-4 1-81,-12 0-171,-4-4-167</inkml:trace>
  <inkml:trace contextRef="#ctx0" brushRef="#br0" timeOffset="68703.58">2355 13114 499,'0'0'218,"0"0"-217,127-152 7,-39 80 14,11-9-17,-2 7-5,-17 7-38,-16 14-81,-23 17-1,-22 7 83,-11 14 37,-8 5 140,0 1 70,0 8-9,-8 1-43,2 0-64,-1 0-46,1 30-29,-2 9-7,2 16 6,1 6 14,5-3-4,0-2-9,0-5-16,0-4-2,15-8-1,2-10-21,5-12-44,3-8-63,6-9-153,-2-10-121</inkml:trace>
  <inkml:trace contextRef="#ctx0" brushRef="#br0" timeOffset="69162.86">3167 12522 834,'0'0'180,"0"0"-45,0 0-40,0 0-93,0 0 8,0 0-1,0 139 23,0-85-4,2-4-6,0-6-7,5-10 2,-1-5-10,3-8 7,0-5-14,-4-3 1,9-3-1,-6-1 2,1 0-2,0-1 2,-3-2-2,6-6-3,-1 0 2,3-6 1,3-16-3,-1-9-1,2-2-6,-3-6 4,-4-1-3,-4 0 3,-7 2-1,0 3 1,0 2 6,0 7 2,0 6-2,0 6 0,0 8 0,0 6 2,0 0-1,0 0-1,0 20-5,0 16 5,7 0 5,2 5-3,7-4 1,-3-1-3,1-4 0,1-5-2,-2-6-34,3-10-91,-6-11-126,-3 0-20,-7 0-178</inkml:trace>
  <inkml:trace contextRef="#ctx0" brushRef="#br0" timeOffset="69926.95">3506 12372 773,'0'0'231,"0"0"-136,0 0 21,0 0-67,0 0-42,0 0 12,166 46 17,-110 3-6,-13 2-12,-9 10-6,-17 5 2,-14 1-6,-3 5-3,-1-2 5,-23-8-9,-1-7-2,9-6-7,1-17-46,9-9-90,6-20-235,-4-3-204</inkml:trace>
  <inkml:trace contextRef="#ctx0" brushRef="#br0" timeOffset="70077.74">4174 12668 907,'0'0'267,"0"0"-265,0 0 3,148-127-5,-100 102-36,-5 13-105,-18 12-248</inkml:trace>
  <inkml:trace contextRef="#ctx0" brushRef="#br0" timeOffset="70220.13">4399 12842 833,'0'0'179,"0"0"-112,0 0 39,0 0-60,0 0-40,0 0 4,109-79-10,-59 33-152,-10-3-462</inkml:trace>
  <inkml:trace contextRef="#ctx0" brushRef="#br0" timeOffset="70706.46">4957 12270 828,'0'0'358,"0"0"-351,0 0 6,0 0-3,0 0-4,-65 156 26,47-95-5,4-7-9,10-4-10,4-7 0,0-9-7,12-13-2,15-10-5,8-11-46,5-7-8,-1-23-16,-4-8-2,-8-3-2,-8 5 52,-9 6 28,-1 11 39,-9 9 47,0 6 1,0 4-27,0 0-36,0 14-23,-3 13 0,3 6-1,0-3 0,0-6 1,4-8-1,16-11 1,5-5-1,10 0 4,-2-12 15,-8-14 10,0-4 2,-18 1-2,-7-4 3,0 1-8,-11 6-5,-14 2-12,-8 11-7,-3 8-5,3 5-29,1 10-50,6 20-110,8 2-228</inkml:trace>
  <inkml:trace contextRef="#ctx0" brushRef="#br0" timeOffset="71030.83">5442 12627 893,'0'0'129,"0"0"-69,103-151 52,-78 96-85,-14-2-13,-11 9-9,0 11 2,-20 12 6,-4 15-6,-3 10-2,-1 0-5,6 23-5,14 3 1,8 3-6,8-3-9,31-3-1,4-2-2,7-4 17,6-2 5,-3 0 4,-8-1 32,-9 1 7,-18 6-31,-12 5-6,-6 7-3,0 3-1,-20 2-2,-7-6-56,2-11-105,2-16-127,7-5-140</inkml:trace>
  <inkml:trace contextRef="#ctx0" brushRef="#br0" timeOffset="71434.12">6110 12140 1086,'0'0'52,"0"0"-5,0 0-19,0 0-22,0 0-6,-76 146 7,66-98 2,4-6 2,6-4-6,0-11-3,0-10 0,20-7-2,4-10-23,7 0-27,0-15 0,3-17 1,-8-6-5,-9-5 51,-8 5 3,-9 2 25,0 10 23,0 8 20,0 8 5,0 7-13,0 3-20,0 0-26,0 23-12,0 9 1,0 4 10,4-2-4,17-4-3,7-8-1,3-6-4,3-8-1,-1-8-24,3 0-47,-5-6-127,-6-20-266</inkml:trace>
  <inkml:trace contextRef="#ctx0" brushRef="#br0" timeOffset="72145.85">6446 12071 376,'0'0'178,"0"0"-2,0 0 37,0 0-97,0 0-54,0 0-35,30 70 45,-16-17-13,2-3-28,-1-6-16,4-10-6,1-12-6,2-12 0,2-10-2,6 0-1,7-28-11,-4-10-9,-4-8-6,-8-5-7,-13-2 20,-8 0 12,0 11 2,0 12 11,0 16 34,-7 14-6,-1 4-15,2 36-17,-1 17 4,7 9 15,0-2 0,20-12-10,19-12-7,9-16-6,12-19-1,11-5 2,7-29 4,2-17-9,-8-4 0,-17 0-12,-25 10-28,-30 9-27,-14 11-152,-55 8-727</inkml:trace>
  <inkml:trace contextRef="#ctx0" brushRef="#br0" timeOffset="72964.51">1450 14390 717,'0'0'131,"0"0"46,0 0-33,0 0-65,0 0-36,0 0-21,-98-16-7,61 50-12,1 12-2,7 2 1,11-4-2,11-6 0,7-12 0,5-12-2,26-14-10,13 0-7,3-14-4,0-16 7,-13-4 11,-17 4 2,-7-1 6,-10 12 0,0 11 7,0 4 17,0 4-7,0 5-20,13 38-10,9 33 10,12 28 10,3 21 19,1 18-8,-6 4-2,-8 10-16,-8-11-1,-16-17 1,0-30-3,-12-32 1,-17-27 4,0-22 16,-7-18-3,-5 0 5,-12-50-7,2-20-10,9-25-6,13-11-3,23-1 0,6 8-8,25 5-25,18 11-8,5 9-30,-6 3-135,-7 1-361</inkml:trace>
  <inkml:trace contextRef="#ctx0" brushRef="#br0" timeOffset="73161.61">1796 14355 1154,'0'0'26,"0"0"29,0 0-36,0 0-16,-33 153 10,19-69 17,5 4 3,5 4-15,4-9-12,0-11-2,13-23-4,15-22-7,12-10-72,1-17-113,2-12-241</inkml:trace>
  <inkml:trace contextRef="#ctx0" brushRef="#br0" timeOffset="73363.71">2014 14439 1028,'0'0'108,"0"0"-71,0 0-16,0 0 0,4 136 21,8-66 10,-1-3-20,2 0-12,1-12-17,1-19 5,10-11-8,2-16 0,6-9-25,-2-5-41,1-22-90,-14 1-231</inkml:trace>
  <inkml:trace contextRef="#ctx0" brushRef="#br0" timeOffset="73497.91">2066 14802 778,'0'0'242,"0"0"-242,0 0-11,0 0-11,125-130-184,-83 96-160</inkml:trace>
  <inkml:trace contextRef="#ctx0" brushRef="#br0" timeOffset="73653.81">2376 14652 224,'0'0'949,"0"0"-947,0 0-2,0 0-3,0 0-65,153-70-78,-113 40-138,-9-6-162</inkml:trace>
  <inkml:trace contextRef="#ctx0" brushRef="#br0" timeOffset="73972.4">2721 14425 732,'0'0'222,"0"0"-164,0 0 49,0 104-56,0-72-31,8-1 6,6-7-11,4-7-6,6-8-7,5-6 1,8-3-3,4-12-16,-3-21-43,-4-5-18,-12 0 13,-11-1 40,-9 4 24,-2 8 8,0 9 47,0 13 40,0 2-19,0 3-32,0 0-13,0 0-20,0 18-9,0 8 2,0 4-1,13 5-2,7-3-1,3 0-10,2-4-82,-5-4-145,-11-10-261</inkml:trace>
  <inkml:trace contextRef="#ctx0" brushRef="#br0" timeOffset="74202.91">3012 14223 1059,'0'0'108,"0"0"-107,0 0 18,186-58-10,-106 58-2,-2 12 24,-7 18 26,-14 16-9,-11 10-17,-19 14-4,-16 9-7,-11 3-4,-4 0-13,-21-8-3,-2-9-1,5-14-38,2-17-55,6-27-151,-1-7-243</inkml:trace>
  <inkml:trace contextRef="#ctx0" brushRef="#br0" timeOffset="74360.86">4034 14301 1225,'0'0'36,"0"0"-32,152-108-4,-99 81-5,-18 15-142,-23 12-216,-12 0-378</inkml:trace>
  <inkml:trace contextRef="#ctx0" brushRef="#br0" timeOffset="74493.57">4094 14488 1121,'0'0'78,"0"0"-9,0 0-26,132-80-38,-81 46-5,-15 5-1,-23 12-71,-13 5-275</inkml:trace>
  <inkml:trace contextRef="#ctx0" brushRef="#br0" timeOffset="75356.74">4847 13876 184,'0'0'5,"0"0"-3,0 0 7,0 0 49,0 0 93,0 0 60,83-60-7,-83 56-7,0 4-44,0 0-58,-8 0-39,-17 25-37,-3 21-9,-2 12-5,3 3-3,9-6 8,11-4-8,7-8-1,0-14-1,12-6 0,14-14-4,5-9-12,8 0-12,-2-12-5,-1-11-4,-7-13 13,-7 2 7,-11 2 17,-2 4 2,-4 7 5,-5 11 0,0 7 10,0 3 0,0 0-17,0 0-5,0 16-7,0 12 10,4 4-1,5-2 3,5-8 1,1-9-1,5-6-3,2-7-6,5 0 9,-2-14 0,-5-13 6,-7-2 2,-7-1 15,-6-5 2,0 3 8,-4 5-18,-13 4-3,-4 9-11,-1 13-2,2 1-12,-2 7-15,-1 21-83,8 7-174,3-4-141</inkml:trace>
  <inkml:trace contextRef="#ctx0" brushRef="#br0" timeOffset="75701.83">5394 14179 964,'0'0'30,"0"0"45,105-122-12,-70 69-34,-3-1-14,-22 4 12,-8 8-9,-2 9-7,-8 13 0,-17 13-6,-6 7-5,-2 10-2,4 16-11,6 4-4,14-4-18,9-2 8,7-4 1,24-1 9,13-8 15,8-3 2,4 2 2,-4-2 3,-12 6 11,-10-2 0,-16 5 0,-12 2-10,-2 5-3,-6 7 1,-23 3-4,-2-7-4,2-6-101,6-10-65,7-11-78,7 0-146</inkml:trace>
  <inkml:trace contextRef="#ctx0" brushRef="#br0" timeOffset="76398.82">5864 13592 949,'0'0'84,"0"0"-65,0 0 11,45 109 31,-16-51-18,-3 1-2,-3-6-9,-8-8-11,-3-8-3,-8-11-1,-2-15-9,2-4 8,-1-7-13,1 0 6,-1-7 1,6-19-9,4-8-1,7-1-4,7 4-8,-1 9 3,5 8-3,2 6 10,2 6 0,-2 2 2,-4 0 1,-7 0 2,-11 16 1,-11 6 1,0 8 4,-16 2 5,-17 5-2,-9-5-6,-6-4-4,3-9 2,2-8-2,9-11-1,6 0-2,14-2-30,6-20-47,8-7-136,0-1-250</inkml:trace>
  <inkml:trace contextRef="#ctx0" brushRef="#br0" timeOffset="76655.74">6582 13409 1058,'0'0'152,"0"0"-137,0 0 27,0 0-38,0 0 9,-20 152 33,6-77-8,8 3-8,4-2-2,2-6-9,2-12-10,22-9-5,8-14-4,3-16-4,3-11-37,-1-8-47,0 0-133,-8-18-311</inkml:trace>
  <inkml:trace contextRef="#ctx0" brushRef="#br0" timeOffset="76887.7">6849 13465 407,'0'0'808,"0"0"-796,0 0 16,0 0-1,21 118 3,-6-55 2,1 0 1,-1 7-7,1-9-7,1-11-7,4-14-10,-3-16-1,1-11-2,2-9-2,1 0-49,3-16-49,-12-11-177,-13-2-401</inkml:trace>
  <inkml:trace contextRef="#ctx0" brushRef="#br0" timeOffset="77037.8">6762 13808 1207,'0'0'54,"0"0"-15,0 0-39,0 0-9,132-96-42,-85 66-93,-11-2-231,2-3-315</inkml:trace>
  <inkml:trace contextRef="#ctx0" brushRef="#br0" timeOffset="77185.78">7161 13647 1181,'0'0'52,"0"0"-47,0 0-2,123-32-3,-74 6-102,-11 1-83,-7-2-179</inkml:trace>
  <inkml:trace contextRef="#ctx0" brushRef="#br0" timeOffset="77518.01">7516 13467 979,'0'0'155,"0"0"-116,0 0 38,0 0-58,-6 102-17,23-79 6,-4-8-6,5-3-1,2-5-2,5-7-9,4 0-23,2-19-38,0-13-16,-2-6 15,-6-6 25,-6 1 47,-10 4 7,-7 11 31,0 8 53,0 10 33,0 10-53,0 0-36,0 12-23,0 15 0,0 11 6,0-6-5,11-3-8,4-3-2,6-4-3,-1-2-25,-6-4-58,-1-9-170,-11-7-336</inkml:trace>
  <inkml:trace contextRef="#ctx0" brushRef="#br0" timeOffset="77741.93">7775 13040 1134,'0'0'94,"0"0"-24,129-52 1,-46 52-34,10 29-2,7 32 9,-7 15-14,-14 14 0,-28 9-21,-24 3-3,-27 2-4,-3-3 6,-36-5-7,-13-14 7,-4-15-8,-8-12 0,-5-8-61,0-19-60,-3-20-257</inkml:trace>
  <inkml:trace contextRef="#ctx0" brushRef="#br0" timeOffset="79111.34">17355 10747 679,'0'0'110,"0"0"-49,0 0-6,0 0-33,-131 138-3,117-83 2,8 4-2,6-1 12,0-5-2,0-10-7,20-11-2,7-12-12,6-11 1,5-9-7,7-5 5,-1-24-2,-4-8-5,-7-5-17,-10 5 17,-15 2 4,-8 9 1,0 12 2,0 4 4,0 10 16,0 0-11,-7 7-6,-3 24-10,1 7 1,2 4 0,7-6 3,0-4 1,12-8-2,13-8-1,8-10-1,4-6 3,1-4-2,2-23 3,-8-8 2,-12 0 0,-9-4 16,-11 3 1,0 2 4,-20 5-13,-7 14-12,-4 8-3,0 7 0,-3 14-36,10 19-53,10 9-82,9 4-136,5 2-63</inkml:trace>
  <inkml:trace contextRef="#ctx0" brushRef="#br0" timeOffset="79398.48">17779 11296 684,'0'0'114,"0"0"82,114-114-70,-68 61-64,-7-3-22,-10-2-6,-14 5-19,-15 12-6,0 12-7,-15 17 0,-14 12-2,0 0-10,4 10-9,7 17 8,11 2 3,7 4-11,4 1-2,33-4 0,4-6 18,4-1 3,-6 2-2,-10 3 4,-12 4-4,-17 2 2,0 6-2,-13 0-1,-16-4-39,1-6-156,2-13-119,1-17-203</inkml:trace>
  <inkml:trace contextRef="#ctx0" brushRef="#br0" timeOffset="79773.34">18296 10842 926,'0'0'33,"0"0"-29,0 0 93,60 120-22,-40-65-28,-4-1-20,-3-3-5,-2-10-3,-5-11-6,2-9-3,-3-14 5,-3-7-14,3 0 4,7-12 10,10-17-8,10-9-7,11 1-1,1 8 1,-2 12-1,-2 9 0,-8 8 2,-11 0-2,-9 8 2,-12 16 2,0 6 12,-16 4 6,-17 1-10,-7-3-3,0-11-4,-3-3-2,1-8-2,4-4 0,7-6-18,9 0-26,10-16-45,12-14-121,0-11-210</inkml:trace>
  <inkml:trace contextRef="#ctx0" brushRef="#br0" timeOffset="80005.42">19115 10624 1087,'0'0'40,"0"0"26,0 0 11,-50 118-47,35-55 0,-4 9-3,6-6 3,5-5-7,6-8-13,2-5 3,0-10-13,16-4 2,10-8-5,-1-8-31,10-13-57,0-5-149,1-12-272</inkml:trace>
  <inkml:trace contextRef="#ctx0" brushRef="#br0" timeOffset="80224.25">19355 10722 984,'0'0'64,"0"0"-15,0 0 35,0 0-35,-15 163-8,9-86-1,4 8-2,2-7-11,0-6-9,0-14-10,21-17-8,6-18 0,6-12-1,5-11-24,2-11-28,-2-15-74,-11-2-153,-19 1-292</inkml:trace>
  <inkml:trace contextRef="#ctx0" brushRef="#br0" timeOffset="80365.6">19313 11139 979,'0'0'56,"0"0"-12,0 0 17,0 0-54,118-109-7,-63 83-69,-3 7-199,-5-4-210</inkml:trace>
  <inkml:trace contextRef="#ctx0" brushRef="#br0" timeOffset="80522.38">19745 11122 656,'0'0'453,"0"0"-433,0 0 16,0 0-9,0 0-17,116-35-10,-70 5-54,-4-4-141,-5-3-207</inkml:trace>
  <inkml:trace contextRef="#ctx0" brushRef="#br0" timeOffset="80843.54">20129 10886 607,'0'0'169,"0"0"34,0 0-56,-18 108-75,13-65-18,3-4-16,2 0-18,0-9-10,4-7-7,19-11 1,8-12-2,11 0-2,4-21-10,6-13 6,-9-6-11,-10-1-10,-10 1 3,-12 7 21,-11 1 1,0 11 8,0 9 24,0 8 15,-3 4-12,-3 0-10,1 10-17,3 17-7,2 6 3,0-1-4,5-1 1,12-2-1,5-4-16,-2-4-58,-4-6-88,-5-11-224,-11-4-150</inkml:trace>
  <inkml:trace contextRef="#ctx0" brushRef="#br0" timeOffset="81072.52">20389 10660 977,'0'0'50,"0"0"34,145-75 50,-60 75-91,7 14-15,-1 30 15,-11 14-9,-18 9-19,-23 1-11,-24 2 0,-15 0-2,-11 1 1,-27-11-3,-7-10 0,3-16-17,7-18-46,8-16-65,13 0-161,12-22-53</inkml:trace>
  <inkml:trace contextRef="#ctx0" brushRef="#br0" timeOffset="81468.24">21336 10826 846,'0'0'163,"0"0"-50,0 0 18,0 0-92,0 0-29,0 0 0,-140 142-1,122-93-4,7-5-2,11-9-2,0-12-1,9-11-3,20-12-6,7 0-6,7-26-8,-4-12-15,-1-6-1,-13-4-7,-15-6 37,-7-9 9,-3 1 1,-5 1 14,-12 12 24,3 18 31,5 16-7,3 11-8,4 4-10,0 0-27,2 28-14,0 16 5,4 9 14,15 8-2,2 2-7,-1-2-8,-9 1-6,-2-1 0,0-8-39,0-16-50,4-16-63,2-19-236,3-2-136</inkml:trace>
  <inkml:trace contextRef="#ctx0" brushRef="#br0" timeOffset="81812.53">21749 10962 1051,'0'0'119,"0"0"-103,0 0 34,0 0-14,0 0-31,57 123 0,-35-109-3,-1-10-1,2-4 0,4-7 7,-1-28-8,3-8-1,-7-3-2,-6 2 2,-5 13 2,-9 11 8,-2 14 38,0 6 13,0 3-35,0 32-18,0 9 13,0 6 0,7-9-3,22-10-9,7-10 8,8-18 3,10-3 1,6-18 0,5-19-6,-5-1-9,-15 7-5,-19 9-1,-19 5-33,-7 9-45,-14-2-84,-28-6-734</inkml:trace>
  <inkml:trace contextRef="#ctx0" brushRef="#br0" timeOffset="130999.49">2951 16080 748,'0'0'246,"0"0"-141,0 0 10,0 0-48,0 0-37,0 0-6,0 0-6,0 0-9,-10 22 31,10 9 21,0 4-23,0-7-14,0 6-2,0-2-4,0 4-9,0-5 0,0-4-7,0-5 1,0-10 0,0-1-1,0-8-2,8 2-2,0-3-2,3 2-8,3-4-34,5 0-17,8 0-32,-3-18-101,0-18-283</inkml:trace>
  <inkml:trace contextRef="#ctx0" brushRef="#br0" timeOffset="131132.1">3049 16160 721,'0'0'82,"0"0"-79,158-76-6,-89 48 0,-7-2-283</inkml:trace>
  <inkml:trace contextRef="#ctx0" brushRef="#br0" timeOffset="131305.53">3487 15869 1041,'0'0'149,"0"0"-80,0 0-23,0 0-24,0 0-20,0 0 10,-4 76 8,4-40-15,0-1-5,0 5-1,0 6-47,16-6-106,1-8-220,0-6-120</inkml:trace>
  <inkml:trace contextRef="#ctx0" brushRef="#br0" timeOffset="131492.35">3771 15994 931,'0'0'172,"0"0"-168,150-79 31,-69 51 25,0 6-46,-6 8-9,-9 11-5,-24 3-54,-13 0-73,-17 0-52,-12 9-11,0 8-5,-1-8 19</inkml:trace>
  <inkml:trace contextRef="#ctx0" brushRef="#br0" timeOffset="131792.49">3817 16003 727,'0'0'182,"0"0"-118,0 0 24,-35 117-12,35-55-4,6 22 3,6 15-4,1 17-18,-2 15 0,-4 6-24,2 2-7,-9-7-3,4-14-11,-3-15 4,5-11-5,3-16 7,4-12-9,6-15 3,2-5-6,10-16-2,8-6-2,14-8 2,14-11-1,11-3 1,8 0-30,-2 0-38,-11 0-55,-26 0-324</inkml:trace>
  <inkml:trace contextRef="#ctx0" brushRef="#br0" timeOffset="132206.09">6112 15448 864,'0'0'252,"0"0"-170,0 0 8,0 0-25,0 0-41,0 0-11,0 64 6,0-19 10,0 3-19,0 1-7,0-3-3,10 3-58,9-5-56,0-4-136,-3-4-219</inkml:trace>
  <inkml:trace contextRef="#ctx0" brushRef="#br0" timeOffset="132519.93">5248 16325 793,'0'0'215,"0"0"-193,0 0 51,0 0-13,0 0-49,137 40 20,46-59 47,41-16-31,31-14-15,12-2 0,17 5-9,3-3-5,-1 3-2,-17 5 5,-21-2-4,-41 7-5,-47 1-6,-46 7-3,-47 10-1,-34 6 0,-24 6 2,-9 3-4,-17 3-17,-37 0-36,-33 29-59,-36 30-110,-35 13-364</inkml:trace>
  <inkml:trace contextRef="#ctx0" brushRef="#br0" timeOffset="132924.81">5311 17235 780,'0'0'223,"0"0"-160,0 0-6,0 0-27,0 0 7,114-132 11,-73 81-33,-8 7-2,-18 9-8,-15 8-3,0 13-2,-12 2-4,-9 10-11,-8 2-3,-3 0-16,6 0 4,5 0 25,9 11-4,11 1-1,1 5-20,16 5 2,24 6 27,16-2 2,2 2 0,-7-1 22,-11-1-11,-19 6-9,-13 4 10,-8 4-10,0 0-3,-9-10-8,-2-7-68,2-14-116,2-9-107</inkml:trace>
  <inkml:trace contextRef="#ctx0" brushRef="#br0" timeOffset="133121.57">5900 16895 764,'0'0'198,"0"0"-162,0 0 42,0 0-8,24 131-30,-10-91-13,-9 5-13,6-2-6,-5 3-8,-2 3-21,1-3-118,-5-2-175,0-9-104</inkml:trace>
  <inkml:trace contextRef="#ctx0" brushRef="#br0" timeOffset="133255.49">5835 17231 974,'0'0'23,"0"0"-18,129-111-5,-60 80-7,5 8-256,-9 2-54</inkml:trace>
  <inkml:trace contextRef="#ctx0" brushRef="#br0" timeOffset="133592.48">6479 16895 1016,'0'0'159,"0"0"-108,0 0 5,0 0-32,-127 117-15,92-71 11,6 2 1,11-7-10,9-5-6,9-14-5,0-8 0,20-10-7,13-4-10,5-4 1,2-29 4,-9 1-6,-8-7-11,-12-2 19,-9 5 10,-2 6 10,0 12 2,-2 8 33,-2 6-2,1 4-14,3 0-18,0 0-11,0 14-8,5 12 7,16 6 1,11 4 0,6 4-2,2-8-59,-4-2-83,-7-7-284,-11-13-324</inkml:trace>
  <inkml:trace contextRef="#ctx0" brushRef="#br0" timeOffset="133786.85">6698 16830 1135,'0'0'135,"0"0"-112,136-14 51,-69 14-6,-5 18-26,-13 22-19,-13 6-14,-17 14-9,-16 8 0,-3 8-2,-22 0-27,-21-1-32,-15-11-39,-13-9-118,-20-12-245</inkml:trace>
  <inkml:trace contextRef="#ctx0" brushRef="#br0" timeOffset="134052.03">5387 16731 771,'0'0'241,"-137"59"-163,81 7 27,4 14-10,14 15-38,14 7-17,15 0-9,9-4-9,17-4-10,37-18-12,27-7-4,25-22-30,31-14-55,16-29-130,11-15-249</inkml:trace>
  <inkml:trace contextRef="#ctx0" brushRef="#br0" timeOffset="134404.34">7660 16404 1152,'0'0'70,"0"0"9,0 0-12,-113 85-43,76-20-10,3 10 24,7 0-5,13-3-7,12-11-8,2-3-14,12-3-4,21-15-1,9 1-25,5-6-40,0-12-41,-11-16-248</inkml:trace>
  <inkml:trace contextRef="#ctx0" brushRef="#br0" timeOffset="134754.47">7715 17045 1043,'0'0'152,"0"0"-107,0 0-8,29-121-21,2 66-7,-6-3-4,-4 5 16,-10 9-10,-8 3-6,-3 15-5,0 12 0,-24 5-14,1 9-2,-2 3-6,6 17-12,3 6 7,11 5 6,5-4-7,5 0 20,28-1-3,10-2 2,10-2 8,-2-4 1,-8 3 11,-5-2 19,-17 3 2,-9-3-11,-10 6-6,-2 1-3,-4 6-5,-25 4-7,-4-5-53,1-7-87,3-12-88,9-12-130</inkml:trace>
  <inkml:trace contextRef="#ctx0" brushRef="#br0" timeOffset="134943.23">8182 16612 1053,'0'0'159,"0"0"-137,0 0 13,0 0 11,56 116-29,-42-77-13,3 2 1,-6 3-2,-1-1-3,-8 3-28,-2 0-135,0-11-246</inkml:trace>
  <inkml:trace contextRef="#ctx0" brushRef="#br0" timeOffset="135093.3">8162 16869 634,'0'0'500,"0"0"-490,0 0-6,161-111-8,-88 76-103,-8 7-174,-14-4-110</inkml:trace>
  <inkml:trace contextRef="#ctx0" brushRef="#br0" timeOffset="135422.15">8599 16517 143,'0'0'697,"0"0"-532,0 0-106,0 0-1,0 0 27,35 153-21,-25-95-32,-1 0-5,-2-7-13,-3-10-5,2-13-8,-3-14-1,1-10 3,0-4-3,6 0-3,5-18-4,5-10 4,5-2 2,4 7 0,2 14 1,-2 4 0,0 5 0,-7 5 4,-6 13 9,-10 8 9,-6 2 1,0 4 4,-8-2 3,-22 0-18,0-6-7,-4-6-5,1-6-4,0-8-24,-6-4-33,6 0-43,1-26-196,5-22-399</inkml:trace>
  <inkml:trace contextRef="#ctx0" brushRef="#br0" timeOffset="135650.08">9116 16423 1207,'0'0'80,"144"18"-11,-71 26 4,-24 6-49,-18 8-21,-22 5 14,-9 9 11,-23 8 3,-23 4-7,-10-3-13,-2-14-5,2-11-6,12-19-2,12-9-41,13-24-25,16-4-59,1-41-146,2-31-596</inkml:trace>
  <inkml:trace contextRef="#ctx0" brushRef="#br0" timeOffset="136202.61">8994 15124 855,'0'0'112,"160"-37"-67,-31 16 74,19 6-58,3 4-42,-14 2-1,-19 5-14,-30 2 3,-30 2-7,-24 0 1,-21 0 6,-10 0 20,-3 2 7,0 26-3,0 14 10,-3 24 7,1 21-17,2 20-7,0 16-1,27 12-4,13 8-1,7 8 2,1 6-8,2 7 3,-10 7 4,-19-6-15,-15-5 6,-6-12-9,-36-14 0,-25-5 2,-14-22 0,-12-18-2,-2-31 4,7-26-2,8-23 5,13-14-8,6-39-26,13-28-50,24-20-67,18-7-311</inkml:trace>
  <inkml:trace contextRef="#ctx0" brushRef="#br0" timeOffset="136578.42">11056 15232 1093,'0'0'117,"0"0"-71,0 0 10,168-46-10,-105 28-36,-9 5-10,-12 3-5,-15 6-48,-20 4-92,-7 0-182,-12 0-345</inkml:trace>
  <inkml:trace contextRef="#ctx0" brushRef="#br0" timeOffset="136749.48">11116 15526 980,'0'0'129,"0"0"-56,152-10 38,-77-7-73,-4-6-27,-7 1-5,-23 9-6,-20 1-51,-21 5-150,-2 0-327</inkml:trace>
  <inkml:trace contextRef="#ctx0" brushRef="#br0" timeOffset="137746.28">13824 14459 893,'0'0'114,"0"0"-52,7-102 74,-7 78-62,-33 7-49,-17 12 25,-12 5-26,-16 5-3,0 30-3,-2 22 6,10 25 2,15 29-7,19 30-4,27 21-4,9 13 0,30 8-3,14-4 0,5-5-7,-2-14-1,-14-22 0,-11-22 2,-22-17 0,0-23 5,-22-14 7,-16-12 6,-2-23-5,-4-19-7,-7-8-1,-1-5-7,4-21-12,9 4-35,17 5-19,13 6-26,9 7-128,4 4-359</inkml:trace>
  <inkml:trace contextRef="#ctx0" brushRef="#br0" timeOffset="138046.22">13750 16601 1032,'0'0'84,"0"0"-26,4 139 15,15-95-46,6-8-14,1-12-3,4-8 4,5-7 4,5-9 8,5-9-4,-4-29-2,-7-5-10,-13-5 1,-17 3-4,-4 6-1,-4 11 1,-21 7 2,-8 16-8,-5 5-1,-3 0 0,2 0-9,5 8-38,8-2-36,14-6-158,8-14-387</inkml:trace>
  <inkml:trace contextRef="#ctx0" brushRef="#br0" timeOffset="138491.76">14316 13759 780,'0'0'141,"0"0"-78,0 0 85,-8 167-48,0-99-34,-2-1-4,1-13-21,9-10-5,0-10-8,0-10-15,13-10-4,12-6-6,6-8 0,5 0-2,7 0-1,-1-18-52,-9-3-43,-15 0-164,-13 1-381</inkml:trace>
  <inkml:trace contextRef="#ctx0" brushRef="#br0" timeOffset="138641.71">14201 14149 98,'0'0'949,"0"0"-902,0 0 5,118-83-12,-37 50-29,-2 2-9,-15 5-2,-25 8-114,-26 6-265</inkml:trace>
  <inkml:trace contextRef="#ctx0" brushRef="#br0" timeOffset="143980.44">14963 15263 585,'0'0'93,"0"0"-40,0 0 29,0 0-62,0 0 13,0 0 34,0 0-10,18 79-5,-7-75 2,3-2-4,9-2-21,0 0 2,11-6 2,2-11-14,-3-6-6,1 0-5,-5-4-2,-2-4-1,-6 1-1,0 4-3,-5-2 2,-5 6-2,-5 0 2,-6 2 0,0 2-2,0 3 0,0 0 3,-6 3-2,-11 7 0,2 0-1,-3 1-1,1 4 0,0 0 1,1 0-1,-5 0 0,1 0-1,0 12 0,0 4-1,-1 4 2,2-1 0,1 8 0,3 4 0,1-1 0,1 6 0,3 0 0,4 1 1,1 4 0,5-1 0,0-1 0,0-4 1,0-3 0,0-2-1,9-8 0,5 2 2,3-5 3,2-3-3,3-2 3,2-6-5,5-3 7,5-5 2,2 0-1,3-1 7,3-16 1,-3-1-8,-8 4 4,-9 5-7,-6 0-4,-5 5-2,-4-5-1,-3 1-31,0-11-56,-1-7-143,-3-10-364</inkml:trace>
  <inkml:trace contextRef="#ctx0" brushRef="#br0" timeOffset="144318.27">15135 14626 582,'0'0'150,"0"0"-55,0 0-14,0 0-57,0 0 19,0 0 21,71-12-13,-47 8 9,-1-2-30,-2 2-28,-8 2-2,3 2-24,1-2-110,1-2-182,2-8-141</inkml:trace>
  <inkml:trace contextRef="#ctx0" brushRef="#br0" timeOffset="144931.25">15920 14337 279,'0'0'307,"0"0"-186,0 0-22,0 0-2,0 0-33,0 0-17,-14-16 0,-3 16-9,-6 0-2,-2 0 3,-4 0-13,0 16-12,-3 2 3,4 9-8,4 4-5,2 0 3,6 1-7,5-6 2,7 1 1,4-4 0,0 0 1,0-6 0,5-5-2,12-6-2,5-2 5,5-4 0,2 0-5,-3 0 2,1-10 1,-6-7-2,-4-6 2,-1-1-3,-5-4 2,-3-2-2,0 3 0,-6 8 1,-2 1 1,0 8-1,0 6 4,0 4 11,0 0 3,0 0-10,0 0-9,0 5-10,0 22 10,0 3 3,-4 6 12,4 0-6,0 1 2,0-11-2,4 1-3,6-5-5,2-8 1,4-4 1,-4-5-5,7-5 2,-1 0-36,4 0-78,-4-11-191,-7-12-410</inkml:trace>
  <inkml:trace contextRef="#ctx0" brushRef="#br0" timeOffset="145486.31">16234 14383 479,'0'0'172,"0"0"-105,0 0 48,0 0-41,0 0-22,0 0 23,0-6-7,0 17-35,-2 14 7,-7 6 12,3 3-15,-6 4-17,5-6-2,7 2 1,0-6-10,0-5-3,9-6-1,7-5-2,1-6-3,10-6 0,6 0 8,6-14-6,1-7-2,-7-11-2,-4-3-14,-8 3-4,-8-8 3,-9 4 10,-2 5 6,-2 12 1,0 8 3,0 9 0,0 2 10,0 0-1,0 0-8,0 14-4,0 21 5,0 4 18,0 12-7,0-10 11,23 0-4,6-7-1,6-8-7,10-11-3,-1-15 4,8 0-9,-6-17-2,-1-12-2,-13 2-3,-12 3-16,-16 8-41,-4 8-23,-12 2-120,-23 6-526</inkml:trace>
  <inkml:trace contextRef="#ctx0" brushRef="#br0" timeOffset="147565.75">17025 15540 50,'0'0'93,"0"0"-64,0 0-13,0 0-16,0 0-4,0 0-5,0 0 8,0 0-1,0 0-2,0 0-1,1 0-19,2 0-22</inkml:trace>
  <inkml:trace contextRef="#ctx0" brushRef="#br0" timeOffset="154927.27">17499 15363 450,'0'0'150,"0"0"-114,0 0 17,0 0 3,0 0-46,0 0 41,0 0 23,-3 55-17,12-43-8,1 4-5,4-8-8,1 0-9,4-6 13,1-2-17,2 0-7,2-16 6,3-6-4,0-4-6,-2-5-6,-8 4 0,-5-3-2,-6 8 1,-6 8 0,0-4-2,0 5 3,0 4 2,-3-1-3,-10 2-3,-2 3 3,-3 1-4,-4 4 0,-1 0-1,-1 0 1,1 9 0,2 9 0,-4 8-1,5 10 0,-3 3 1,9 7-1,7 0 1,7 5 3,0-5 3,0-2-1,4-7 3,15-7-4,8-8 7,4-8-5,8-10 10,1-4 0,4 0 3,3-16 0,-3-7-6,-5 4-5,-8-4-7,-9-3-2,-6 8 0,-5-8-32,-4 2-45,-7-2-95,0-9-290</inkml:trace>
  <inkml:trace contextRef="#ctx0" brushRef="#br0" timeOffset="155373.97">17480 14700 245,'0'0'230,"0"0"-106,0 0-4,0 0-21,0 0-46,0 0-6,-7 0 7,7 0-2,14 8 44,12-8-32,9 0-19,-2 0 9,5-4-16,-9-4-5,-7-4-13,-7 8-16,-6 0-4,-3 2 0,0 2-26,2 0-40,1 0-129,0 0-187</inkml:trace>
  <inkml:trace contextRef="#ctx0" brushRef="#br0" timeOffset="156414.17">18065 14325 239,'0'0'235,"0"0"-98,0 0 25,0 0-20,0 0-51,0 0-28,-25-28-26,25 28-18,0 19-15,0 10 7,0 16 31,0 1-5,0 3-3,1 2-12,7-3-4,-4 1 2,0-6-4,-2-7-5,1-11-4,-3-10-2,3-10 2,-1-5-6,0 0 0,-2 0 1,6 0 3,7-27-2,3-9-1,9 0-2,-3 11-11,2-1-3,2 11 5,2 5 5,-1 6 3,-4 4 1,-1 0-1,-5 9 0,-4 14 0,-5-5 1,-8 10 2,0 2 5,-21 2 4,-10 4-5,-9-7-3,0-5-1,2-10 2,0-10-3,8-4-1,4 0 0,8-14-14,10-13-23,8-5-102,0-3-188,20-6-196</inkml:trace>
  <inkml:trace contextRef="#ctx0" brushRef="#br0" timeOffset="156730.82">18742 14166 542,'0'0'192,"0"0"-84,0 0 13,0 0-75,0 0-7,-100 123 36,71-61-7,2 0-17,4 1-10,11-5-12,6-8-7,6 2-9,0-9-9,10-8-3,5 0-1,5-18 0,5 0-37,0-10-101,-2-7-210,0 0-173</inkml:trace>
  <inkml:trace contextRef="#ctx0" brushRef="#br0" timeOffset="157037.07">18904 14191 149,'0'0'724,"0"0"-668,0 0 9,0 0-35,0 0 1,14 108 36,-14-52-4,0 2-16,0 0 3,0-9-20,5-8-3,-1-8-8,2-7-11,3-8-2,3-2-5,1-6-1,5-6-1,-1-4-9,8 0-21,-5-10-23,1-10-74,-6-2-109,-13 0-163</inkml:trace>
  <inkml:trace contextRef="#ctx0" brushRef="#br0" timeOffset="157277.32">18819 14506 646,'0'0'68,"0"0"-14,0 0 12,0 0-19,0 0 13,121-38-4,-94 25-23,-3 2-23,-1 3-10,-6-1-25,-1 2-164,-5 0-223</inkml:trace>
  <inkml:trace contextRef="#ctx0" brushRef="#br0" timeOffset="157502.19">19197 14508 757,'0'0'122,"0"0"-101,0 0 49,0 0-34,0 0-27,0 0-4,118-23-5,-93 16-83,-4-5-179,0-4-153</inkml:trace>
  <inkml:trace contextRef="#ctx0" brushRef="#br0" timeOffset="157898.31">19529 14337 776,'0'0'149,"0"0"-123,0 0 30,0 0-15,0 0-20,-16 117 14,14-88-7,2 4-8,0-6-10,0-4-4,4-9-2,12-7-4,7-7 1,6 0-1,4 0-7,3-17-17,-5-10-19,-7-4 12,-6-5-12,-7 1 19,-4 7 21,-3 10 3,-4 5 28,0 8 27,0 5 1,0 0-4,0 0-25,-2 0 0,-7 14-24,2 8 7,5 4 6,2-1-7,0-4-4,16 2-4,9-7 1,4-2-2,0-6-26,-3-2-50,0-6-86,-6 0-312</inkml:trace>
  <inkml:trace contextRef="#ctx0" brushRef="#br0" timeOffset="158134.19">19892 14122 922,'0'0'85,"0"0"-61,0 0 26,152 3-4,-81 35-6,3 11 25,-5 9-8,-11 9-15,-24 4-10,-20 6-21,-14 13-4,-15-6-6,-20 6-1,-6-14-17,3-13-58,2-14-156,6-24-243</inkml:trace>
  <inkml:trace contextRef="#ctx0" brushRef="#br0" timeOffset="158686.32">20380 15204 553,'0'0'352,"0"0"-275,0 0 45,0 0-46,-147 26-62,112 2-6,4 2 15,10 2-7,8-1-5,11-4-2,2-3 1,0-8-9,17-8 1,14-8 2,10 0-4,1-11 4,0-21-4,-11-5-2,-8-1-11,-14-8 5,-7-7-1,-2-6 1,0-8 5,0 1-3,-5 16 3,1 10 3,2 22 10,0 13 24,2 5 2,0 0-19,0 26-14,4 17 13,14 9 16,2 2-11,0-1-1,1 1-8,-6-4-5,-4-2-5,-2-2-2,-5-6-2,5-4-42,1-10-40,3-10-153,5-10-270</inkml:trace>
  <inkml:trace contextRef="#ctx0" brushRef="#br0" timeOffset="159067.41">20723 15263 638,'0'0'422,"0"0"-381,0 0-13,0 0-2,0 0-7,0 0-12,14 83 7,-7-67-1,0-4-2,8-3 7,3-9-1,9 0-5,2-9 3,2-17-9,-2-2-1,-5-6-3,-4 6-1,-2-4 0,-9 14 1,-5 10 1,-1 3 7,-3 5 11,0 0-5,0 23-11,2 6 10,5 10 15,1 0-12,9-2-5,0-7-4,7-7-1,6-16-6,5-7 11,8-4-1,-1-24-3,-4 0-4,-9 0-5,-11 6-3,-10 4-45,-8 8-50,-2 2-276</inkml:trace>
  <inkml:trace contextRef="#ctx0" brushRef="#br0" timeOffset="192426.08">21404 6471 506,'0'0'152,"0"0"-120,0 0 123,0 0-15,0 0-75,0 0-11,0 0 2,-43-50-25,83 50-27,40 0 21,43-3 12,47-2 2,44-5-21,33-4 11,36-1-8,20 6-4,4 4-3,-13 5-3,-27 0 14,-38 5-20,-42 7 4,-38-3-6,-35-4-3,-36-4 4,-33-1-1,-23 0-3,-13 0 0,-9 0 0,0 0-6,0-11-32,-36 0-26,-20-1-66,-21 4-74,-19 0-221</inkml:trace>
  <inkml:trace contextRef="#ctx0" brushRef="#br0" timeOffset="192793.92">21828 6691 295,'0'0'184,"0"0"-135,0 0 76,0 0 11,0 0-74,208-12 46,-69 12-5,25 0-12,35 0-24,17 0-10,17 0-25,16 10-5,0 6-3,8-1-4,-7-4 3,-14 1-6,-20-1-4,-31-6 2,-47 0-7,-41-2-1,-42 0-5,-29-3-2,-16 0 0,-10 0-8,-8 0-49,-33 0-74,-30-11-349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06:13:04.9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2208 1562 31,'0'0'174,"0"0"-108,0 0 48,0 0-47,0 0-23,0 0 89,0 0-54,4-88-27,-4 76 43,0 6 12,0 3-1,0 3-28,0 0-28,0 0-22,0 0-15,0 19-13,0 23 0,0 13 9,0 8 4,0 3-6,10-1 2,-6-2-7,1 0 2,-3-3-3,-2-7 6,0-9-5,0-10-1,0-15-1,2-5 1,2-6-1,6-3 1,7-5-1,10 0 7,8 0-6,5-7 4,1-8-1,-3-4-3,-5 3-1,-4-2-5,-2 1-58,-2-4-38,-6 3-134,-5-4-83</inkml:trace>
  <inkml:trace contextRef="#ctx0" brushRef="#br0" timeOffset="228.77">2507 1470 593,'0'0'455,"0"0"-449,0 0-6,0 0-7,0 0 7,0 0 0,139-58-35,-98 41-172,-5-2-128</inkml:trace>
  <inkml:trace contextRef="#ctx0" brushRef="#br0" timeOffset="427.25">2972 1085 670,'0'0'382,"0"0"-382,0 0-28,0 0 28,3 114 24,6-68-1,-1-4-13,1-2-5,2-2-4,-1-3-1,3-5-61,-1-4-108,-2-8-68,-1-11-169</inkml:trace>
  <inkml:trace contextRef="#ctx0" brushRef="#br0" timeOffset="661.7">3464 1249 874,'0'0'63,"0"0"-15,187-38 84,-105 21-63,0 3-28,-5 7-26,-13 2-12,-15 5-2,-15 0-1,-13 0-37,-7 0-55,-7 0-68,-7 0-67,0 0-55</inkml:trace>
  <inkml:trace contextRef="#ctx0" brushRef="#br0" timeOffset="1162.08">3497 1279 673,'0'0'119,"0"0"-60,0 0 33,0 0-49,0 0-17,0 0-8,-10 31-13,10 6 13,3 16 54,8 14-20,2 14 1,-1 17-20,3 11-17,1 8 0,1 8-2,2 9-8,-4 6 2,1 5 4,-7-1 1,-3-1 0,-2-4-2,-4 3-4,0-10 4,0-14-2,0-11-5,0-18-4,0-17 0,0-14 0,0-14 0,0-19 0,2-6 0,12-4 0,9-2 0,6 0 0,9-4 0,13 2 1,9 1 0,9-6 0,0-3-1,-2-3 4,-14 0-1,-13 0-2,-15-3 1,-9 3-2,-9-2-10,-1 2-55,0 0-88,-6-5-278</inkml:trace>
  <inkml:trace contextRef="#ctx0" brushRef="#br0" timeOffset="2460">5641 1497 465,'0'0'246,"0"0"-200,0 0 17,0 0 35,0 0-23,0 0-9,-4 0-9,17-23-9,16-13-18,7-13-18,6-5-3,-2-4-3,1-2-2,-8 6-1,-11 12-3,-9 9 3,-10 11 5,-3 8-5,0 8 2,-11 2-5,-12 4-5,-4 0-2,-2 10 5,2 11-2,6 3-4,7 1-3,10-1 3,4 5-11,2 1 6,25 3 10,10 0 1,8-1-5,4-2 6,0-4-1,-2 0 2,-12 1-2,-8-4 1,-11 4-1,-12 0 2,-4 0 0,0 0 2,-20 6 3,-11-5-1,0-2 0,1-6-3,7-11 3,7-4-4,3-5-28,5-10-61,8-26-98,0-13-203</inkml:trace>
  <inkml:trace contextRef="#ctx0" brushRef="#br0" timeOffset="3149.86">6405 601 748,'0'0'118,"0"0"-116,0 0 1,0 0 0,0 0 30,0 0-14,-35 112-8,20-91 6,1-11 15,1-5 3,2-5-12,-1 0-13,4 0 5,-1-5 0,2-12-5,7-2-10,0-8 2,0-1-2,3-6 1,16 2-1,6 2-1,-1 7 1,-2 6 0,1 7-3,-5 10-9,-1 0 0,-1 0 0,-3 20 8,5 10 3,-7 7 1,1 4 4,-8 5-2,-4 0 1,0 7-2,-6-2 4,-18-2 3,-2-3 3,-3-12-1,0-1-3,0-11-1,7-7-4,6-8 1,8-5 0,1-2 7,7 0 7,0 0-17,0 0-8,0-11 7,15 1 1,10 5-1,7 0 1,7 5-2,9 0 2,2 0 6,4 0 7,-7 0-6,-5 0-4,-11 0 7,-4 0 2,-11 0 5,-5 0 14,-7 0 5,-4 0 4,0-10 12,3-12-13,-1-7-34,-1 0-5,4 5-27,5 12-64,-6 12-233,-3 0-502</inkml:trace>
  <inkml:trace contextRef="#ctx0" brushRef="#br0" timeOffset="3749.89">4955 2060 675,'0'0'32,"0"0"18,0 0 33,0 0-64,0 0-6,0 0 50,154 5-9,-40-15-10,28-8-12,34-6 15,36-4 2,28-4-1,28-3-26,13 1-3,11 1-10,-3 1 6,-8 4 0,-18 1-4,-35 3 5,-36 1 2,-41 2-3,-37 5 0,-34 2-5,-33 4-5,-18 4-1,-20 2-2,-5 2-2,-4 2-2,0 0-59,0 0-110,-33 4-412</inkml:trace>
  <inkml:trace contextRef="#ctx0" brushRef="#br0" timeOffset="4829.08">4781 3200 475,'0'0'63,"0"0"-22,0 0 18,0 0-2,0 0 4,0 0 39,24-36 2,5-1-27,6-9-34,-1-1-3,-3-3-18,-5 1-9,-10 5 1,-8 7 1,-8 8-9,0 9 5,0 8-2,-18 6-7,-1 6 0,-2 0-12,-2 0 4,3 9 2,5 10 0,3-1 1,8 3-6,4-2-3,0 3-1,11 2 4,18-2-6,11 4 15,4-1-4,4-1 6,-4 2 0,-8-2-1,-10 0 0,-8-1-1,-11 2 0,-7 1 2,0 1 3,-13-1 3,-10-3-1,1-3 0,2-2-4,0-5 0,2-6-1,5-4-14,0-3-57,-1 0-79,8-10-66,1-18-274</inkml:trace>
  <inkml:trace contextRef="#ctx0" brushRef="#br0" timeOffset="5481.58">5345 2440 643,'0'0'79,"0"0"-76,0 0 11,0 0 14,0 0-19,0 0 0,-47 44 2,31-34 13,1-3 19,2-6-7,-1-1-13,1 0 4,3 0-14,-1 0-2,5-12-2,4-4-6,2 0-5,0 0 4,6-2-4,17-2 1,0-2-3,7 3 3,-1 0-2,0 5 2,-2 3-2,-5 9 0,-2 2-1,-4 0-6,-3 7 7,-2 15 2,-4 8 1,-5 3 1,-2 6 3,0-5 0,-2 2-1,-21 1 4,-1 0-3,-5 0 2,-2-3-4,4-5-2,5-8 2,1-5-2,5-12 0,5-4 4,5 0 2,6 0-6,0-4-12,0-12-1,25-3 10,4 2 0,4 7 1,5 6-5,5 4 5,1 0 2,1 0 3,1 0 6,-3 0 18,-3 0 8,-2-6 11,-11-5 12,-7 1-15,-7-2-6,-7-2 6,-3-8-15,-3-6-21,0 0-6,0 0-1,0 5-43,3 4-122,7 9-196</inkml:trace>
  <inkml:trace contextRef="#ctx0" brushRef="#br0" timeOffset="6562.19">5864 2835 42,'0'0'65,"0"0"-18,0 0-6,0 0-13,0 0 4,0 0-5,-5-10-3,3 8 8,-2 2-10,1 0 46,1-2-9,2 0-4,0 0 2,-2 0-15,2 0 19,-3 2-16,3-3 38,0 3 25,-1 0-30,1 0-30,-2 0-33,2 9-15,0 17 0,0 14 7,0 5 26,8 0-12,1 3-4,-2-5-9,0-5 2,-3-4-3,0-6-2,-4-6-1,0-5-4,3-8 3,-3-3-6,0-2-38,0 1-85,1-2-55,-1 2 15,0-5-128</inkml:trace>
  <inkml:trace contextRef="#ctx0" brushRef="#br0" timeOffset="6789.84">5626 3148 688,'0'0'104,"0"0"-63,0 0 15,0 0-51,0 0 7,0 0 8,160-110 8,-100 84-3,-6 3 1,-4 4-17,-4 2-9,-9 5-2,-3 2-138,-8 5-74,-3-2-196</inkml:trace>
  <inkml:trace contextRef="#ctx0" brushRef="#br0" timeOffset="7297.91">6435 2810 453,'0'0'482,"0"0"-467,0 0 45,0 0-4,0 0-39,0 0-13,-132 52-4,112-21-1,0 7 1,2 3 3,7-4-2,7 2-1,4-7-1,0-4-2,0-9 0,17-4-4,4-13 2,1-2 1,5-6-5,2-26-3,4-5 6,-7-4 0,-6-2 1,-10 6-4,-3 3-2,-7 5 11,0 12 9,0 8 25,0 7 26,0 2-1,0 0-38,0 0-21,0 0-2,0 20-11,0 10 11,0 9 2,0-1 0,0-1 0,6-3 0,11-9 0,6-5 1,4-7 0,2-10 0,2-3-1,-2 0 4,0-8-4,-6-10-7,-8-5-71,-6-1-48,-6-3-104,-3 0-178</inkml:trace>
  <inkml:trace contextRef="#ctx0" brushRef="#br0" timeOffset="7958.06">6589 2322 764,'0'0'144,"0"0"-144,0 0 0,0 0-1,0 0-10,0 0 1,-16 14 10,0 1 11,1-8-9,-2-5 24,7-2-10,1 0 2,1 0-7,0 0 0,4-9-6,2-4-5,2-3 0,0-1-4,0-6 2,8 5 2,8-2 0,5 3 0,0 2 2,2 2-1,-1 5 0,-4 8-1,-5 0-2,3 3-14,-2 23 16,-4 10-2,0 13 4,-3 0 3,-7 3-4,0-6 4,0-4-3,-12-4 6,-8-6 6,-2-4-6,-1-6-1,-1-4-5,4-7 2,4-6-2,1-2 3,7-3 0,4 0 2,4 0-7,0-5-8,0 0 3,17-5 4,11 6 0,3 1 0,0 1 1,7 2 0,2 0 2,5 0 4,4 0 9,-6-12 32,-4-1 10,-12-1-9,-6 0-17,-13 1-10,-7-2 5,3-3-10,-4-4-11,0 3-5,0 1-3,0 4-46,0 2-112,0 6-132,0 0-371</inkml:trace>
  <inkml:trace contextRef="#ctx0" brushRef="#br0" timeOffset="8213.11">7213 2428 1015,'0'0'13,"0"0"-12,0 0 37,158 76 31,-102-29-27,-5 15-18,-11 10-6,-13 4-3,-22 2 9,-5-1 11,-16-12-8,-20-3-4,-3-9-6,7-10-9,-4-4-2,4-7-6,2-10-16,0-6-56,0-10-112,-8-6-197</inkml:trace>
  <inkml:trace contextRef="#ctx0" brushRef="#br0" timeOffset="8708.23">4918 2763 452,'0'0'63,"0"0"11,0 0 46,0 0-37,0 0 22,-137 10-50,103 16-17,3 10 6,4 17 12,6 17-30,9 18 6,5 10-2,7 2-2,0-7-12,19-12 1,13-14-9,5-15 1,-2-12-3,2-13-1,-3-7-2,-3-11 0,0-4-3,-2-5-33,-3-3-168,-6-25-296</inkml:trace>
  <inkml:trace contextRef="#ctx0" brushRef="#br0" timeOffset="9321.87">8018 2426 454,'0'0'221,"0"0"-115,0 0 22,0 0-24,0 0-32,0 0-31,-135 87-15,96-19-9,5 14 8,12 5-3,11 0 0,11-8-2,0-14-8,6-12 2,21-11-13,7-10 0,3-10 2,1-6-3,3-10-2,-1-6-77,-5 0-73,-4-25-164</inkml:trace>
  <inkml:trace contextRef="#ctx0" brushRef="#br0" timeOffset="9742.04">8174 3021 765,'0'0'82,"0"0"-74,0 0 17,64-152 21,-35 92 10,-4 0-16,-6 3-6,-5 11-3,-9 14 2,-5 15-7,0 8-6,0 8-14,-7 1-6,-9 0-10,1 3-5,-1 17 5,5 6 0,11 2-11,0 0 8,0 1-5,20-5-3,9-5 10,4 1 6,3-8-1,0-1 6,-3 1 1,-4 2-1,-6 0 1,-8 7-1,-1 2-2,-13 2 2,-1 5 6,0-1 1,-7 0 2,-8-1-2,-7-5-4,5-2-3,-6-7-6,3-6-86,2-8-79,-1 0-110</inkml:trace>
  <inkml:trace contextRef="#ctx0" brushRef="#br0" timeOffset="10393.8">8653 2046 779,'0'0'55,"0"0"-55,0 0 0,0 0 3,0 0 0,-56 111-1,42-91 0,4-8 1,1-7 1,-2-1 5,4-4 1,-2 0 0,-1 0 2,4-2-7,4-13 4,2 0-9,0-6 0,0 3-7,6-3 7,13 2 0,1 1 0,2 2 2,0 4 2,1 5-4,-4 7 3,1 0-1,1 0-1,-6 17-1,3 9 0,-9 8 0,-1 7 8,0 3-1,-8 4 0,0 4 3,0-2 5,-12-2 5,-13-2-7,0-7-1,-2-10-6,0-5-5,4-12 2,7-5-1,3-7 7,5 0-1,5 0 2,3 0-10,0-10 0,0 3-5,9-1 2,14 7-1,3 1 1,10 0 1,6 0 2,7 0 4,1 0 4,3-12 19,-4-3 34,-11-1-1,-8-6-21,-9 0-9,-6-4-2,-7-2-13,-4-2-6,-4 0-8,0 4-1,0 8-16,0 11-61,0 7-128,0 5-243</inkml:trace>
  <inkml:trace contextRef="#ctx0" brushRef="#br0" timeOffset="10704.16">9237 2675 621,'0'0'135,"0"0"-85,0 0 72,0 0-40,0 0-57,0 0-25,0 22 2,0 14 7,0 10 31,4 2 0,3 0-4,-3 0-20,6-4-9,-5-5-2,3-7-2,-2-4-3,-4-6-7,-2-4-77,0-4-113,0-7-60,-2-4-155</inkml:trace>
  <inkml:trace contextRef="#ctx0" brushRef="#br0" timeOffset="10876.16">9050 3039 599,'0'0'386,"0"0"-380,0 0-3,0 0-3,100-105 0,-36 64-1,10-3-1,2-2-84,-9 2-72,-9 2-159</inkml:trace>
  <inkml:trace contextRef="#ctx0" brushRef="#br0" timeOffset="11323.16">9622 2464 409,'0'0'453,"0"0"-413,0 0-40,0 0-1,0 0 1,0 0 35,14 131-7,-3-81-1,3 2 7,-4 0-6,-1-5-2,-4-8-16,0-9-1,-1-14-7,-2-8 7,-2-6-3,2-2-1,3 0 12,0-6 1,10-17-6,4-8-5,6 1-7,4 2-3,2 5 3,0 6-3,3 5 1,-1 8-3,1 4 2,-3 0-2,-1 4-2,-11 15 3,-8 5 4,-6 5 3,-5 3 2,-7 2 14,-24 2 7,-11-1 3,-3-3-15,-2-9 7,5-4-1,1-7-9,8-5-4,4-5-4,10-2 3,0 0-6,6-5-20,8-19-69,3-14-187,2-8-152</inkml:trace>
  <inkml:trace contextRef="#ctx0" brushRef="#br0" timeOffset="11947.37">10026 2198 628,'0'0'219,"0"0"-214,0 0-2,0 0-3,0 0 2,0 0 0,-29 70 0,17-67 2,6-1 2,-1-2 5,-1 0 4,0-7-5,1-12-2,6-1-4,1 1-4,0 0-1,4 1-2,12 0 1,1 4-3,4 1 4,1 2 1,-2 3-1,0 7-3,0 1 4,-2 0-9,-2 3 0,-1 18 9,-3 4 5,-6 9-5,-2 7 5,-4 2 6,0 3 3,0 1 6,-10-4 2,-11-6-3,-3-1-7,0-8-7,-3-4-1,2-6-1,5-7-3,2-3 4,7-6-2,7-2 1,1 0-1,3 0-2,0 0-5,0 0-19,18 0 23,12-7-1,5 1 1,5 2 1,7 0 7,-1-2 8,0-3 31,0-2 24,-8-2 1,-7 1-38,-7 1-18,-7 2-1,-11 0-2,-4-3-7,-2-4-5,0-4-2,0-4-74,0-4-160,-8 0-244</inkml:trace>
  <inkml:trace contextRef="#ctx0" brushRef="#br0" timeOffset="12217.35">10566 2235 881,'0'0'140,"0"0"-139,122 11 48,-61 21 35,-4 14-32,-6 14-29,-11 14-2,-14 7-6,-18 4 3,-8 2-2,-5-5 12,-24-7-10,-6-12 5,-3-10 5,2-12-14,-1-11-9,6-11-3,2-12-2,4-7-1,0 0-20,5-31-48,7-27-121,4-29-368</inkml:trace>
  <inkml:trace contextRef="#ctx0" brushRef="#br0" timeOffset="12877.48">10783 877 752,'0'0'218,"0"0"-203,0 0-4,0 0-11,174 7 44,-68-5-10,12 0-10,0 0-9,-9 0-5,-16 0 0,-23-2-6,-24 2 1,-17-2 0,-15 0 1,-9 0 11,-4 0 21,-1 0 12,3 2-7,-3 2-31,2 8-12,0 12-1,3 14 1,3 18 5,4 17 6,-1 11 2,5 18 1,1 10 2,3 15-5,7 11 4,7 8-6,12 13 3,5 9 3,3 5-3,-4 3-2,-16-6 4,-11-11-6,-20-16 4,-3-18 0,-21-21-3,-18-20 7,-13-17-2,-6-17-4,-4-15-4,-3-13-2,1-9 2,6-7-5,2-1 0,8-3-1,6-2-9,7 0-35,6 0-47,4-4-75,-2-25-382</inkml:trace>
  <inkml:trace contextRef="#ctx0" brushRef="#br0" timeOffset="14309.51">5291 4604 352,'0'0'71,"0"0"-13,0 0 40,0 0-34,0 0 35,0 0 2,-11-17-16,8 22-36,3 21-25,0 18 48,0 11 3,3 15-38,4-1-2,0 5-13,0-7-9,8-7-6,-4-8-6,2-11 1,3-9-2,-3-15-28,1-5-78,-1-12-129,-2-3-156</inkml:trace>
  <inkml:trace contextRef="#ctx0" brushRef="#br0" timeOffset="14559.54">5570 4616 905,'0'0'43,"0"0"-38,0 0 0,0 0 40,0 0 23,40 138-14,-29-85-23,-2-2 0,0 0-12,0-5-3,0-1-9,2 1-2,-3-7-4,2-7-1,-4-4-1,1-3-52,-5-8-66,-2-3-109,0-4-54</inkml:trace>
  <inkml:trace contextRef="#ctx0" brushRef="#br0" timeOffset="14740.65">5394 5092 556,'0'0'235,"0"0"-205,0 0 35,0 0-51,91-109-4,-29 76-5,3 4-5,-1 0-2,0 4-155,-14 0-261</inkml:trace>
  <inkml:trace contextRef="#ctx0" brushRef="#br0" timeOffset="14961.79">6098 4557 787,'0'0'198,"0"0"-179,0 0 44,-123 111 2,106-50-27,7 2 1,10 1-11,0-4-4,0-5-7,14-9-9,8-6-6,3-5 0,0-8-2,3-7-19,1-4-100,-2-9-154,-1-6-218</inkml:trace>
  <inkml:trace contextRef="#ctx0" brushRef="#br0" timeOffset="15343.94">6328 5182 842,'0'0'159,"0"0"-104,0 0 8,44-129-19,-17 83 4,-3-4-16,-3 2-11,-8 6 4,-9 6-8,-4 14-7,0 8 1,-6 7-8,-14 7-3,0 0-3,-7 0-12,-2 17-4,5 2 0,12 2 6,6-1 2,6-4-4,0 2-5,11-3 5,18-2 8,8-3 5,4 0 2,3 0 3,-8 2-3,-7 0 0,-7 4 1,-9 2-1,-3 1 0,-10 6 7,0 3 0,-5-2 0,-19 4-2,-5-2-5,-2-5-54,0-6-105,2-12-66,0-5-100</inkml:trace>
  <inkml:trace contextRef="#ctx0" brushRef="#br0" timeOffset="15593.14">6566 4584 909,'0'0'23,"0"0"52,146 40-17,-101 4-25,-7 10 21,-4 4-15,-16 4 4,-9-4-7,-9-3 0,0-3-13,0-10-9,-11-2-8,-2-8-6,6-8-1,-1-10-13,5-6-62,3-8-82,0 0-148,6-5-155</inkml:trace>
  <inkml:trace contextRef="#ctx0" brushRef="#br0" timeOffset="15744.08">7427 4907 917,'0'0'32,"0"0"9,149-65-5,-100 54-30,-11 4-6,-13 7-104,-19 0-215</inkml:trace>
  <inkml:trace contextRef="#ctx0" brushRef="#br0" timeOffset="15892.16">7472 5139 718,'0'0'221,"0"0"-165,0 0-30,0 0 17,0 0 22,173-44-28,-109 27-37,-10 5-38,-23 3-233,-19-2-348</inkml:trace>
  <inkml:trace contextRef="#ctx0" brushRef="#br0" timeOffset="16483.93">8751 4879 746,'0'0'178,"0"0"-105,0 0-15,96-104-8,-54 51 6,1-3-24,-1-4-17,-16 0-10,-11-3 1,-11 12-1,-4 8-4,0 17 2,-19 14-3,-6 12 0,-5 0-15,0 20-13,8 14 14,7 2 4,12 1-4,3-1-1,12-2 8,21-2-16,14-4 6,5-4 12,-2-2 4,-5 0 1,-9 2 0,-11 0 1,-12 2 0,-13-1 3,0 7 2,-5-5 16,-19 2-10,-1-8-8,5-2-4,2-8-1,5-7-85,4-4-87,0-2-120</inkml:trace>
  <inkml:trace contextRef="#ctx0" brushRef="#br0" timeOffset="17108.16">9433 4060 773,'0'0'48,"0"0"-47,0 0 8,0 0 4,0 0-7,0 0-5,-42 107 2,28-97-1,-1-5 4,-4-5 2,2 0-3,-3 0 2,7 0 1,3-2 0,4-14-3,6-2-2,0 1-3,2-3-1,18-1-1,3 4 1,8-2 1,0 9 0,2 5 3,1 5-2,-3 0 6,-6 13-5,-5 15 1,-3 4 5,-8 7 2,-5-1 6,-4 0 9,0 4-9,-15 2 4,-12 2-5,1-5-10,-6-5-3,8-12-2,6-12 3,2-8 0,8-4 3,6-4 1,2-18 1,0-1-8,6 3 0,16 8 0,2 8 3,9 4-1,6 0-1,5 2-1,7 7 6,4-6 3,-2-3 28,-4 0 11,-9-3-1,-8-16-3,-13-1-8,-6-4-14,-7-2 0,-6-1-7,0 0-10,0 8-5,0 2-2,0 13-26,0 4-73,0 0-252,-12 21-378</inkml:trace>
  <inkml:trace contextRef="#ctx0" brushRef="#br0" timeOffset="17519.69">8381 5514 588,'0'0'216,"0"0"-207,0 0-9,196-15 90,-63-5-12,31-6-18,36-6-13,33-7 14,20 1-7,19-4-24,11-1-9,2 4 2,-6-4-6,-22 2-1,-29 4 1,-42 1 2,-37 10 10,-39 6 0,-35 3-13,-23 8-14,-19 1 1,-17 6-3,-10 2 0,-6 0-38,-13 0-22,-42 4-101,-32 10-321</inkml:trace>
  <inkml:trace contextRef="#ctx0" brushRef="#br0" timeOffset="18082.18">8417 6427 732,'0'0'111,"0"0"-42,0 0 9,56-139-14,-25 87-18,-1 2-12,0 0-18,-11 4-6,-5 9-3,-12 8-3,-2 4-1,0 11 1,-9 8-4,-11 6-3,-6 0-19,1 14-14,2 9 14,8-1 2,11 2 9,4 0-3,0 1-10,27 2 8,8-1 8,7-4 3,3 2 5,-3-2 4,-6 2-4,-11-2 0,-9 2 2,-14 0 3,-2 4 18,0-1 10,-16-1-17,-5-3-9,2-4-5,-2-6-2,4-3-16,3-6-90,1-4-70,4 0-109</inkml:trace>
  <inkml:trace contextRef="#ctx0" brushRef="#br0" timeOffset="18690.11">8930 5689 722,'0'0'49,"0"0"-42,0 0-6,0 0 3,0 0 0,0 0 1,-19 86-3,8-70 1,-2-4 1,0-4 0,-3-3 3,-2-4-3,7-1-1,-3 0 5,8-1-4,4-19 3,2-3-6,0-1 0,4-1-1,14 5 0,2 3 0,5 3 4,-1 4 4,3 6 6,3 2-6,-5 2 0,0 0-6,-7 16 0,-3 8 1,-5 5 1,-8 10 1,-2 3 12,0 0 10,-18 0-3,-7 1-13,-7-3-7,4-5-3,1-8-1,3-11 1,3-11-1,8-2 3,6-3-3,5 0-3,2 0-10,0 0 5,11 0 0,18 0 6,8 0 0,2 0 2,1-3 0,3-4 2,-5-5 21,-3-6 27,-6 0-1,-8-1 14,-8-1-19,-7 1-20,-4 0-10,-2 3-11,0 7 1,0 4-4,0 5-13,0 0-115,0 5-223,0 7-109</inkml:trace>
  <inkml:trace contextRef="#ctx0" brushRef="#br0" timeOffset="18902.08">9489 6133 958,'0'0'39,"0"0"-18,-9 123 45,9-79-31,4 2 1,11-6-22,-3 1-9,-1-7-2,-7-7-3,1-2-1,-5-7-85,0-3-79,0-6-54,-20-7-136</inkml:trace>
  <inkml:trace contextRef="#ctx0" brushRef="#br0" timeOffset="19065.1">9302 6500 195,'0'0'686,"0"0"-668,0 0 11,89-111 25,-27 71-30,5 1-13,-5 9-11,-8 6-9,-12 6-162,-9 2-154</inkml:trace>
  <inkml:trace contextRef="#ctx0" brushRef="#br0" timeOffset="19492.16">9999 6142 178,'0'0'757,"0"0"-743,0 0 50,0 0 18,-134 61-60,108-20-8,3 3-7,3 2-5,9-1 0,7-6 0,4-4-2,0-9 0,11-10-2,11-8-2,5-8-9,4-10-7,5-24 6,-3-12 7,-2 0-2,-6-1 0,-8 5 5,-7 4 4,-8 6 2,-2 10 3,0 7 11,0 8 43,0 5-11,0 2-7,0 0-2,0 0-22,0 16-17,0 12 0,2 4 2,11-6 2,8-6-3,-1-4-1,4-9 0,3-7 1,-3 0-1,-3 0-15,-2-15-51,-7-2-93,-8-8-100,-4-5-177</inkml:trace>
  <inkml:trace contextRef="#ctx0" brushRef="#br0" timeOffset="20084.11">10077 5562 781,'0'0'117,"0"0"-115,0 0 1,0 0 4,0 0 3,0 0-5,-40 74-2,23-60-2,-4-5 3,1-5-1,3-3 0,-2-1-1,6 0 3,4 0-2,5 0-2,4-10-1,0-3-12,2-4-14,18 1 26,5-4 3,1 3-2,4 0 0,-4 5 1,0 4-1,-3 8 1,-3 0-2,-2 0-2,-4 20 2,-2 9 4,-3 3 0,-6 3 6,-3 4-1,0 3 5,-7 0 6,-13 1-6,-4-8-3,1-3-7,1-10-2,2-10 0,4-8 0,1-4-1,5 0 2,5-14-3,5-2-12,0 2 5,0 4 7,11 2 4,10 3 5,6 5-5,6 0 5,5 0 7,5-7 1,-1-1 36,-3 0 5,-8-4-18,-5 4-10,-12-2-14,-6 0-10,-1 1-2,-6 2-4,-1-1-6,4-2-71,-2 2-112,2 0-174</inkml:trace>
  <inkml:trace contextRef="#ctx0" brushRef="#br0" timeOffset="20293.09">10608 5695 775,'0'0'85,"0"0"108,147 80-53,-93-22-58,-10 14-21,-14 13-23,-16 4-7,-14 3-5,0-5-6,-24-7-13,-17-5 1,-3-9-8,-7-13-3,-9-14-45,-11-11-62,-12-14-139,-21-8-306</inkml:trace>
  <inkml:trace contextRef="#ctx0" brushRef="#br0" timeOffset="20624.38">8261 5979 866,'0'0'54,"0"0"3,0 0 63,0 0-52,0 0-22,-147 122-20,111-32-1,10 14 9,21 5 0,5 2-13,17-7-5,30-12-9,14-14-7,10-11 0,9-16-1,9-12-36,1-29-109,-9-13-297</inkml:trace>
  <inkml:trace contextRef="#ctx0" brushRef="#br0" timeOffset="21091.77">11613 5430 772,'0'0'81,"0"0"11,0 0 18,-133 120-35,92-43-1,5 8-19,7 8-8,12-3-9,10-6-12,7-15-6,0-9-11,9-11-9,13-6 2,2-7-2,3-8-1,2-10-51,3-12-90,0-6-214,-2-6-305</inkml:trace>
  <inkml:trace contextRef="#ctx0" brushRef="#br0" timeOffset="21449.36">11736 6140 398,'0'0'513,"0"0"-487,26-108 53,3 55-13,3-3-20,-5 4-12,-8 0-13,-12 10-8,-7 8-1,0 10-4,-4 9 1,-12 10-4,-4 5-5,1 0-5,4 18-12,2 6-8,9 2-6,4 3 4,0-6-9,11 0 7,18-4 9,11-1 9,2-2 11,1 2 1,-4 1 0,-11 0 0,-6 5 0,-14 0 8,-8 2 9,0 1 13,-13 0-2,-11 2-18,-3-7-8,1-4-3,8-7-33,-1-6-49,6-5-94,0 0-111</inkml:trace>
  <inkml:trace contextRef="#ctx0" brushRef="#br0" timeOffset="22020.17">12132 5155 6,'0'0'863,"0"0"-863,0 0 0,0 0 0,0 0 3,0 0-1,-46 109-1,26-89 2,-1-6 0,2-5 0,0-2 2,3-7 0,8 0 2,1-10 2,7-15-9,0 3-4,0-2 0,9 2 3,11 2-1,1 2 2,0 4-1,6 5 1,-2 2 3,-2 7-3,-1 0 2,-8 2-2,3 20 0,-2 10 0,-2 7 5,-3 5 5,-6 2 9,-4 0 0,0-2 2,-14-2-6,-7-6-10,-4-7 2,5-4-7,5-13-2,0-8 2,9-4-6,2 0-3,4 0-1,0-4 4,2-4 2,16 0 4,4 4 3,7 0 6,4-2 20,6-1 11,3-5 15,-6-1 10,-1 1-25,-8-2-17,-13 2-13,-6-4-5,-4 2-5,-1 3-1,-3 2-75,0 6-92,2 3-145</inkml:trace>
  <inkml:trace contextRef="#ctx0" brushRef="#br0" timeOffset="22230.98">12692 5557 830,'0'0'162,"0"0"-103,0 128 75,3-70-74,9 2-17,2 4-3,-3-6-25,-3-2-8,-3-8-4,-3-7-1,0-10-2,-2-4-1,0-10-46,0-3-77,-6-5-149,-16-9-171</inkml:trace>
  <inkml:trace contextRef="#ctx0" brushRef="#br0" timeOffset="22381.3">12491 6007 1027,'0'0'46,"0"0"-35,0 0 12,141-116-21,-63 70-2,0-3-47,-7 6-160,-9 1-150</inkml:trace>
  <inkml:trace contextRef="#ctx0" brushRef="#br0" timeOffset="22739.67">13077 5576 700,'0'0'189,"0"0"-129,0 0-8,0 0 40,14 136-17,1-78-35,1 0-19,-5-5-9,-4-11-1,-3-16-4,1-12-6,-3-10 2,1-4-2,1 0 8,5-12 7,4-14-11,9 0-5,7 0 0,2 3-1,6 6 0,-4 8 1,3 6-2,-5 3 1,-7 0 1,-8 20 0,-10 4 1,-6 7 14,0 4 13,-24 0 8,-12-3-10,-7-2-11,-3-5-7,-1-7-5,2-3-1,8-9 1,5-6-3,10 0-19,10-14-39,9-20-108,3-15-294</inkml:trace>
  <inkml:trace contextRef="#ctx0" brushRef="#br0" timeOffset="23241.98">13555 5175 958,'0'0'49,"0"0"-46,0 0 4,0 0-4,0 0-2,-54 111-1,43-101 4,-1-10-4,4 0 7,-1-3-1,7-15-3,2-3-3,0-2 0,0-2-3,17 4-1,4-1 4,1 4 0,3 9 0,-1 2 0,0 7 0,1 0 3,0 18 2,-5 14-1,-3 5 5,-6 3 11,-7 4 12,-4-4-2,0 2-11,-15-3-5,-12-2-10,-4 1 2,-2-9-5,0-4 0,4-9-1,8-8-1,6-6-9,8 0 5,7-2 4,0 0-1,14 0-9,15-7 11,8-7 1,8-1 13,2 1 0,0 4 2,-5 3-6,-12 4-9,-6 3-1,-11 0-112,-10 0-188,-3 0-465</inkml:trace>
  <inkml:trace contextRef="#ctx0" brushRef="#br0" timeOffset="23499.37">14015 5334 909,'0'0'68,"0"0"-1,140 102 62,-87-38-73,-11 14 3,-13 19-27,-24 5-13,-5 10 3,-32-4 3,-17-11-4,-2-20-3,0-19 2,4-19 5,5-16-10,2-7-10,3-9-3,4-2-2,6-4-8,8-1-56,5 0-54,3-18-245</inkml:trace>
  <inkml:trace contextRef="#ctx0" brushRef="#br0" timeOffset="23949.26">14665 4313 767,'0'0'164,"0"0"-153,0 0-10,0 0 49,133 0-5,-52-20-19,-1 0-16,-8 4-9,-20 6-1,-18 10-95,-22 0-101,-12 6-172</inkml:trace>
  <inkml:trace contextRef="#ctx0" brushRef="#br0" timeOffset="24135.08">14660 4598 920,'0'0'83,"0"0"-47,0 0-18,0 0 20,145-5 43,-58-13-55,-2 5-21,-13 3-5,-17 4-54,-20 2-115,-19 1-116,-16 0-202</inkml:trace>
  <inkml:trace contextRef="#ctx0" brushRef="#br0" timeOffset="25064.04">17431 4118 509,'0'0'67,"0"0"-29,0 0 82,0 0-38,0 0-27,0 0 11,3-26-9,21-9-25,0-12-2,5-8-21,0-12 0,-2-4 14,-7 3-11,-9 15 0,-10 16-7,-1 19 2,0 12 0,-14 6-7,-8 3-3,-3 22-1,6 8 0,5-2 2,14 1-4,0-2 2,8-2 1,27 3 1,9-1 2,12 1-3,4-6 6,0 1-2,-2 1 0,-14-6-1,-14-1 1,-15-2 0,-15 2 5,0 1 22,-25 5 16,-17 2-22,-6-2-12,6-1-8,5-4-2,5-8 0,10 2-41,9-6-102,4 4-180</inkml:trace>
  <inkml:trace contextRef="#ctx0" brushRef="#br0" timeOffset="25439.81">16829 4671 835,'0'0'18,"0"0"-16,0 0 74,150 5 21,-39-5-26,27 0-26,18 0-12,29 0 10,31-5-6,27-4 16,27-3-11,2-4-19,-9-2-4,-24 0 0,-43 0-3,-38 2 0,-44 2-3,-42 6-7,-32 2-5,-25 4-1,-11 2-1,-4-2-14,-11 2-24,-26 0-71,-24 0-189,-19 18-188</inkml:trace>
  <inkml:trace contextRef="#ctx0" brushRef="#br0" timeOffset="25994.45">16493 5988 757,'0'0'103,"0"0"-74,0 0 60,0 0-25,0 0 23,0 0-44,142-123-27,-92 71 0,-6 0 2,-12 3-7,-17 5 0,-13 12 0,-2 11-7,0 5 0,-17 9-1,-6 7-3,-2 0-3,3 0-3,7 18 4,10 6-2,5 3-7,0 3-5,24 0 1,15-1 3,3 2 10,-3-1 1,-2 1 1,-8 2 1,-10-1 0,-9 5-1,-10-3 3,0-1 5,-10-3 5,-14-5 0,2-7-6,0-8-2,3-5-4,2-5-1,-1 0-31,3-17-89,-2-17-94,7-10-155</inkml:trace>
  <inkml:trace contextRef="#ctx0" brushRef="#br0" timeOffset="26602.1">17070 5141 865,'0'0'12,"0"0"4,0 0-16,0 0 14,-27 106 6,10-75 0,1-7-6,-4-9 15,-1 0 0,4-10-14,-1-5-3,5 0 0,2 0-2,6-21-5,5-7-5,0-4 0,1 4-1,19-1 1,6 5 0,1 6 1,4 4 0,-2 4-1,-1 8 2,2 2 1,-6 0-2,-2 12 1,-1 15 0,-8 6-1,-2 7 5,-6 3-1,-5-4 2,0 2 7,0-3 7,-12-4-1,-11 0-7,0-2-6,-2-4-4,0-8-1,6-6-1,3-6 1,9-6 0,5 0 3,0-2 1,2 0-6,0 0-8,15 0 0,16 0 8,10-5 2,5 5 2,2-2-2,-2 0 7,-5-3-1,-10 0 4,-11-6 20,-2-5 6,-8-5 10,-5-8-11,-3 0-15,-2 2-7,0 1-8,0 8-7,0 6 0,0 10-1,0 2-55,0 6-134,6 12-261</inkml:trace>
  <inkml:trace contextRef="#ctx0" brushRef="#br0" timeOffset="26835.06">17723 5634 949,'0'0'146,"0"0"-142,0 0 10,-42 141 43,42-88-15,6-2 0,10-1-27,0-5-6,-5-5-4,-1-8-3,-2-6-2,-8-2 0,0-9-14,0-2-59,0-4-64,0-4-106,0-5-69</inkml:trace>
  <inkml:trace contextRef="#ctx0" brushRef="#br0" timeOffset="27008.06">17515 6048 830,'0'0'130,"0"0"-84,0 0 30,0 0-41,99-113-16,-34 78-17,8 0-2,3 3-10,-4 4-115,-4 4-121,-14 4-219</inkml:trace>
  <inkml:trace contextRef="#ctx0" brushRef="#br0" timeOffset="27420.07">18347 5649 857,'0'0'117,"0"0"-72,0 0 68,-118 50-76,81-8-1,1 4-17,5 4-9,6-1-4,9 0 0,10-5-1,6-9-3,0-8-2,18-8-5,7-17 3,12-2 0,3-23-3,0-19-6,-2-4 2,-6-2 5,-9 2 4,-9 6 1,-7 5 0,-7 8 2,0 13 3,0 6 8,0 4 11,0 4 8,0 0-10,0 0-13,0 21-10,0 16 0,0 1 2,0-2-2,8-6 0,13-5 0,6-7 0,2-8 1,6-10-1,1 0 0,-2-9-2,-2-13-30,-9-2-51,-5-4-92,-11-8-153</inkml:trace>
  <inkml:trace contextRef="#ctx0" brushRef="#br0" timeOffset="28034.05">18619 5167 727,'0'0'38,"0"0"-35,0 0 9,0 0-7,0 0-2,0 0 0,-78 73 0,65-73 3,-1 0-1,6-5 8,1-9-1,3-4 1,4 0-6,0-1-3,2 0-2,15 5-1,6 0-1,3 4 0,1 0-1,2 3 2,0 7 5,-4 0 2,-5 0 0,-2 0 1,-3 12-3,1 11 1,-1 3-2,-5 5 0,-4 5 1,-6 0 5,0 1 9,0 6 4,-16-5-3,-5 4-4,-4-5-6,0-4-4,2-8-7,4-11 2,3-9 2,5-5-3,2 0-1,4 0 0,5-2-29,0-4 6,0 2 18,8 2-2,9 2 6,12 0 1,4 0 0,10 0 4,2 0 34,1-5-3,1-7 7,-4-5 27,-10-1-11,-6 0-14,-10 2-17,-8 0-7,-1 0-11,-8 0-5,0 4-3,0 0-1,0 5-43,0 5-67,0 1-211,0-1-452</inkml:trace>
  <inkml:trace contextRef="#ctx0" brushRef="#br0" timeOffset="28243.55">19301 5366 1022,'0'0'73,"0"0"-51,0 0 100,95 154-74,-75-91-3,-10 4-4,-10 2-22,0-6-2,-11 2-8,-18-7-2,-2-5-6,-5-7-1,-3-9-19,-9-4-50,-10-8-81,-11-8-187,-13-9-292</inkml:trace>
  <inkml:trace contextRef="#ctx0" brushRef="#br0" timeOffset="28597.23">16379 5436 916,'0'0'14,"0"0"41,-149 138 67,122-58-57,16 7-9,11 3-20,0-1-17,29-10 1,11-8-17,7-8 0,9-5-3,5-15-2,13-13-86,5-22-152,-2-8-303</inkml:trace>
  <inkml:trace contextRef="#ctx0" brushRef="#br0" timeOffset="28952.42">19988 4205 1021,'0'0'26,"0"0"-19,0 0 15,0 0-22,0 0-98,0 0-278,18-16-226</inkml:trace>
  <inkml:trace contextRef="#ctx0" brushRef="#br0" timeOffset="29361.07">20671 4168 868,'0'0'26,"0"0"12,92-145 85,-53 89-94,-9 1 1,-6 6-10,-14 10-6,-10 11-5,0 12-1,0 10 2,-20 6-10,-5 0-2,2 4-6,4 14 1,9 2-14,10 2-2,0 3-2,2 1 10,27 6 9,8-7 5,5 3 1,8 0 0,-7-5 1,-6 2-1,-14 3 0,-10-1 3,-13 0 2,0 5 24,-23-1-3,-8 3-12,-2-4-12,2-2-2,2-2-74,3-6-155,4-8-243</inkml:trace>
  <inkml:trace contextRef="#ctx0" brushRef="#br0" timeOffset="29706.04">20273 4674 852,'0'0'89,"0"0"-89,0 0 2,0 0 33,183 0 27,-65-15-17,21-2-4,20-5 4,25-5 9,23 1-11,18-3-1,14-2-6,0-2 4,-15-2-18,-30 3-5,-42 4 0,-43 6-9,-37 7-5,-35 6-2,-21 6 0,-16-2-1,0 3-14,-18 2-34,-26 0-90,-21 7-206,-17 10-241</inkml:trace>
  <inkml:trace contextRef="#ctx0" brushRef="#br0" timeOffset="30185.26">20679 5881 747,'0'0'141,"0"0"-122,0 0 19,0 0 15,109-146 3,-66 93-5,-8 3-16,-6 6 0,-13 13 16,-9 6-31,-7 11-13,0 4 2,0 6-8,-18 4-1,-7 0-6,0 12-12,4 6-7,5 2 4,9 0-3,7 5-2,0-2-1,13 1-14,18 1 13,6-1 10,3-4 18,-3 3 0,-6-3 0,-8 1 0,-12 7 1,-11 0 0,0 2 9,-7 2 2,-15-4-5,-6-2-3,5-6-3,3-3-1,-1-12-94,4-5-86,3 0-205</inkml:trace>
  <inkml:trace contextRef="#ctx0" brushRef="#br0" timeOffset="30802.04">21141 4993 847,'0'0'0,"0"0"0,0 0-2,0 0 0,0 0-2,0 0 4,-25 44 1,18-44 4,-1 0 6,-1 0 11,6 0-11,3-6 8,0-5-16,0-1 5,0 3-8,6-2-8,11-1 7,3 3 1,-1-1 0,2 6 0,-3 1 0,-3 3 3,1 0 1,-4 3-3,2 13 1,0 3 3,-2 4-2,-1 3 4,-3 3-2,-8 2 4,0 1 0,0 2 11,-14 4-1,-10 1-4,-2-5-8,3-4-2,5-9-4,7-6 0,7-11 2,2-4-1,2 0 4,0-15-6,0-9-10,20 1 10,2 0 3,2 16-3,3-2 5,4 9 4,3 0-1,1 0-3,1 0 10,0-3 1,-6-4 46,0-2 4,-11-4-12,-4-4-10,-9-2-8,-4 3-15,3 4-16,-5 4-4,0 5-1,0 3-22,0 0-64,0 0-142,0 9-282</inkml:trace>
  <inkml:trace contextRef="#ctx0" brushRef="#br0" timeOffset="31028.07">21747 5573 874,'0'0'59,"0"0"-47,0 104 87,0-60-45,13 2-15,1-2-18,-3-8-14,-5-6-5,2-7 2,-4 0-4,-4-2-3,0-4-61,2 5-59,-2-3-104,0-5-178</inkml:trace>
  <inkml:trace contextRef="#ctx0" brushRef="#br0" timeOffset="31193.08">21568 5955 1004,'0'0'55,"0"0"-52,0 0 4,114-94-5,-43 58-2,4-5-50,-4 2-119,-14-3-113</inkml:trace>
  <inkml:trace contextRef="#ctx0" brushRef="#br0" timeOffset="31574.04">22137 5488 680,'0'0'162,"0"0"-89,0 0-25,0 0 2,0 0 9,9 151-17,-3-95-21,1-4-2,0-6-6,-7-11-4,5-9-1,-5-17-6,0-7 0,2-2 1,0 0 9,6-14 11,9-9-17,5-6-6,3 7 1,7 0-1,1 5-2,2 5 2,-2 8-1,-5 4 0,-3 0-3,-10 19 0,-5 7 4,-10 3 8,0 8 15,-13 1 2,-16-4 7,-9-4-14,-3-7-7,4-7-8,-1-9 0,5-3-1,4-4-2,4 0-36,12-10-41,5-18-97,8-14-185,0-14-284</inkml:trace>
  <inkml:trace contextRef="#ctx0" brushRef="#br0" timeOffset="32182.03">22553 5059 848,'0'0'61,"0"0"-55,0 0-6,0 0 2,0 0 1,0 0 1,-42 70-4,32-66 6,2-4 3,2 0 12,-1 0 0,5-14-11,2-6-9,0 2-1,0 0-5,9 1-1,11 5 6,5-5-1,-4 5 1,6 4 3,-4-1-3,-3 9 3,-5 0 9,1 0-7,-3 7 1,3 15 0,-3 7 1,-1 4 6,-5 5 8,-5 7-7,-2-1 2,0 2-4,-2-2 1,-17-6-5,-1-4-4,-4-7 1,-1-13-3,5-5-1,5-9 2,1 0-3,8 0-13,3-2 1,3-8 2,0-1 2,11 2 4,14 1 2,4 4 0,4 2 0,5-4 2,6 0 5,3-8 39,1-7 17,-9 1 8,-7-7-13,-8 1-14,-12 5-15,-8 1-9,-2 5-11,-2 3-6,0 1-1,0 4-22,0 0-51,0 5-90,0 0-176,0 2-307</inkml:trace>
  <inkml:trace contextRef="#ctx0" brushRef="#br0" timeOffset="32363.45">23234 5293 730,'0'0'104,"0"0"95,140 139-61,-111-77-70,-18 3-6,-11 5-24,-8 1-11,-31-1-8,-15-7-12,-8-7-7,-5-10-13,-6-11-79,-5-13-169,-11-15-355</inkml:trace>
  <inkml:trace contextRef="#ctx0" brushRef="#br0" timeOffset="32782.03">20512 5504 261,'0'0'578,"0"0"-520,0 0 63,0 0 31,0 0-103,0 0-21,-90 111-10,48-19 17,5 12 9,12 5-4,21-5-6,4-12-16,13-14-7,24-11-7,8-18-1,4-10-3,3-14 0,-5-10-5,-3-15-58,-9 0-72,-12-12-216</inkml:trace>
  <inkml:trace contextRef="#ctx0" brushRef="#br0" timeOffset="34251.18">18125 6590 449,'0'0'26,"0"0"2,0 0 140,0 0-60,0 0 5,0 0 9,-54-53-33,54 53-21,-2 8-18,2 32-33,0 20 9,0 24 23,0 7-19,12-4-8,3-4-7,-2-13-2,-1-10-6,0-7-5,-4-11-1,-3-10 1,0-9-2,-5-11-9,2-1-39,-2-8-46,0 3-66,0-6-117,0 0-193</inkml:trace>
  <inkml:trace contextRef="#ctx0" brushRef="#br0" timeOffset="34559.97">17816 7302 648,'0'0'223,"0"0"-216,0 0 5,0 0 76,54 127-36,-25-86-14,2-4 0,-2-5-13,0-6-2,-2-9 5,-1-12 3,2-5 4,4 0 13,8-27-5,0-16-13,4-10-10,-2-2-5,-9 6-12,-8 10 0,-9 14-3,-5 10-7,-5 7-50,-4 8-75,-2 0-201,0 2-330</inkml:trace>
  <inkml:trace contextRef="#ctx0" brushRef="#br0" timeOffset="34957.51">16941 8283 288,'0'0'479,"0"0"-417,0 0 62,0 0-24,0 0-93,0 0 31,13 86 51,-6-28-44,-3 1-8,3 0-11,-4-6-14,1-4-6,-2-6-3,-2-7-1,0-4-2,0-8-4,0-4-44,0-8-55,-9-12-73,-5 0-48,-6-9-220</inkml:trace>
  <inkml:trace contextRef="#ctx0" brushRef="#br0" timeOffset="35114.58">16863 8223 697,'0'0'39,"0"0"-3,131-119 88,-69 86-102,-2 7 0,-10 12-22,-15 10 0,-10 4-112,-14 0-85,-11 14-179</inkml:trace>
  <inkml:trace contextRef="#ctx0" brushRef="#br0" timeOffset="35285.88">16905 8504 727,'0'0'77,"0"0"-71,0 0 64,0 0-22,0 0 5,0 0 6,121 7-41,-57-38-15,-1-1-3,-10 2-165,-11 2-183</inkml:trace>
  <inkml:trace contextRef="#ctx0" brushRef="#br0" timeOffset="35512.88">17505 8090 1002,'0'0'64,"0"0"-61,0 0 76,-112 111-12,95-49-23,3 7 4,5 1-24,9-2-11,0-4-4,0-12-3,11-6-5,7-10-1,-1-9-8,4-7-71,3-11-101,-1-9-163,-3 0-247</inkml:trace>
  <inkml:trace contextRef="#ctx0" brushRef="#br0" timeOffset="35871.07">17621 8664 910,'0'0'123,"0"0"-83,0 0 85,33-146-85,-2 92-21,0 2 3,-2 4-13,-6 9-3,-14 14 6,-9 4-5,0 12 1,0 2-3,-13 5-5,-11 2-6,-2 0-1,1 14-17,8 7-9,8 3-10,9-4-9,0 1-19,20 1 20,9-5 25,8 1 18,1-4 8,1-5 4,-1 8-3,-9-1 7,-9 4 15,-7-3 4,-11 3 5,-2-5-7,0-1-1,-6 0-9,-16 1-14,-4 0-1,-3 5-30,-6-4-154,-1-6-226</inkml:trace>
  <inkml:trace contextRef="#ctx0" brushRef="#br0" timeOffset="36143.83">17966 7994 1088,'0'0'11,"130"-5"-3,-53 23 95,0 26-80,-13 15-13,-13 10 8,-17 9-7,-21 7 2,-13 0-1,0-1 3,-27-5 2,-6-10 2,-5-11-2,3-10-3,-4-11-8,0-6-2,9-11-4,5-8-5,15-3-48,5-9-120,5-2-232</inkml:trace>
  <inkml:trace contextRef="#ctx0" brushRef="#br0" timeOffset="36674.72">20951 6731 1016,'0'0'83,"0"0"-76,0 0 103,0 155-53,5-91-14,1-8-8,3-5-19,0-5-9,-2-8 0,-2-4-6,1-9-1,-6-4-18,0-6-48,0-4-86,0-2-158,-18-8-161</inkml:trace>
  <inkml:trace contextRef="#ctx0" brushRef="#br0" timeOffset="36965.88">20731 7215 794,'0'0'51,"0"0"56,0 0-31,0 0-37,0 0 52,151 78-45,-109-26-11,-4 6-8,-5 0-2,-4-9-4,-6-11-3,-8-14-5,-5-13 0,-6-11-3,5 0 3,11-22 15,8-24 21,11-16-31,-2-2-12,-3 8-5,-7 16-1,-7 17-18,-7 11-50,-3 12-73,-9 0-269,-1 0-315</inkml:trace>
  <inkml:trace contextRef="#ctx0" brushRef="#br0" timeOffset="38091.69">20668 8037 509,'0'0'270,"0"0"-247,0 0 129,0 0-50,0 0-73,0 0-3,-18-24-20,18 24-6,0 0-1,0 0 1,0 0 0,0 0 0,0 0-2,0 0-3,0 0-3,0 0 1,0 0 6,0 0-4,0 0 1,0 0 2,0 0 1,0 0 0,0 0 1,5 0 1,-1 0 0,2 0-1,-1-5-8,-4 5-9,3 0 11,-4-1 6,0 1 1,0-1 1,2-5 6,-2 0 3,0 2 3,0 0 12,0 1-16,0-1 9,0-1 8,0 2-7,0-1 12,-7 4-7,-8 0-1,-9 0-3,0 5-15,-5 17 4,0 13 0,0 9 2,3 12-4,4 2-5,8 4 1,10-4-4,4-1 0,0-11 0,9-8 0,15-14 0,3-11-4,6-13 4,4 0 0,-2-23-1,-4-7 1,-6-2 0,-12 1 0,-10-1 0,-3 1 1,0-1-1,-5 5 0,-11 11 0,3 6 0,4 8-2,2 0-9,5 2-10,2 0-27,0 0-34,0 0-16,7 0 36,12 0 27,4-3 28,2-3 7,4 3 3,-5-1-1,0 0 25,-3 4 14,-5 0 0,-6 0 0,-3 0-6,-1 8-6,0 15 11,-2 5-1,0 5-10,-2 3-16,1 0-10,-1 1 1,-2-5-4,0 2 0,0-4-2,0-6-52,0-6-53,0-8-84,4-10-82,8-6-160</inkml:trace>
  <inkml:trace contextRef="#ctx0" brushRef="#br0" timeOffset="38303.02">21089 8058 601,'0'0'268,"0"0"-197,0 0 144,0 0-104,0 0-68,0 0-19,-33 32-8,14 23 6,6-1 3,2 3-10,7-6-1,4 2-8,0-6-4,0-1-2,13 0-11,10-13-48,-2-5-98,4-10-186,-3-7-199</inkml:trace>
  <inkml:trace contextRef="#ctx0" brushRef="#br0" timeOffset="38669.06">21333 8460 994,'0'0'61,"0"0"27,34-132 17,-2 86-89,-1 4 2,-9 7-9,-9 9-5,-13 10 1,0 0 4,0 5-1,-13 2-7,-6 6-1,-4 3 0,1 0-12,-1 3-15,8 13-25,3 2-8,7 0-34,5 0-57,0-4 23,28-2 46,7 0 36,11-5 44,2 0 2,1 5 2,-1 1 11,-13 2 8,-10 6 18,-12 2 2,-9 4 7,-4 1 8,-2 2 16,-23 0-33,-4 4-29,-2-2-2,-2-1-8,2-7-81,-1-15-132,3-9-249</inkml:trace>
  <inkml:trace contextRef="#ctx0" brushRef="#br0" timeOffset="38903.96">21772 8017 1156,'0'0'44,"0"0"-41,0 0 66,153 134-32,-117-54 14,-14 9-16,-15 3-19,-7 0 7,-9-4-2,-22-9-8,-5-11-7,-2-16-2,0-12-4,6-14 0,8-11-39,4-10-48,5-5-168,-1 0-544</inkml:trace>
  <inkml:trace contextRef="#ctx0" brushRef="#br0" timeOffset="39871.59">7574 9457 1089,'0'0'97,"0"0"-86,0 0 5,0 121 31,2-52-3,7 5-20,2-4-6,-4-1-8,-3-13-7,-2-2-1,-2-10 0,0-10-2,0-8-24,0-11-55,0-12-102,0-3-114,0-14-151</inkml:trace>
  <inkml:trace contextRef="#ctx0" brushRef="#br0" timeOffset="40103.3">7846 9485 1026,'0'0'87,"0"0"-72,0 0 22,0 0-8,0 0 37,20 142-27,-15-92-18,-1-1-3,2 0-6,1-9-8,0-4-3,-2-1-1,-1-5 0,2-2-41,-6-2-51,0-2-83,0-2-122,0-4-138</inkml:trace>
  <inkml:trace contextRef="#ctx0" brushRef="#br0" timeOffset="40289.13">7574 9939 830,'0'0'78,"0"0"-70,0 0 97,0 0-72,0 0-29,109-120 4,-44 99-4,-3 4-4,-6 8-50,-9 0-164,-10 2-149</inkml:trace>
  <inkml:trace contextRef="#ctx0" brushRef="#br0" timeOffset="40521.75">8243 9460 1030,'0'0'61,"0"0"-29,0 0 99,0 0-87,0 0-24,-101 113 15,81-43-12,2 4 0,9-4-1,5-6-8,4-8-9,0-3-4,9-5-1,9-1-2,6-8-29,3-6-55,2-11-116,-3-12-172</inkml:trace>
  <inkml:trace contextRef="#ctx0" brushRef="#br0" timeOffset="40903.99">8403 10098 275,'0'0'729,"0"0"-687,0 0 19,30-138 4,2 85-44,-1 0 1,-4-1-4,-6 7-6,-13 11 6,-8 13 1,0 11 1,-4 1-12,-14 8-7,-6 3-1,-3 0-9,0 19-7,7 3-1,9-2 4,11 0-6,0 0-23,2-2 4,27-2 6,7-5 21,3-2 6,8 0 5,-2 1 0,-4 2 0,-8-1 7,-8 5 12,-12 3 9,-7 0-7,-6 6 1,0 1-1,-11 1-10,-11-2-8,-5-1-3,0-6-4,1-4-65,1-10-96,0-4-124,3-13-418</inkml:trace>
  <inkml:trace contextRef="#ctx0" brushRef="#br0" timeOffset="41167.82">8691 9381 1039,'0'0'25,"0"0"-8,142-30 54,-79 56-46,0 28 6,-13 16-1,-11 7-2,-16 10 6,-15-5-3,-8-1-3,0-9 2,-18-10-13,-9-13-4,2-12-2,4-13-7,0-14-2,7-6-2,6-4-14,3 0-37,5-14-52,0-15-173,5-8-178</inkml:trace>
  <inkml:trace contextRef="#ctx0" brushRef="#br0" timeOffset="41431.68">9544 9680 1066,'0'0'98,"0"0"-94,0 0 20,136 0 21,-78-7-5,-4-3-23,-12 0-8,-13 0-7,-11 6-4,-12 1-10,-4 3-52,-2 0-99,0 0-155</inkml:trace>
  <inkml:trace contextRef="#ctx0" brushRef="#br0" timeOffset="41639.2">9622 9910 1038,'0'0'116,"0"0"-106,0 0 3,0 0 30,136-6-8,-82-3-12,-12 4-15,-13-2-6,-11 5 1,-11 2-3,-7 0-64,0 0-151,0 0-229</inkml:trace>
  <inkml:trace contextRef="#ctx0" brushRef="#br0" timeOffset="42301.28">10514 9339 755,'0'0'58,"0"0"13,0 0 79,0 0-81,0 0-52,0 0 49,11 142-1,-5-76-28,2 2-10,-5-3-7,5-5-7,-2-9-8,-1-2-3,-5-8-1,0-8-1,0-3 0,0-6-30,0-7-46,0-8-76,0-9-109,0 0-107</inkml:trace>
  <inkml:trace contextRef="#ctx0" brushRef="#br0" timeOffset="42494.97">10467 9406 398,'0'0'476,"0"0"-461,0 0 33,0 0 22,0 0-46,170-118 2,-101 102-10,-9 10-13,-11 6-3,-11 0-32,-13 0-105,-12 8-54,-11 2-138</inkml:trace>
  <inkml:trace contextRef="#ctx0" brushRef="#br0" timeOffset="42688.85">10487 9680 776,'0'0'86,"0"0"-68,0 0 18,0 0 27,0 0 20,141-12-47,-74-13-27,2 4-5,-9 0-4,-11 7-85,-11 2-196,-13-4-196</inkml:trace>
  <inkml:trace contextRef="#ctx0" brushRef="#br0" timeOffset="42923.67">11167 9249 1041,'0'0'82,"0"0"-66,0 0 80,-83 111-44,70-48-5,2 0-12,3 0-17,5-5-7,3-4-5,0-6-4,0-4-2,3-4-1,12-5-29,2-7-36,4-8-72,-2-15-134,1-5-166</inkml:trace>
  <inkml:trace contextRef="#ctx0" brushRef="#br0" timeOffset="43333.67">11318 9803 1004,'0'0'62,"0"0"-47,0 0 49,56-130-47,-22 84 9,-5 0 2,-5 6-15,-11 7-1,-9 10 3,-4 9 15,0 5-16,-14 7-5,-11 2-9,-4 0 0,0 16-5,3 5-4,6-1-4,8 4-7,12-1 5,0 2-20,14-1-6,17-4-12,6-4 4,9-4 23,0-2 5,-1 4 21,-7 2-1,-9 0 2,-14 5 7,-8 2 16,-7 0 26,0 3-2,-20-1-20,-7 0-9,-2-2-19,2 1 3,2-5-3,6-6-20,0-11-69,9-2-59,1 0-107,2-19-342</inkml:trace>
  <inkml:trace contextRef="#ctx0" brushRef="#br0" timeOffset="43589.14">11638 9268 927,'0'0'85,"0"0"-81,0 0 23,118 25-12,-80 26 29,-6 11 14,-2 4-14,-7 3 7,-13-7-14,-3-4-8,-7-5-4,0-10-9,-2-4-5,-13-10-9,-4-8 2,4-6-4,3-7-13,5-3-37,4-5-45,3 0-84,0-10-174</inkml:trace>
  <inkml:trace contextRef="#ctx0" brushRef="#br0" timeOffset="43823.59">12186 9605 926,'0'0'41,"0"0"-38,0 0 47,0 0-30,0 0-5,0 0-4,-2 17-6,-2-17 41,1 0 32,1-3-40,2-6-18,-3 6-15,3 1-3,0 0-2,0 2-84,0 0-226,0-4-336</inkml:trace>
  <inkml:trace contextRef="#ctx0" brushRef="#br0" timeOffset="44435.38">12703 9191 772,'0'0'210,"0"0"-162,0 0 68,0 0-38,0 0-49,0 0-5,-112 70-5,83-17-8,0 7 12,6 6-4,7 2-6,9 2-8,7-3 0,0-7-3,11-13-2,14-12 0,8-12 0,0-15-2,5-8-5,-2 0 2,0-20-4,-7-13 2,-8-6 0,-7-2 5,-11-3 0,-3 0-2,0 2-2,-21 10 4,0 8-1,-3 10-2,9 8-9,8 3-10,3 3-6,4 0-41,0 0-17,0 3 27,18 1-49,8-4 15,3 0 43,2-4 46,1-13 6,-6 3 7,-2 5 36,0 1 51,-4 5 13,-3 3-45,0 0 5,-5 22-2,-3 9-8,-1 3-11,-6 3-14,-2 4-15,0-5-14,0-4 1,0-4-3,0-3-1,0-8-13,0-3-58,0-7-118,0-7-125,2 0-262</inkml:trace>
  <inkml:trace contextRef="#ctx0" brushRef="#br0" timeOffset="44694.61">13276 9214 1020,'0'0'113,"0"0"-48,0 0 26,0 0-24,0 0-40,0 0-19,0 0 4,-25 105 16,13-38-2,2 5-1,8-1-3,2-7-1,0-4-12,4-8-7,12-10-2,5-10 2,-4-11-2,1-10-42,-3-11-31,3 0-38,-3 0-127,-1-15-290</inkml:trace>
  <inkml:trace contextRef="#ctx0" brushRef="#br0" timeOffset="45081.92">13476 9735 932,'0'0'101,"0"0"-59,0 0 45,89-142-52,-61 93 0,-2 2-17,-8 0-2,-7 10 21,-7 6-4,-4 12-1,0 7-11,-2 3-9,-14 9-10,-3 0-2,-6 0-2,6 18 0,3 4-7,9 0-7,7 0-6,0 2 2,15 0-2,15-5-4,7-6-18,6 1 20,1-3 21,-1 2 2,-5 2 2,-9 1 6,-7 2 16,-11-1 7,-9 4 1,-2 1 1,0 0-7,-17 0-11,-6-4-10,-1-4-2,3-1-2,-2-3-11,0-6-39,3-4-97,-1 0-247</inkml:trace>
  <inkml:trace contextRef="#ctx0" brushRef="#br0" timeOffset="45384.06">13858 9166 1183,'0'0'38,"122"-22"-9,-47 22 39,-4 25-35,-9 24 5,-16 15-18,-17 10-4,-21 14 9,-8 5 5,-12-3-9,-17-10 8,-2-18-7,-1-16-5,6-14 5,4-11-10,4-11-7,5-5-4,0-5-1,5 0-16,4 0-33,0-9-23,0-11-28,0-4-100,0-5-200</inkml:trace>
  <inkml:trace contextRef="#ctx0" brushRef="#br0" timeOffset="46947.56">6490 11566 769,'0'0'119,"0"0"-53,0 0 65,0 0-28,0 0-58,0 0-32,2 28-4,0 30 35,-2 12-4,0-1-24,0 0 5,0-14-4,6-8-7,2-12-5,3-9 0,1-6-5,3-9 3,5-8-2,7-3 0,6 0 3,7 0-1,0-14-3,-1 0-38,-4-2-51,-8-4-128,-7-4-271</inkml:trace>
  <inkml:trace contextRef="#ctx0" brushRef="#br0" timeOffset="47114.65">6733 11667 1115,'0'0'30,"0"0"-30,0 0-8,0 0-54,116-117-52,-66 90-161,-13 1-293</inkml:trace>
  <inkml:trace contextRef="#ctx0" brushRef="#br0" timeOffset="47271.94">7061 11311 843,'0'0'204,"0"0"-94,0 0-29,0 0-50,0 0-18,0 0 6,14 82-2,-11-38-10,3-3-7,0 3 0,-4 3-32,4-3-111,4-9-181,-1-7-238</inkml:trace>
  <inkml:trace contextRef="#ctx0" brushRef="#br0" timeOffset="47453.8">7382 11446 953,'0'0'59,"0"0"-58,154-104 11,-85 73 7,-4 7-8,-7 9-7,-13 4-4,-19 11-67,-15 0-125,-11 0-101</inkml:trace>
  <inkml:trace contextRef="#ctx0" brushRef="#br0" timeOffset="47743.29">7402 11458 684,'0'0'142,"0"0"-80,-51 114 63,46-50-51,5 17-4,0 11-6,13 8-10,6 4-16,-2-3-3,-2-3-11,2-5-7,-7-10-9,0-11 0,-4-16 1,-3-15 2,-1-17-3,2-12 1,0-6-9,8-6 2,1 0-2,12 0 0,6 0 1,11-3-1,9-9-16,8-1-56,-4-6-113,-5-3-288</inkml:trace>
  <inkml:trace contextRef="#ctx0" brushRef="#br0" timeOffset="48029.53">8041 11474 949,'0'0'272,"0"0"-257,0 0-4,0 0 10,0 0 1,-10 124 6,10-70-18,6 2-7,-2-3-1,-1-3-2,0-6-7,-3-4-59,0-5-93,0-10-123,0-11-121</inkml:trace>
  <inkml:trace contextRef="#ctx0" brushRef="#br0" timeOffset="48202.94">8018 11494 840,'0'0'151,"0"0"-140,34-111 1,16 74 7,6 1-15,2 13-4,-13 9-2,-13 14-143,-11 0-165,-19 2-240</inkml:trace>
  <inkml:trace contextRef="#ctx0" brushRef="#br0" timeOffset="48380.94">7987 11747 972,'0'0'86,"0"0"-44,0 0 24,0 0-61,0 0 1,0 0 3,115 16-9,-66-31-2,-2-7-116,0-4-138,-10-3-217</inkml:trace>
  <inkml:trace contextRef="#ctx0" brushRef="#br0" timeOffset="48592.94">8444 11368 1024,'0'0'126,"0"0"-103,0 0 41,-92 106-10,90-58-20,2 8-3,0 1-9,0-3-16,11-3-4,0-2 1,3-5-3,-2-5-15,2 0-61,-1-7-120,3-8-122,0-8-138</inkml:trace>
  <inkml:trace contextRef="#ctx0" brushRef="#br0" timeOffset="48927.93">8619 11867 723,'0'0'163,"0"0"-78,45-141 20,-20 87-41,-2-3-26,2 14-9,-9 7-11,-7 11-5,-9 16-1,0 1 8,0 8-4,-23 0-16,2 6-6,-3 12 6,4 4-10,10-4-1,8 2 2,2 3-3,0-9-2,22 7-2,9-5 12,7-1-3,4 0 7,-3 6 0,1 6 0,-14 6 3,-8 1 9,-12 3 11,-6 1-7,-6 3 0,-21-3-12,-2-4-4,-2-6-11,2-12-79,0-10-84,3-6-89,-1-10-209</inkml:trace>
  <inkml:trace contextRef="#ctx0" brushRef="#br0" timeOffset="49154.94">8851 11365 623,'0'0'350,"0"0"-330,141-11 76,-83 35-5,-7 14-33,-9 2 1,-13 10-25,-16 6-15,-13 3-10,0 4-3,-6-4-3,-12-5-3,-2-11-2,0-6-37,2-9-53,0-15-92,2-10-155,1-3-218</inkml:trace>
  <inkml:trace contextRef="#ctx0" brushRef="#br0" timeOffset="49513.94">9163 11205 925,'0'0'49,"0"0"-43,153-83 44,-90 68-23,-3 13-10,-8 2 7,-9 2-11,-12 26-7,-10 10 35,-4 12 25,-5 12 0,1 11-22,1 8-8,5 12-8,2 1-5,0 2-7,3-6-2,-3-9-4,-6-3-1,-11-8 2,-4-3-2,-9-9 0,-22-8 2,-11-12-7,-5-13-2,-5-11 7,0-14-9,0 0-9,7-17-23,12-12-26,6-17-46,14-8-189,11-1-410</inkml:trace>
  <inkml:trace contextRef="#ctx0" brushRef="#br0" timeOffset="49694.73">10139 11552 1151,'0'0'30,"0"0"-28,157-80 5,-104 59-3,-11 9-4,-12 10-71,-24 2-201,-6 11-216</inkml:trace>
  <inkml:trace contextRef="#ctx0" brushRef="#br0" timeOffset="49843.52">10184 11797 708,'0'0'310,"0"0"-205,0 0-65,0 0-12,0 0 39,0 0-34,156-57-32,-120 35-1,-12 4-32,-10 0-149,-14-4-333</inkml:trace>
  <inkml:trace contextRef="#ctx0" brushRef="#br0" timeOffset="50338.8">11397 11287 982,'0'0'63,"0"0"-58,-7 125 62,5-66-14,2-1-7,0-3 1,0-6-18,0-10-15,7-6 3,3-13-10,4-8 0,2-6-6,6-6 2,5 0 0,6-4-3,5-17-27,-3-1-83,-1-10-181,-14-10-301</inkml:trace>
  <inkml:trace contextRef="#ctx0" brushRef="#br0" timeOffset="50483.77">11609 11257 1021,'0'0'0,"0"0"-11,0 0-41,160-96-209,-123 71-168</inkml:trace>
  <inkml:trace contextRef="#ctx0" brushRef="#br0" timeOffset="50636.61">11939 11044 1033,'0'0'62,"0"0"-39,0 0 31,0 0-27,0 0-11,2 119-9,11-85-5,-1 0-2,-2-4-81,1-4-150,-3-8-194</inkml:trace>
  <inkml:trace contextRef="#ctx0" brushRef="#br0" timeOffset="50819.82">12253 11039 946,'0'0'48,"114"-68"-45,-35 37 43,-6 8-13,-1 5-14,-20 9-19,-19 7-24,-20 2-108,-13 0-111,-4 0-111</inkml:trace>
  <inkml:trace contextRef="#ctx0" brushRef="#br0" timeOffset="51103.24">12275 10993 174,'0'0'471,"0"0"-370,-69 136 24,61-68 17,8 12-77,0 12 7,0 10-17,8 11-10,-1 6-10,-2 1-4,1 0 0,-4-4-15,-2-7-2,0-11 2,0-13-3,0-24-1,0-16 4,0-19-8,0-12 1,2-7-8,16-5 4,13-2 1,14 0 6,13 0-8,8-14-1,6 2-3,-3 0-48,-4-3-94,-5-17-261</inkml:trace>
  <inkml:trace contextRef="#ctx0" brushRef="#br0" timeOffset="51651.52">13397 11125 608,'0'0'260,"0"0"-254,66-114 0,-32 65 32,-5-4-11,-5 0 11,-13 9-7,-11 10-11,0 16-3,-4 12-1,-20 6 2,2 0-17,-6 18-1,8 6 2,4-1-2,12 4 0,4-2-8,7 1-1,25 2 4,5 0 3,5 0-1,-4-1 3,-7 2 0,-9-2 0,-12 5 0,-10-3 0,0-1 0,-20 1 0,-9 0-1,2-7-130,4-4-77,4-8-245</inkml:trace>
  <inkml:trace contextRef="#ctx0" brushRef="#br0" timeOffset="51951.78">12959 11550 1004,'0'0'52,"0"0"-52,0 0 20,154 0 34,-22-10 13,28-4-26,18-2-14,16-4 7,12-2-7,5-2-6,1-8-3,-10-2 3,-16-1-10,-41-1-8,-40 10 1,-45 6-1,-33 10-3,-27 6-9,-2 4-21,-46 0-56,-25 6-152,-16 16-186</inkml:trace>
  <inkml:trace contextRef="#ctx0" brushRef="#br0" timeOffset="52401.75">13310 12430 1008,'0'0'35,"0"0"-28,68-118 64,-27 56-41,1-4 5,-10 4-18,-8 9-8,-15 9-1,-9 16-3,0 7-1,0 12-2,-15 9-2,-6 0-4,-4 9-8,3 16-3,5-1 3,7 5-2,8 0 7,2 2-2,0 2-9,19-3-5,11 2-1,-1-1 17,0-4 6,-2 2 1,-12 0 1,-5-3 0,-10 1 1,0 1 22,-8-2-12,-11-1-2,-4-7-10,5-3 1,1-6-1,1-7-50,5-2-58,0 0-94,2-26-157</inkml:trace>
  <inkml:trace contextRef="#ctx0" brushRef="#br0" timeOffset="52993.87">13666 11717 792,'0'0'82,"0"0"-82,0 0-1,0 0 0,0 0 2,0 0 0,-33 74-1,19-64 0,6-6 6,1-4-2,0 0 11,3 0-7,3-12-6,1-6-2,0-3-1,0 0 0,5-2 1,13 2 0,4 4 0,3 4 0,-3 4 0,0 7-1,-1 2-2,-4 0 3,-1 12 0,-3 12 3,-4 6 6,-4 7 4,-3-1 12,-2 0 6,0-2-1,0-2-12,-4-3-8,-15-4 2,-1-1-8,1-6 0,0-4-1,5-5-2,4-6 1,3-3 2,4 0-1,3 0 1,0-6-4,3-3-6,18-2 4,5 2 1,8 0 0,2-3 1,7-2 0,-2 0 5,-1-4 14,-7 0 33,-9 2 1,-8 1-11,-6 2-10,-8 0-7,-2 5-7,0 1-10,0-1-8,0 6-14,0 2-84,0 0-160,0 0-180</inkml:trace>
  <inkml:trace contextRef="#ctx0" brushRef="#br0" timeOffset="53211.92">14179 12023 175,'0'0'899,"0"0"-872,0 0 33,0 123 20,2-82-43,13 7-14,-1-4-11,-5-7-8,-2-5-3,-5-4-1,-2-7 0,0 0-31,0-3-52,0-4-68,-7-2-88,-6-7-76</inkml:trace>
  <inkml:trace contextRef="#ctx0" brushRef="#br0" timeOffset="53384.52">14030 12298 1057,'0'0'29,"0"0"-28,0 0 12,122-104-7,-51 76-6,6 3 0,-10 3-82,-3 4-129,-10 2-126</inkml:trace>
  <inkml:trace contextRef="#ctx0" brushRef="#br0" timeOffset="53803.05">14792 11962 875,'0'0'105,"0"0"-58,0 0 39,0 0-51,0 0 4,-127 125-14,100-76-9,5-1-7,6-6 0,9-4 2,7-9-11,0-8-1,4-9 1,19-10 3,0-2-3,6-3-2,2-24-5,-4-7-1,0-4-1,-8-2 6,-7 0 1,-6-2 2,-6 2 1,0 7 1,0 7 0,0 14 23,0 7 14,0 5 7,0 0-23,0 11-16,0 19-6,0 12-1,11 2 5,5-1-1,6-7-4,5-4 1,1-11-1,4-8 0,1-9 1,0-4 0,2-2-1,-8-20-5,-6-4-36,-5-4-56,-9-4-183,-7-6-309</inkml:trace>
  <inkml:trace contextRef="#ctx0" brushRef="#br0" timeOffset="54410.79">15077 11538 786,'0'0'69,"0"0"-69,0 0 0,0 0 1,0 0 2,0 0-2,-25 34 3,15-31 4,-1-2 18,1-1 21,1 0-18,5 0-19,2-10-3,2-6-3,0 0-4,0-1-1,2 0-1,11 5 0,5 0 1,-3 4-2,4 4-2,-3 2 4,1 2 0,-1 0-1,1 14 2,2 7 1,-2 5 1,-3-3-2,-6 6 0,-3-3 2,-5 8 7,0 2 5,0-2-4,-12-2 3,-3-4-6,-5-2-2,2-5-3,-4-2-2,0-10 2,4-2-2,5-7 1,5 0 1,6 0-1,2-1-1,0-12 0,2 1 0,17 0 4,3 0 0,5 6 11,4 2 11,5 4 10,1 0-14,3 0 18,1 0 7,-5-2 8,-5-4-2,-4-2-21,-5 0 3,-5-2-5,-7 1-19,-1 0-3,-5-1-6,-4-5-2,0-2-33,0-8-56,-2-13-172,-19-6-357</inkml:trace>
  <inkml:trace contextRef="#ctx0" brushRef="#br0" timeOffset="54801.91">15282 10844 37,'0'0'1058,"0"0"-1047,134-58-2,-54 42 54,1 4-39,-2 3-1,-9 7-10,-15 2-11,-12 0-1,-16 7 5,-10 13-6,-3 11 5,-5 4 18,-1 11 11,2 12-5,5 16-2,6 18-6,7 19 1,6 18-5,1 18 2,-1 3-5,-10 0-3,-11-8-2,-13-15 2,-2-16 1,-33-12 1,-9-17 3,-10-14 6,2-18-7,-2-15-11,4-16 0,3-11-4,3-8-3,1 0-34,5-27-44,7-24-34,-2-21-212</inkml:trace>
  <inkml:trace contextRef="#ctx0" brushRef="#br0" timeOffset="55168.99">16572 11129 1018,'0'0'78,"0"0"-73,0 0 1,152-54 21,-91 31-24,-4 6-3,-14 9-80,-22 6-223,-17 2-258</inkml:trace>
  <inkml:trace contextRef="#ctx0" brushRef="#br0" timeOffset="55317.98">16613 11351 952,'0'0'116,"0"0"-89,0 0 17,0 0-10,0 0-30,0 0-4,165-74-48,-107 46-140,-7-2-222</inkml:trace>
  <inkml:trace contextRef="#ctx0" brushRef="#br0" timeOffset="55917.49">17465 10910 681,'0'0'90,"0"0"-32,0 0 111,0 0-111,0 0 14,0 0-12,-12-10-17,-7 28-30,-8 12-1,2 7 1,1 1-3,8 3-6,7 0-1,6-3-1,3-8-1,0-9-1,10-4 0,12-11-6,7-6-13,7 0 3,2-10 0,-1-17-4,-3 2 1,-12-5 3,-7 6 14,-7 6 2,-8 6 1,0 5 10,0 7 32,0 0-13,0 0-13,0 0-17,0 19-5,0 8 4,0-6-4,0 3 4,8-6 0,15-4-3,8-8 3,3-6-3,1 0-3,1-13 7,-7-14 0,-3-4 2,-10-6 0,-7-1 2,-9 2 9,0 0 14,-9 7-2,-15 8-2,-3 8-4,-2 11-19,0 2-4,2 0-4,3 16-55,10 6-56,5 2-189,4 1-215</inkml:trace>
  <inkml:trace contextRef="#ctx0" brushRef="#br0" timeOffset="56293.54">17920 11201 1008,'0'0'14,"0"0"1,97-123 57,-59 74-59,-5 1 7,-12 6-1,-13 7-9,-8 11 7,0 8 5,-10 6-8,-16 10-14,2 0-8,0 0-12,2 9-9,8 6-4,10 4-12,4 2 22,0 1-12,16 0-9,13-1 13,8-1 12,3-2 13,3 2 6,-3 3 2,-4 0 16,-12 0 38,-9-2-15,-9-1-7,-6 0-1,0 2-18,-21 0-5,-3 1-10,1-4-15,4-4-115,5-12-129,9-3-192</inkml:trace>
  <inkml:trace contextRef="#ctx0" brushRef="#br0" timeOffset="56781.83">18836 10848 901,'0'0'84,"0"0"-43,0 0 58,0 0-78,0 0-16,0 0 1,-110 29-3,88-6 1,-2 7 2,3 4 2,4 5 3,3-1-5,9-4-5,5-2 1,0-10-2,0-6 0,21-10-4,6-6-14,4 0-6,0-22 2,0-6-4,-5-4 21,-5 0 5,-8-2 2,-4-1 1,-4 7 25,-3 6 26,-2 10 4,0 6 2,0 6-12,0 0-14,0 4-17,0 24-16,-4 7 2,4 1 1,0-2-1,0-7-2,22-8 1,5-9-2,8-10 2,3 0 0,-2-8-2,-1-16-13,-8-5-54,-4 0-72,-11-2-199,-2-2-413</inkml:trace>
  <inkml:trace contextRef="#ctx0" brushRef="#br0" timeOffset="57028.99">19161 10560 1076,'0'0'69,"0"0"-63,0 106 75,4-40-44,6 7 12,5-4-17,-4 1 2,3-3-3,5-11-11,3-10-5,6-12-3,1-13-2,2-12-5,1-9-1,3-2 0,2-25-4,-1-2-5,-7-5-42,-4 0-37,-15-4-105,-10-3-216</inkml:trace>
  <inkml:trace contextRef="#ctx0" brushRef="#br0" timeOffset="57216.64">19261 10877 1069,'0'0'52,"0"0"-28,183-99 70,-111 61-73,-1-2 5,-18 6-15,-17 8-8,-25 4-3,-11 8-36,-11 6-107,-32 6-319</inkml:trace>
  <inkml:trace contextRef="#ctx0" brushRef="#br0" timeOffset="58454.78">20312 10922 1115,'0'0'94,"0"0"-77,0 0 22,0 0 22,0 0-39,0 0 17,173-40-14,-109 18-17,-8 6-2,-15 6-6,-22 4 0,-7 6-7,-10 0-36,-2 0-36,0 0-62,-2 6-118,-18 4-190</inkml:trace>
  <inkml:trace contextRef="#ctx0" brushRef="#br0" timeOffset="58655.12">20380 11159 1069,'0'0'123,"0"0"-111,0 0 39,0 0 4,121-72-35,-57 46-4,-6 8-11,-10 5-5,-4 6-29,-8-1-80,-1-4-221,-4-5-280</inkml:trace>
  <inkml:trace contextRef="#ctx0" brushRef="#br0" timeOffset="59083.58">21866 10215 986,'0'0'81,"0"0"-69,0 0 69,0 0-20,0 0-51,0 0 4,-117-102-4,74 102-3,-1 9 8,2 19 0,1 4 7,8 7 5,4 8 0,7 10-2,11 11-5,11 8 0,0 8-4,4 3-4,18-5-6,1-4 0,-1-7 0,-3-12-6,-2-3 1,-6-7 0,-7-11-1,-4-10 0,0-10-8,0-6-33,0 0-27,-15-4-43,-16-2-153,-8-4-152</inkml:trace>
  <inkml:trace contextRef="#ctx0" brushRef="#br0" timeOffset="59256.98">21273 11039 754,'0'0'153,"0"0"-115,0 0 100,108-130-77,-37 86-41,12 1-3,2-1-12,-7 1-5,-12 4-4,-6 3-104,-8 0-105,-3-1-47,-8 3-99</inkml:trace>
  <inkml:trace contextRef="#ctx0" brushRef="#br0" timeOffset="59453.12">22107 10409 87,'0'0'682,"0"0"-543,0 0 32,0 0-48,0 0-77,0 0-7,-46 79-4,31-21-2,1 7 1,3 6-11,2-1 0,7-3-10,2-1-11,0-8 0,0-8-4,5-14-12,8-13-46,5-11-78,-1-12-171,1-3-251</inkml:trace>
  <inkml:trace contextRef="#ctx0" brushRef="#br0" timeOffset="59715.6">22324 10437 1162,'0'0'103,"0"0"-91,0 0 52,0 0-6,18 132-30,0-65 5,0 3-17,-3-2-1,-1-6-5,1-10 0,3-10-6,2-12-1,0-14-3,3-11 1,3-5 1,4-9-2,-1-17-17,0-3-18,-8-3-28,-7 1-62,-12 1-170,-2-1-340</inkml:trace>
  <inkml:trace contextRef="#ctx0" brushRef="#br0" timeOffset="59856.81">22347 10677 1041,'0'0'96,"0"0"-93,0 0 2,0 0-3,171-102-2,-117 78-120,-15-2-213</inkml:trace>
  <inkml:trace contextRef="#ctx0" brushRef="#br0" timeOffset="60094.94">22752 10314 953,'0'0'111,"0"0"-77,123 29 104,-70 19-77,-4 14-2,-13 9-22,-19 4-6,-17 3 6,0-1-5,-33-3-6,-7-3 0,-5-13-13,1-11-11,6-14-1,10-11-1,5-12-26,7-10-28,2 0-52,4-10-187</inkml:trace>
  <inkml:trace contextRef="#ctx0" brushRef="#br0" timeOffset="62865.98">5883 14350 245,'0'0'91,"0"0"-26,0 0 3,0 0-8,0 0 33,0 0-3,0 0-21,0-41-11,0 39 25,0 2 12,0 0-34,0 0-23,0 18-32,0 19 10,3 10 32,2 6-15,-3 2-14,-2-2-6,0-5-8,0-7 1,0-9 3,0-6-8,0-11 7,0-8-5,0-7 0,0 0 0,9 0 0,18 0-2,13-2 5,9-9-6,4-3 0,-6 0 2,-5 2-2,-3-2-18,-8 1-55,-6-1-120,-10-9-157</inkml:trace>
  <inkml:trace contextRef="#ctx0" brushRef="#br0" timeOffset="63046.73">6100 14159 764,'0'0'69,"0"0"-69,0 0-3,0 0 3,120-49-19,-75 40-170,-5-3-239</inkml:trace>
  <inkml:trace contextRef="#ctx0" brushRef="#br0" timeOffset="63210.77">6428 13971 518,'0'0'449,"0"0"-373,0 0-3,0 0-16,0 0-28,0 0 16,0 74-9,0-36-21,0 4-11,2 1-4,12-2-11,3-1-74,8-8-123,0-6-145</inkml:trace>
  <inkml:trace contextRef="#ctx0" brushRef="#br0" timeOffset="63393.8">6863 14115 813,'0'0'42,"0"0"-32,149-82 60,-100 65-46,-12 7-21,-7 10-3,-12 0-64,-14 0-169,-4 15-189</inkml:trace>
  <inkml:trace contextRef="#ctx0" brushRef="#br0" timeOffset="63675.27">6776 14087 680,'0'0'115,"0"0"-72,0 0 56,-59 148-1,59-72-6,0 13-2,0 11-20,10 10-24,-4 10-8,2 7-7,-4 1-14,-2-8-1,2-17-2,1-20-6,1-14-3,4-23 1,-2-11-2,3-18-1,7-7-2,7-5 0,13-5 1,13 0 1,12-15-3,14-11-20,12-4-70,7-9-147,0-8-494</inkml:trace>
  <inkml:trace contextRef="#ctx0" brushRef="#br0" timeOffset="64380.6">7466 14145 783,'0'0'106,"0"0"-15,0 0 51,0 0-51,0 0-29,0 0-36,-113 55-15,87 15 2,-2 7 3,16 6-2,4-7-4,8-7-7,0-20-1,20-11 0,12-9-2,1-12 1,2-13-2,-1-4 1,-1 0-5,-1-21-6,-3-6-2,-9-4-4,-9-6 0,-11-1-3,0 0-1,0 3 6,-18 5-29,2 11-11,6 5-1,3 5 3,3 4-26,4 1 4,0 1 5,0-1-12,6 2-4,17 2 72,1 0 14,2 0 5,6 0 26,-3 13 36,0-1 4,-2 4 21,-5 2 6,-7-1-33,-3 9-12,-6 3-19,-3 3-3,-3 2-12,0 2-16,0 0 3,0-2-6,0-2-33,13-8-91,5-8-98,5-16-73</inkml:trace>
  <inkml:trace contextRef="#ctx0" brushRef="#br0" timeOffset="64584.48">8055 14229 998,'0'0'109,"0"0"-27,0 0 2,0 0-41,-104 128-6,104-72-7,0-3-16,4-2-13,14-2-1,6-5 0,3-4-11,4 1-72,-2-12-110,-6 0-224</inkml:trace>
  <inkml:trace contextRef="#ctx0" brushRef="#br0" timeOffset="64905.25">8272 14691 742,'0'0'119,"0"0"-78,42-130 46,-13 71-47,-3-2-12,-2 10-15,-12 12-7,-12 16 0,0 11 5,-7 12-9,-19 0-2,-6 13-5,3 9 0,8 4 0,7-6-15,14 3 4,0 1 6,11 3 4,23-4 5,6-1 1,4-2 1,-1-1 2,-10 1 28,-8-1 23,-12 1-14,-9-1-7,-4 6 5,0 1-18,-17 4-14,-6 5-6,1-5-62,2-7-135,0-9-172</inkml:trace>
  <inkml:trace contextRef="#ctx0" brushRef="#br0" timeOffset="65138.57">8568 14251 806,'0'0'133,"0"0"-46,150-22 41,-104 51-57,-5 20-12,-13 8-12,-12 2-17,-7 3-9,-9-6-6,0-3-6,-7-2-7,-13-10-2,0-5 0,4-4-26,3-14-49,-3-7-80,1-11-160,-7 0-240</inkml:trace>
  <inkml:trace contextRef="#ctx0" brushRef="#br0" timeOffset="65496.63">8838 14050 902,'0'0'35,"115"-56"-31,-36 34 72,-1 3-40,-5 7-15,-19 12-12,-14 0-5,-18 16-4,-14 16 4,-5 12 17,-3 7 33,0 16 5,0 5-12,4 6-14,15 3-5,5 3-4,8-9-4,-4-2 1,-4-11-10,-12-6 1,-12 2 3,0-5 0,-29-1-4,-11-2-2,-3-19-5,-3-4-1,-1-15 3,7-10-6,4-2-27,12-6-27,12-30-61,12-10-246,0-14-474</inkml:trace>
  <inkml:trace contextRef="#ctx0" brushRef="#br0" timeOffset="65664.74">9809 14471 1060,'0'0'65,"0"0"-58,155-76-2,-97 55 1,-12 6-6,-15 15-149,-17 0-275</inkml:trace>
  <inkml:trace contextRef="#ctx0" brushRef="#br0" timeOffset="65813.83">9872 14742 928,'0'0'234,"0"0"-203,0 0-28,0 0-3,0 0 10,0 0-10,158-68-23,-120 46-257,-16-6-457</inkml:trace>
  <inkml:trace contextRef="#ctx0" brushRef="#br0" timeOffset="66300.86">10780 14200 879,'0'0'117,"0"0"-14,0 0-13,0 0-38,0 0-26,0 0 46,12 132-29,-12-69-18,0-8-8,-1-3 4,-4-11-1,2-4-8,3-10-6,0-10-4,0-3-1,16-7 1,9 0-1,6-3-1,7-4-3,0 0-26,4-4-32,-4-15-65,-6-4-175,-6-12-370</inkml:trace>
  <inkml:trace contextRef="#ctx0" brushRef="#br0" timeOffset="66458.68">11052 14165 1051,'0'0'13,"0"0"-13,0 0-5,0 0 4,132-55-98,-85 46-151</inkml:trace>
  <inkml:trace contextRef="#ctx0" brushRef="#br0" timeOffset="66644.95">11428 13914 1078,'0'0'90,"0"0"-76,0 0 11,0 0 0,0 0 2,0 0-15,23 119-8,-19-83-4,2 0-17,3 0-91,3-6-143,-6-1-198</inkml:trace>
  <inkml:trace contextRef="#ctx0" brushRef="#br0" timeOffset="66849.67">11794 14006 585,'0'0'468,"0"0"-455,163-92 4,-81 68 63,-3 5-35,-2 6-24,-19 11-16,-15 2-5,-17 0-59,-15 0-69,-11 0-85,0 8-106,-20-8-134</inkml:trace>
  <inkml:trace contextRef="#ctx0" brushRef="#br0" timeOffset="67193.19">11812 14043 712,'0'0'109,"0"0"22,-8 111 35,8-60-82,2 14-14,15 8-11,-2 14-10,3 9-13,0 11-4,-1 12-5,2 8-10,-4 5-1,1-7 1,-5-3-2,-6-17-7,1-2-5,-6-8 4,0-19-1,0-13-3,0-18 0,0-15-1,0-8-1,7-12-1,8-1 3,10 0-5,10-5 5,8-4 0,6 0-1,0 0-2,0-13 0,0 8-48,0-7-54,5-3-121,5-11-448</inkml:trace>
  <inkml:trace contextRef="#ctx0" brushRef="#br0" timeOffset="67801.68">12984 14149 897,'0'0'130,"0"0"-101,0 0 50,0 0-54,57-111 7,-17 62-2,-1-11-13,-5-1 5,-12 5 6,-13 10-10,-9 8-3,0 14-10,-9 7-3,-13 16 1,-3 1-3,-4 3-4,2 17 3,7 9-10,7-1 6,13-1-8,0 5-5,10-6 4,25 1 10,7-1 1,0-4 2,-1-2 0,-6 1 1,-10-1 1,-8-3-1,-12 4 1,-5 1 0,0 2-1,-5 1 1,-14-2-1,-2-1 0,5-4-32,5-6-90,5-4-93,-1-7-112</inkml:trace>
  <inkml:trace contextRef="#ctx0" brushRef="#br0" timeOffset="68144.84">12567 14541 695,'0'0'139,"0"0"-89,0 0 8,113 2 80,-15-2-33,30-9-42,28-9-16,24-8 6,17 0-11,12-1-12,-1-5-10,-3 1 2,-11-6-3,-34 4-4,-36 8-6,-43 4-7,-41 14 0,-26 3-4,-14 4-1,0 0-33,-23 0-21,-23 16-43,-16 8-127,-17 5-93,-19-2-205</inkml:trace>
  <inkml:trace contextRef="#ctx0" brushRef="#br0" timeOffset="68586.89">12743 15441 667,'0'0'87,"0"0"-72,0 0 91,0 0 50,0 0-69,0 0-29,101-139-21,-82 95 0,-7 7-25,-10 6-5,-2 4 1,0 9-5,0 6-3,-17 4-8,3 8-14,0 0-19,3 0 19,5 7-8,4 11 4,2 7 18,0 5 4,15 1 1,10-1 3,6-2-2,-4 3 2,-3-8 0,-9 3 1,-8-5 5,-7-1 20,0 1 1,0-3-12,0 1-9,-7-8 3,-8 4-9,-3-2-7,-2-5-67,2 1-71,2-8-39,3-1-191</inkml:trace>
  <inkml:trace contextRef="#ctx0" brushRef="#br0" timeOffset="69187.06">13122 14815 568,'0'0'101,"0"0"-98,0 0 4,0 0 2,0 0-8,0 0-1,-58 66 7,52-64-3,-4-2 14,6 0 16,1-13-11,3-6-19,0-7-2,0 8 2,7-9-3,14 8 2,2 2-1,3 3 4,-3 6 3,3 4 1,-4 4-4,-1 0 2,-4 16 16,-3 11 8,-1 0 11,-7 4 1,-4 3-12,-2 0 0,0 2-13,0 0-3,-2-2-5,-16-2-4,1-6-2,-4 1-4,6-12 1,2-3-1,4-12 0,4 0 6,3 0 4,2-10-11,0-7-2,0 5 2,20 0 0,4 1 0,7 8 4,8-8 11,-1 2 4,-3 6-2,-2-6 11,-3-2 4,-4 2-1,-7-6 14,-6 1-14,-8 0-7,-2-2-11,-3-2-8,0 8-5,0 4-4,0 6-43,0 0-74,0 21-187,0 8-81</inkml:trace>
  <inkml:trace contextRef="#ctx0" brushRef="#br0" timeOffset="69399.89">13634 15177 952,'0'0'129,"0"0"-128,-1 102 57,2-56 1,13-8-26,-3 8-7,-1-5-11,-5-4-14,0-4 3,-5-6-4,0-4-40,0-5-114,0-1-135,-15-7-185</inkml:trace>
  <inkml:trace contextRef="#ctx0" brushRef="#br0" timeOffset="69556">13476 15548 931,'0'0'151,"0"0"-134,0 0-11,98-112 0,-32 71-2,2 6-4,-7 5-82,-8 2-154,-15 2-165</inkml:trace>
  <inkml:trace contextRef="#ctx0" brushRef="#br0" timeOffset="69914.95">13967 15124 767,'0'0'184,"0"0"-53,0 0-44,0 0-72,0 0 31,32 112 8,-22-54-29,1-1-11,-7 1 0,0-5-4,-4-15-8,0-14 0,0-14-2,0-6 1,0-4 1,4-4 5,5-18 3,4-2-10,3-2-1,6 5 1,1 2 0,7 6 0,-1 12 0,0 1-1,-6 7 0,-5 14 1,-12 5 2,-6 2 4,-2 2 13,-25 2-4,-4-4-6,-3-3-3,-1-10-2,2-2-4,-1-9-3,4-4-13,7 0-19,2-18-37,11-14-127,0-15-180</inkml:trace>
  <inkml:trace contextRef="#ctx0" brushRef="#br0" timeOffset="70531.96">14315 14853 852,'0'0'108,"0"0"-104,0 0 10,0 0 12,0 0-14,-5 114-2,-5-96-1,2-8 4,0-6 12,3 0 7,-1-4-7,-2 0-8,4-15-11,-1-6-1,5-1-2,0-5-1,0 4-2,3-3 0,14 0-1,9 8 0,-2 0 0,0 11 1,2 5-2,-5 2 2,-2 0-2,2 2 1,-2 23 2,0 11 7,-3 4 2,-5-4 3,-3 6 12,-8-4-4,0 0-9,0-2 4,-17 0-9,-5-8-3,-5-1-4,-2-5 1,5-8 3,0-11-4,7 2-6,13-5 0,2 0 6,2 0-1,0-14-1,8 2 0,16-2 0,6 3 3,6 4-2,1-2 2,4 9 2,-1-5 6,0-2 5,-6 5 13,-3-6 15,-5 0 0,-9-2-15,-3 4-3,-4-2-18,-8 0 3,-2-2-5,0-11-4,0-5-24,0-17-41,-4-13-126,-6-16-339</inkml:trace>
  <inkml:trace contextRef="#ctx0" brushRef="#br0" timeOffset="70965.56">14564 13800 912,'0'0'41,"0"0"-40,184-41 35,-96 32 5,-1 5 4,-6 0-10,-14 2-12,-21 2 8,-13 0-11,-10 6-11,-7 22 7,-1 10 9,1 21 13,1 11 8,1 18-14,5 10-5,4 8-6,6 11-5,1 4 2,1 4-5,-4 9 2,-6 1 0,-10-3-5,-13-10 3,-2-15 0,-15-8 6,-20-18 1,-11-11-5,0-20-2,-3-14-4,-3-14-2,4-10-2,1-12-5,7 0 0,9-16-40,8-30-50,10-26-71,-3-21-562</inkml:trace>
  <inkml:trace contextRef="#ctx0" brushRef="#br0" timeOffset="71343.62">15728 14002 515,'0'0'476,"0"0"-451,0 0-17,150-73 20,-97 40-19,-6 11-9,-14 8-109,-18 8-269</inkml:trace>
  <inkml:trace contextRef="#ctx0" brushRef="#br0" timeOffset="71497.21">15826 14115 851,'0'0'180,"0"0"-152,0 0 27,0 0-5,0 0 13,0 0-25,152 0-30,-94-14-8,2-8-61,-4-5-278</inkml:trace>
  <inkml:trace contextRef="#ctx0" brushRef="#br0" timeOffset="72216.9">16979 13564 690,'0'0'141,"0"0"-57,0 0 86,0 0-70,0 0-30,0 0-27,-96-5-25,47 47 2,5 8 1,3 4-4,14 7-4,10-2-4,12-8-6,5-5-2,9-11-1,24-8 0,10-12-2,8-12-6,5-3-7,2-5-9,-10-21 0,-3-6 2,-11-7 9,-14 3 10,-10 2 3,-7 9 2,-3 8 3,0 8 13,0 4-5,0 5-3,-6 0-8,-1 10-2,3 16-1,1 4 1,3 1 0,0-7 0,14-7 0,8-3 0,5-10-2,1-4-1,1 0 6,-4-6-3,-5-14 1,-5-8 0,-7-4 8,-8-2-2,0-4 10,-2 1-8,-21 7-3,-2 11-5,1 10-1,-1 9-5,3 5-40,2 27-100,9 1-132,6 10-177</inkml:trace>
  <inkml:trace contextRef="#ctx0" brushRef="#br0" timeOffset="72571.79">17315 14066 764,'0'0'163,"0"0"-118,0 0 52,150-144-30,-107 93-34,-11 0-8,-14 1-10,-17 1-4,-1 14-2,0 4-7,-21 17 0,-2 11-2,2 3-7,0 0-8,6 9-21,8 7-4,4 5-4,3-1 18,3 2 7,22-1 1,6 2 16,4 0 0,2 0 3,-8-2-1,-3 0 2,-8-1 15,-12 0 0,-6 0 11,0 3 8,-6 3-13,-17-3-14,-1 3-9,4-4-1,2-5-77,7-8-92,7-9-57,4 0-169</inkml:trace>
  <inkml:trace contextRef="#ctx0" brushRef="#br0" timeOffset="72966.78">17866 13479 839,'0'0'102,"0"0"-96,0 0 57,49 152-17,-27-92 2,-4 1-8,-5-8-7,-1-7-3,-6-17-18,-4-13-3,0-8-6,-2-8-1,0 0 2,7 0 10,5-9-5,7-15-2,8-1-7,4 4 0,-2 4 0,5 7-3,-3 10 1,-4 0 2,-5 7 0,-10 25 0,-6 3 6,-6 5 18,0 5 2,-22-8-1,-11-1-8,-6-4-6,3-5-5,-1-9-2,3-6-3,8-6-2,1-6-2,8 0-25,5-6-55,8-29-142,4-15-285</inkml:trace>
  <inkml:trace contextRef="#ctx0" brushRef="#br0" timeOffset="73208.44">18439 13499 1060,'0'0'126,"0"0"-120,22 118 42,-9-46 10,-5 6-30,3 1 3,-1-7-9,1-11-8,3-19-6,0-16-5,7-12-1,2-13-1,6-1 5,2-5-6,0-19-7,-6-3-41,-8 1-59,-13-4-226,-4-4-394</inkml:trace>
  <inkml:trace contextRef="#ctx0" brushRef="#br0" timeOffset="73352.86">18447 13856 1085,'0'0'100,"0"0"-91,0 0-1,121-70-8,-57 50 0,-8-2-142,-11-1-316</inkml:trace>
  <inkml:trace contextRef="#ctx0" brushRef="#br0" timeOffset="73735.52">19589 13675 974,'0'0'116,"0"0"-109,0 0 39,142-35 8,-78 14-35,-10 6-8,-11 4-11,-14 5-44,-14 4-85,-8 0-124,-7 2-199</inkml:trace>
  <inkml:trace contextRef="#ctx0" brushRef="#br0" timeOffset="73897.38">19596 13932 901,'0'0'154,"0"0"-134,0 0 4,0 0 37,0 0-33,153-49-14,-88 30-14,-5 1-88,-13-3-271</inkml:trace>
  <inkml:trace contextRef="#ctx0" brushRef="#br0" timeOffset="74610.59">20771 13316 788,'0'0'45,"0"0"63,0 0 19,0 0-86,0 0 13,-141-37-33,99 65-14,3 11 7,6 6 0,14 1-5,9-2-7,10-5-1,0-10 0,23-5-1,10-14 0,4-10-2,4 0 1,-1-14 1,-4-12 1,-5-2-1,-9 1 2,-6-2-1,-7 3 1,-3 11 1,-6 1-1,0 11 22,0 3 19,0 10-22,9 29-21,5 26 3,11 24 13,4 12-1,4 14 2,-4 6 4,-9 0-7,-13-3-4,-7-11 2,-12-12-10,-25-19 0,-11-26 3,0-22-2,-4-23 0,1-5 2,2-29 2,0-29-4,9-17 1,9-11 0,13-4-3,18 2 0,0 6-1,33 4 0,21 3 1,6 11-3,2 7-28,-2 14-51,-9 2-99,-6 4-235</inkml:trace>
  <inkml:trace contextRef="#ctx0" brushRef="#br0" timeOffset="74859.51">21228 13078 860,'0'0'78,"0"0"30,0 0 37,0 0-108,0 0 4,-123 151 1,105-69-7,4-1-9,11-2-5,3-9-7,0-10-8,2-11-5,13-8-1,7-11-12,1-13-57,-2-13-86,2-4-146,-3-21-284</inkml:trace>
  <inkml:trace contextRef="#ctx0" brushRef="#br0" timeOffset="75106.07">21384 13034 804,'0'0'243,"0"0"-177,0 0-21,0 0-7,0 111 24,0-27-17,2 3-17,-2 1-2,4-19 2,2-13-7,6-14-14,1-12-3,5-12-2,4-13 0,5-5-2,4 0 0,5-9-15,0-10-51,-7-2-93,-14-3-211</inkml:trace>
  <inkml:trace contextRef="#ctx0" brushRef="#br0" timeOffset="75272.71">21290 13489 982,'0'0'155,"0"0"-138,0 0-6,0 0 2,143-74-8,-72 48-5,-11 0-78,-14-3-209,-17 6-281</inkml:trace>
  <inkml:trace contextRef="#ctx0" brushRef="#br0" timeOffset="75517.03">21622 12990 902,'0'0'38,"0"0"-22,0 0 72,158-16-64,-98 50 45,-6 16-13,-14 13 1,-15 9-7,-18 3-10,-7 0-4,-5 0-6,-26-8-10,-7-1-1,-5-12-12,3-9-3,9-11-4,11-13-3,7-8-54,3-13-75,-1 0-370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06:14:24.5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2750 1175 692,'0'0'103,"0"0"-8,0 0 23,0 0-17,0 0-26,0 0-35,0 0-9,0 0 15,-2-46-8,-21 30-18,-4 0-3,-2 6-7,-2 4-5,2 6 4,0 0-6,-1 4 1,3 21-2,0 10-2,0 14 1,11 6 0,10 6 1,4 6 0,2 0 0,0-7 0,12-2-2,5-7 1,1-5-1,-3-3 0,-1-7 0,-6-1-1,-3-7-12,-3-1-19,-2 1-23,0 0-44,0 2-108,-15-7-27,-6-7-209</inkml:trace>
  <inkml:trace contextRef="#ctx0" brushRef="#br0" timeOffset="165.85">2269 1856 648,'0'0'273,"0"0"-243,0 0 66,26-110-38,26 69-31,10-2 3,7 8-16,-5 4-13,-6 11-1,-7 4-70,-4 2-121,-6 2-121</inkml:trace>
  <inkml:trace contextRef="#ctx0" brushRef="#br0" timeOffset="449.59">2970 1239 740,'0'0'199,"0"0"-148,0 0 119,0 0-77,0 0-41,0 0-27,-19 4-24,7 38 9,-3 18-1,-1 11 7,0 1 5,5 0-3,1-5-8,10-9-5,0-7-3,0-9-2,18-10-4,-1-5-2,7-8-35,3-3-28,0-7-78,0-9-149,-10 0-181</inkml:trace>
  <inkml:trace contextRef="#ctx0" brushRef="#br0" timeOffset="705.41">3155 1356 1031,'0'0'183,"0"0"-180,0 0-3,0 0 0,2 107 29,6-49-1,-4 7-10,0-1-9,5-4 6,-1-12-14,4-10 8,4-10-9,-3-10 0,8-11-3,-2-7-2,8 0-20,2-14-11,-3-11-90,-5-1-152,-16-2-307</inkml:trace>
  <inkml:trace contextRef="#ctx0" brushRef="#br0" timeOffset="849.43">3167 1659 850,'0'0'277,"0"0"-266,0 0 7,0 0-18,0 0 0,0 0-52,145-133-114,-109 103-142</inkml:trace>
  <inkml:trace contextRef="#ctx0" brushRef="#br0" timeOffset="1079.62">3379 1331 796,'0'0'201,"0"0"-195,0 0 0,0 0 2,142 34 31,-86 4 5,-7 12-12,-13 8-8,-14 7-2,-22 7 8,0 4-6,-22-4-8,-18-5-12,2-9 2,-2-6-6,6-14-19,11-8-105,10 2-123,13-13-133,0-19 144</inkml:trace>
  <inkml:trace contextRef="#ctx0" brushRef="#br0" timeOffset="1509.22">4407 1453 911,'0'0'201,"0"0"-152,0 0-16,0 0-29,0 0 3,39 104 18,-1-48 16,5-1-14,-3-6-20,-3-6-1,-1-5-4,-3-3-2,-8-9-2,-2-6-70,-11-8-119,-6-12-142,-6 0-288</inkml:trace>
  <inkml:trace contextRef="#ctx0" brushRef="#br0" timeOffset="1741">4616 1435 1035,'0'0'61,"0"0"10,0 0-40,0 0-21,-51 107 9,42-53-3,1 0 5,4-6-10,-2-2 4,1-6-7,0-5-8,2-2 2,0-4-4,-1-3-46,3-3-72,-5-9-122,-3-2-47,-9-9-135</inkml:trace>
  <inkml:trace contextRef="#ctx0" brushRef="#br0" timeOffset="1942.84">4282 1851 631,'0'0'304,"0"0"-261,0 0 18,0 0-54,0 0 7,142-78 30,-73 53 2,-2 1-18,-6 2-6,-14 5-14,-6 3-8,-9-1-58,-5 3-106,-4-2-121,-2-3-297</inkml:trace>
  <inkml:trace contextRef="#ctx0" brushRef="#br0" timeOffset="2548.95">5542 1474 939,'0'0'135,"0"0"-116,0 0 60,0 0-53,-115 0-15,82 22-9,-3 3-1,3 9-1,4 1 0,6 7-1,10-1 1,13-2-4,0-5 0,7-10-11,24-7-13,0-13-37,7-4-1,5-11 30,-6-21 35,-3-4 2,-10 0 0,-11 2 6,-8 5-3,-3 8 4,-2 7 60,0 8 16,0 6-13,0 0-19,0 0-30,0 12-22,0 28-14,3 21 14,14 20 5,8 12 6,2 15 0,2 12-3,-5 1-4,-12 1-2,-8-6 0,-4-16-1,-18-14 3,-18-24-1,-10-23 5,-6-20 3,-2-16 2,-1-3 11,1-24-11,4-25-9,14-11 6,9-10-6,14-1 4,13-1-5,2 5-3,31-2-3,16 2-7,9-4-35,6 7-48,-4 2-188,-6 4-409</inkml:trace>
  <inkml:trace contextRef="#ctx0" brushRef="#br0" timeOffset="2791.08">5855 1376 1164,'0'0'27,"0"0"-11,0 0 4,0 0-10,-44 138 20,39-66-8,2 1 1,3-3-5,0-5-9,0-7-8,16-5 5,0-9-6,2-14-45,0-12-63,4-18-125,-4-2-189</inkml:trace>
  <inkml:trace contextRef="#ctx0" brushRef="#br0" timeOffset="3061.22">6056 1485 970,'0'0'13,"0"0"-5,0 0-8,18 109 27,-5-47 2,0 6 0,3-1 8,-1-3 0,-2-10-10,3-8-9,5-13-8,-3-16-8,5-9 0,4-8 4,5-8-6,-3-16-3,-4-4-58,-8 2-137,-12 2-151</inkml:trace>
  <inkml:trace contextRef="#ctx0" brushRef="#br0" timeOffset="3210.94">6051 1816 353,'0'0'734,"0"0"-726,0 0-6,0 0-2,123-99-7,-75 67-73,-7-1-180,-12 5-235</inkml:trace>
  <inkml:trace contextRef="#ctx0" brushRef="#br0" timeOffset="3440.85">6370 1480 896,'0'0'180,"0"0"-173,0 0-6,141 8 45,-83 25 20,-3 15-17,-13 10-16,-15 9-2,-16 2-8,-11 1-6,-2 0-3,-24-8-2,4-10-9,-1-16 0,8-14-3,7-12-11,8-10-59,0 0-113,0-32-226</inkml:trace>
  <inkml:trace contextRef="#ctx0" brushRef="#br0" timeOffset="3640.02">7177 1654 1089,'0'0'28,"0"0"-6,156-20 16,-94 4-28,-6 2-10,-16 4-35,-21 6-234,-19 4-302</inkml:trace>
  <inkml:trace contextRef="#ctx0" brushRef="#br0" timeOffset="3816.94">7229 1918 1015,'0'0'38,"0"0"-22,0 0 35,137-17 4,-79 0-34,-4 4-18,-14 2-3,-11 6-108,-18 1-266</inkml:trace>
  <inkml:trace contextRef="#ctx0" brushRef="#br0" timeOffset="4543.9">9444 1037 516,'0'0'355,"0"0"-297,0 0 28,0 0 47,0 0-86,0 0-7,-82-116-16,47 105 8,-1 4-8,-12 7-9,3 0-6,-3 20 9,-1 12-2,4 14-4,10 16-12,8 16 2,17 12 5,10 14-3,0 10 5,35 11-8,7 9 3,4 13 4,6 0-5,-7 8 3,-3-7-4,-11-15-1,-15-11 1,-10-15-1,-6-13 3,0-18-4,-14-18 7,-5-15 2,-8-19 7,2-11-2,-4-11 2,-8-2-9,-1 0-1,-5-7-6,6-7-11,12 4-29,14 2-28,11 4-54,0 4-277,13 0-427</inkml:trace>
  <inkml:trace contextRef="#ctx0" brushRef="#br0" timeOffset="4949.67">9663 3425 586,'0'0'536,"0"0"-509,0 0-16,-25 118 22,25-69-21,0 7-1,13-5-5,4-12-3,2-13-2,1-15-1,7-11 0,0 0 0,4-29 18,-2-16-8,-1-6-1,-9-2-5,-10 2 0,-9 4 5,0 11 9,-19 8 17,-7 11 5,-8 12-16,-1 5-14,-1 0-7,3 1-3,7 10-2,9-4-8,8-4-52,9-3-90,0-5-344</inkml:trace>
  <inkml:trace contextRef="#ctx0" brushRef="#br0" timeOffset="5445.93">9763 447 595,'0'0'301,"0"0"-202,0 0 17,0 0-53,0 0-53,0 0-10,0 70 0,0-2 10,0 9 33,0-1-6,0-4 3,2-10-15,4-8-8,6-11-15,-1-11 1,3-13 0,-1-7-3,3-5 0,-1-5-3,5-2-26,0 0-28,0-7-74,-11-12-133,-9-6-360</inkml:trace>
  <inkml:trace contextRef="#ctx0" brushRef="#br0" timeOffset="5602.83">9668 868 384,'0'0'776,"0"0"-749,0 0-6,0 0-20,0 0-1,180-88 0,-119 74-10,-8 4-203,-22-2-325</inkml:trace>
  <inkml:trace contextRef="#ctx0" brushRef="#br0" timeOffset="6097.16">10670 1325 696,'0'0'204,"0"0"-164,0 0 84,0 0-27,0 0-62,0 0-10,-98-18-8,67 42 4,0 8 2,4 17-4,4 9 12,11 14-14,12 6-7,0-2-3,2 1-5,17-8 1,2 2-1,-3-3-2,-3-3-1,-3 0-22,-8-3-32,-4-8-57,0-5-133,-2-13-91</inkml:trace>
  <inkml:trace contextRef="#ctx0" brushRef="#br0" timeOffset="6463.06">10294 2181 244,'0'0'636,"0"0"-552,0 0 10,-14-124-54,52 80-38,17 0-2,12-7 0,5 2 1,3-1-1,-3 1 0,-5 5 0,-10 6-25,-14 4-33,-14 7 18,-11 4 40,-9 5 2,-8 4 23,-1 4 52,0 3 18,0 2-26,0 5-18,0 0-17,0 0-21,0 0-5,-3 2-8,-6 24-4,-5 14 4,0 13 5,3 2-3,3 6 1,8-1 0,0 2-3,0-2 2,4-4-4,10-6 2,3-6-35,-1-10-62,2-16-94,-2-9-138,-2-9-344</inkml:trace>
  <inkml:trace contextRef="#ctx0" brushRef="#br0" timeOffset="6847.67">11060 1851 1047,'0'0'27,"0"0"-27,0 0-3,0 0 3,-17 116 2,17-64 0,0-4-1,0-8 2,6-8-2,5-14 0,9-6-1,2-12 0,5 0 2,2-5 11,0-28-13,0-3-3,-2-6-16,-2-2 12,-10 2 7,-9 0 4,-6 3 6,0 9 41,0 11 7,-5 6 11,2 12-12,-2 1-16,3 0-18,2 5-23,0 27-5,0 15 2,0 5 2,15 2 1,10-2 0,4-2-15,-2-6-49,2-9-95,-9-16-112,-7-19-240</inkml:trace>
  <inkml:trace contextRef="#ctx0" brushRef="#br0" timeOffset="7103.58">11390 1566 1019,'0'0'74,"0"0"-70,123-43 3,-52 43 6,7 29 12,0 20 16,-8 14-7,-18 7 2,-16 6-10,-20 5 0,-16 4 5,0-1-10,-35-1-8,-11-11-3,0-16-6,5-17-4,11-21-16,12-12-65,11-6-173,7-22-247</inkml:trace>
  <inkml:trace contextRef="#ctx0" brushRef="#br0" timeOffset="7820.53">12877 1714 688,'0'0'185,"0"0"-97,0 0 65,0 0-101,0 0-12,0 0-11,-128-34-11,79 56-9,5 9 3,2 2 7,13 6-16,11 3-1,10-3-2,8-2-1,3-9-4,24-10-4,7-16-4,11-2 0,1-16 13,0-21-2,-6-2 0,-10 0 1,-10 1 1,-10 9 0,-4 4 2,-6 10 1,0 6 12,0 7 28,0 2-19,0 2-17,0 32-7,11 21 0,7 30 2,4 22 2,5 11-4,-4 8 3,-9 1 2,-11-2-3,-3-5 0,-13-16-2,-23-20 1,-7-24 0,-3-26 0,-3-20 4,-3-14 1,4-5-1,3-38 2,7-16-7,15-13 2,19-6-1,4 3 4,31 3-5,19 1-2,8 1-3,4 3-23,3 1-36,-3 0-105,-6-3-139</inkml:trace>
  <inkml:trace contextRef="#ctx0" brushRef="#br0" timeOffset="8071.63">13336 1431 864,'0'0'195,"0"0"-173,0 0-4,0 0 35,0 0-12,-118 149 5,102-83-14,5 7-1,5-3-6,6-3-10,0 0-7,0-2-1,15-4-7,5-13-18,2-12-68,4-21-84,-2-15-112,2-7-196</inkml:trace>
  <inkml:trace contextRef="#ctx0" brushRef="#br0" timeOffset="8341.08">13499 1526 954,'0'0'114,"0"0"-110,0 0 30,8 106 18,2-46 9,-4 6-25,-1 9-12,-3-1 6,1 4-10,3-8-15,1-12 2,4-14-6,3-17 0,1-13-1,5-14-3,7 0-17,2-18-11,2-17-45,-10-4-105,-8 2-130,-13 2-341</inkml:trace>
  <inkml:trace contextRef="#ctx0" brushRef="#br0" timeOffset="8512.74">13455 1955 861,'0'0'149,"0"0"-147,0 0 11,0 0-8,128-66-5,-77 41-11,-3 3-136,-6 3-59,-12 1-129</inkml:trace>
  <inkml:trace contextRef="#ctx0" brushRef="#br0" timeOffset="8750.48">13972 1930 912,'0'0'79,"0"0"-74,0 0 32,0 0 8,0 0-22,116-23-17,-81 7-6,-2 2-57,-3-3-165,-6 2-156</inkml:trace>
  <inkml:trace contextRef="#ctx0" brushRef="#br0" timeOffset="9148.91">14346 1782 816,'0'0'211,"0"0"-194,0 0-9,0 0 11,-31 109 1,31-59-5,0-3-9,0 2 2,6-9-6,15-10-2,3-11-3,7-12-5,3-7-1,6-3-21,-1-30 9,-2-7-1,-8-6 8,-8 6 4,-10-1 10,-5 0 11,-6 7 20,0 5 20,0 12 21,0 10 0,-6 3-8,3 4-34,1 0-10,-4 7-20,4 23-1,2 9 1,0 4 1,0-4-1,10-2 0,9-7-2,4-4-9,4-10-33,0-6-36,-8-8-73,-3-2-189,-12-8-206</inkml:trace>
  <inkml:trace contextRef="#ctx0" brushRef="#br0" timeOffset="9405.93">14678 1538 1020,'0'0'92,"0"0"-90,0 0 18,125-29-16,-63 54 10,3 15-3,-3 13 6,-8 5 29,-11 3 11,-17 3-11,-17 9-20,-9 5-6,-7 2-11,-24-2 0,-6-13-5,5-18 0,1-12-4,8-17-39,9-14-68,14-4-171,0-22-269</inkml:trace>
  <inkml:trace contextRef="#ctx0" brushRef="#br0" timeOffset="10092.61">15846 1731 722,'0'0'108,"0"0"-54,0 0 32,-136 24-19,94 3-33,4 5-5,9 3-16,9 2-5,8 0-2,12-5-4,0-4-2,10-9-3,17-7-4,2-9-27,6-3 8,5-8-2,-4-22 9,-1-7-14,-10-2 7,-5-4 26,-9-1 4,-7-9-1,-4-5 34,0-9 7,0-2-17,0 8 2,-9 15 24,3 15-4,2 21 2,4 8 2,0 2-33,0 0-20,0 20-13,0 18 6,10 17 7,11 7 7,-2 3 1,1-4 1,1 1 1,-2-4-9,-2 0 2,-6-3-3,-5-6-27,-1-14-72,-3-12-95,1-14-46,1-9-156</inkml:trace>
  <inkml:trace contextRef="#ctx0" brushRef="#br0" timeOffset="10499.67">16161 1719 961,'0'0'145,"0"0"-142,0 0 9,0 0 1,-5 126-4,5-85 1,0-4-8,9-9-2,10-10 0,6-11-1,6-7 0,3 0 1,0-15 0,-1-14-5,-4-7-17,-7-1 13,-2-8 6,-7 4 3,-3 4 6,-6 13-6,-4 10 23,0 12 24,0 2 14,0 0-41,0 23-12,0 16-6,-2 5 15,2 3 5,0-10-13,6-6 4,19-11-3,11-13-3,11-7-2,11-3 11,6-25-3,-3-4-12,-13-2-1,-15 3-10,-16-1-49,-17 3-147,-13-6-562</inkml:trace>
  <inkml:trace contextRef="#ctx0" brushRef="#br0" timeOffset="12667.25">3363 4860 930,'0'0'109,"0"0"-106,0 0 7,70-110-7,-19 54 4,9 0-5,-3-2-1,-17 3 0,-15 5-1,-21 9 0,-4 5 2,-6 9 3,-21 10-2,-2 8 8,-7 6-3,5 3-4,0 9-3,4 19 0,12 13-2,5 9 2,10 8-1,0 1 2,6 4 7,17-1-9,0 1 1,4 0 2,-9-1-2,-7-7 0,-7-10 0,-4-14 0,0-11-1,0-14 2,0-6 1,7 0 3,-3-14 23,8-21 28,3-14-50,5-6-6,7 7 3,-2 6-4,-2 15 0,-1 10 0,-2 11 0,2 6-1,-4 0-10,4 20 0,-7 8 11,3 6 1,-5 4-1,-6-1-1,4-5-16,-2-9-21,0-8 9,0-9-4,4-6-4,2 0-12,9-9 39,1-22 10,2-8 0,0-5 0,-6 1-4,-8 0 4,-10 7 3,-3 13 8,0 8 38,0 9 20,-1 4-9,-6 2-22,1 0-22,-3 11-16,2 22-7,5 5 4,2 5 0,0-3 1,0-4-3,16-8 2,6-8 2,4-10-8,2-8-2,4-2 7,-1-5 4,2-22 4,-5-8 2,-4-5-1,-5-1 0,-11-3-1,-8-1 1,0 6-2,-8 7-3,-8 9-8,3 11 4,4 6-10,7 4-7,2 2-46,0 0-32,4 0-15,16 12 82,10 8 14,2-2-8,2 2-1,-3 2 24,-3 8 1,-7 4 2,-6 8 2,-3 7 0,-6-5 10,-4-6-2,3-10 23,0-8 2,1-10-6,3-8-7,9-2 5,4 0 15,12-26-3,4-8-22,-1-12-4,-5 2-10,-12 3 7,-9 11-6,-11 12 40,0 10 52,-2 8-39,-17 0-19,-2 0-19,-2 26-7,1 11-7,5 2-1,9 1 0,8-1-1,0-9-1,8-2-4,23-8 0,6-8-16,13-4-64,-2-8-116,-3-8-486</inkml:trace>
  <inkml:trace contextRef="#ctx0" brushRef="#br0" timeOffset="13101.59">6165 4437 796,'0'0'268,"0"0"-236,0 0 63,-138-48-39,104 48-38,5 0 0,3 27-10,-3 13-8,3 11 8,12 12-5,2 3 6,10 1 3,2 0 2,2-3-10,18-2-3,3-1-1,-1-3-1,-2-4-36,-4-2-51,-7-2-101,-9-5-59,0-12-143</inkml:trace>
  <inkml:trace contextRef="#ctx0" brushRef="#br0" timeOffset="13439.55">5719 5167 802,'0'0'100,"0"0"36,0 0-57,0 0-64,47-133-14,15 87-2,13-10 1,11-2 0,-1-2-6,-3 4-16,-16 8 6,-13 12-13,-18 10 13,-15 8 16,-16 8 5,-4 3 1,0 4 35,0-1 34,0 2 6,0 2-33,-2 0-12,-7 0-12,-2 16-16,-4 26-1,-4 10-2,6 9 0,7 5 1,6-4-3,0-6-3,0-4 0,16-8-14,6-12-46,2-10-84,1-14-74,-3-8-57,-2-4-152</inkml:trace>
  <inkml:trace contextRef="#ctx0" brushRef="#br0" timeOffset="13783.79">6508 4868 627,'0'0'273,"0"0"-202,0 0-26,0 0-31,0 0 0,0 0-2,-22 127-8,22-97-2,0-6 3,6-7-4,17-8-1,2-6-6,4-3-14,4-11 4,-4-15-6,-2-4 8,-5 0 10,-11-4 8,-7 1-4,-4 3 8,0 6 40,0 10 49,0 6 4,-4 6-39,-2 0-21,4 2-11,-1 0-26,3 8-4,0 21-5,0 4 5,11 5 0,10-1-3,0-1-38,2-2-70,-2-5-66,-3-15-119,-10-5-280</inkml:trace>
  <inkml:trace contextRef="#ctx0" brushRef="#br0" timeOffset="14032.32">6754 4634 1006,'0'0'65,"0"0"-60,0 0 4,169-10 18,-100 45 31,-3 16-15,-9 14-11,-17 5 12,-22 6-19,-18 2 2,-5 2-5,-29-4-12,-6-7-5,3-18-4,10-14-1,12-17-6,5-15-44,10-5-84,0-13-167,0-25-346</inkml:trace>
  <inkml:trace contextRef="#ctx0" brushRef="#br0" timeOffset="14197.17">7638 4962 969,'0'0'244,"0"0"-236,127-53-4,-62 33 0,-4 3-4,-6 10-18,-18 5-163,-20 2-338</inkml:trace>
  <inkml:trace contextRef="#ctx0" brushRef="#br0" timeOffset="14361.79">7719 5220 908,'0'0'177,"0"0"-145,0 0-15,0 0-6,0 0 32,125-21-9,-72 1-34,-9 3-42,-14 0-291,-14-4-327</inkml:trace>
  <inkml:trace contextRef="#ctx0" brushRef="#br0" timeOffset="15111.49">9297 4738 646,'0'0'167,"0"0"-7,0 0-60,0 0-41,0 0-8,-131 34-14,95 6-15,-2 11-1,7 4 2,6 0-7,14-3-9,11-8-3,0-6-4,31-12-2,5-9-6,6-17 2,5 0-9,-5-7-2,2-21 0,-5-4 8,-6-5 0,-5-1 6,-9 6 3,-8 11 2,-6 8 1,-5 10 6,0 3 15,0 0-5,0 8-19,0 20-4,-5 4 4,5 2 1,0-6-1,0-5-1,13-8-7,12-7-2,6-8-13,2 0 20,4-16 2,-5-10 2,-4-4 5,-11-5 0,-8 3 1,-9 1 26,0-1-2,-11 8-11,-14 6-2,-4 7-17,-2 11-1,4 0-3,4 19-39,9 9-69,9 0-125,5 4-222</inkml:trace>
  <inkml:trace contextRef="#ctx0" brushRef="#br0" timeOffset="15449.74">9732 5187 715,'0'0'248,"0"0"-145,0 0-5,114-141-41,-73 94-31,-3-3-10,-11 0-10,-15 4-1,-12 9-5,0 12 7,-16 9-7,-13 13 0,-1 3-8,2 3-9,6 14-2,8 7-1,12 2-21,2 3-8,11 0 3,18 1 2,12-5 14,4 3 24,5-3 6,-3 1 1,-9-1 2,-14-1 23,-12 0-3,-12-2-8,0-1-1,-14 4 1,-15-4-15,0-4-45,3-5-117,8-9-65,11-3-128</inkml:trace>
  <inkml:trace contextRef="#ctx0" brushRef="#br0" timeOffset="15704.41">10479 4652 1012,'0'0'101,"0"0"-82,0 0 43,0 0-18,0 0 2,-108 155-11,95-94-4,9 1-8,4-4-6,0-9-5,9-3-5,10-5-7,8-10-1,-2-4-1,-1-11-27,3-11-45,-2-5-109,0 0-165,-2-21-211</inkml:trace>
  <inkml:trace contextRef="#ctx0" brushRef="#br0" timeOffset="16109.71">10960 4856 758,'0'0'187,"0"0"-128,0 0 48,0 0-44,-117-1-28,76 28-14,3 4-9,2 3-1,7 4-5,11-3 7,7-2-5,11 1-3,0-6-5,4-4-5,21-8-4,4-12-41,5-4 4,3-4-11,1-24 10,-2-7 23,-7 0 4,-8-2 20,-4-2 6,-14 3 5,-3 4 28,0 10 41,0 12 1,0 10-13,0 0-24,0 0-21,0 3-23,0 20 0,0 9 0,0 5 1,0 7-1,0-5 0,6 1-38,10-6-75,5-12-69,6-18-98,0-4-160</inkml:trace>
  <inkml:trace contextRef="#ctx0" brushRef="#br0" timeOffset="16461.72">11227 4907 789,'0'0'214,"0"0"-117,0 0 12,0 0-71,0 0-35,0 0 3,-21 64-5,21-35 1,0 0 0,0-1-3,0-7 1,12-7 0,7-2-2,8-12-25,-2 0-11,7 0 18,-3-25 5,0-8 6,-7-2 9,-6-1 7,-5 0 1,-7 1 26,-4 10 14,0 9-15,0 8 16,0 8 1,0 0-24,0 0-15,0 24-11,0 8 0,0 2 0,3-4 0,17 2-2,5-5-13,-2 0-25,2-7-78,-2-9-75,-13-11-205</inkml:trace>
  <inkml:trace contextRef="#ctx0" brushRef="#br0" timeOffset="16702.76">11564 4645 804,'0'0'143,"0"0"-68,134-29-11,-70 43-15,0 27 11,-7 10-14,-17 9 3,-16 8 0,-15 5-5,-9-1-3,-6 4-4,-28 0-14,-6-10-6,5-12-9,0-17-7,10-19-1,4-11-23,3-4-40,5-3-95,-1-12-504</inkml:trace>
  <inkml:trace contextRef="#ctx0" brushRef="#br0" timeOffset="25475.11">5525 6479 313,'0'0'181,"0"0"-68,0 0 10,0 0-31,0 0 2,0 0 24,0 0-40,0 0 0,-71-29-34,35 29-20,-4 21-11,2 7-9,4 10-1,8 0-3,7 2 0,14-2-1,5-9-5,0-8-2,26-11-15,6-10-9,3 0 7,5-19 17,-2-18 6,-7-1 1,-4 2 1,-13 2 4,-8 5 2,-4 8 0,-2 7 3,0 8 29,0 3-17,0 3-11,9 12-10,9 34-23,5 29 23,8 29 25,-3 23-14,-2 12-4,-2 14-1,-14-3-5,-7-3-1,-3-15 3,-17-22-1,-21-23 0,-5-25 4,-6-19 4,-1-21 0,-1-21 0,1-1 8,-2-42 1,8-21-14,13-20 1,18-5-3,13-7-1,17 3-1,31 0 0,13 1-1,8 8 0,-4 10-4,-7 11-63,-10 10-51,-13 3-123,-9 10-202</inkml:trace>
  <inkml:trace contextRef="#ctx0" brushRef="#br0" timeOffset="25755.3">6033 6275 784,'0'0'172,"0"0"-108,0 0 54,0 0-52,-124 53-40,97 5 1,4 9-3,7 5 1,11-2-10,5-2-3,0-3-8,0-5-4,21-6-3,8-10-31,2-14-76,6-12-88,-6-16-110,-4-2-144</inkml:trace>
  <inkml:trace contextRef="#ctx0" brushRef="#br0" timeOffset="25994.86">6147 6367 482,'0'0'588,"0"0"-511,0 0 12,0 0-74,0 0-9,2 112 22,7-28 5,-5 6-15,4 2-12,0-3 3,5-14-1,3-14-6,5-23-3,0-12 1,2-12-2,2-12-24,1-2-21,1-2-40,-3-22-91,-10-4-196</inkml:trace>
  <inkml:trace contextRef="#ctx0" brushRef="#br0" timeOffset="26158.21">6114 6846 891,'0'0'133,"0"0"-124,0 0-7,0 0 2,114-94-4,-54 67-48,-9 1-196,-11 9-196</inkml:trace>
  <inkml:trace contextRef="#ctx0" brushRef="#br0" timeOffset="26322.61">6504 6805 833,'0'0'105,"0"0"-105,0 0 1,0 0 7,120-39-8,-73 13-70,-4-1-252</inkml:trace>
  <inkml:trace contextRef="#ctx0" brushRef="#br0" timeOffset="26691.41">6857 6601 937,'0'0'80,"0"0"-62,0 0 7,0 0 5,-16 128 8,16-86-27,0 2-1,0-10-10,2-5 3,12-12 0,6-12-3,6-5-6,1 0-15,0-14-11,2-12 5,-6-6 10,-2-3-4,-5 1 17,-10 0 4,-3 0 4,-3 8 19,0 8 24,0 10 24,0 5 5,0 3-10,0 0-32,0 0-27,0 11-7,0 15-5,2 10 5,16 2 0,1 1-2,5-1-35,6-4-62,-3-9-83,-12-10-138,-3-13-204</inkml:trace>
  <inkml:trace contextRef="#ctx0" brushRef="#br0" timeOffset="26939">7161 6403 896,'0'0'50,"0"0"-24,114-31-3,-40 31-4,-1 35 7,-4 12 9,-7 10 10,-16 10 1,-20 4-12,-17 5-3,-9 4-14,-4-2-3,-21-8-6,-4-15-1,2-13-7,5-15 0,5-14-72,14-11-104,3-2-129,0-15-278</inkml:trace>
  <inkml:trace contextRef="#ctx0" brushRef="#br0" timeOffset="27126.55">8114 6643 1140,'0'0'26,"0"0"-22,129-54-2,-76 40 4,-4 2-6,-4 4-24,-12 4-159,-12 2-110,-13 2-156</inkml:trace>
  <inkml:trace contextRef="#ctx0" brushRef="#br0" timeOffset="27291.17">8232 6898 636,'0'0'365,"0"0"-336,0 0-15,0 0 4,0 0 7,160-35-14,-111 18-11,-9 3-30,-15 6-196,-17 4-189</inkml:trace>
  <inkml:trace contextRef="#ctx0" brushRef="#br0" timeOffset="35064.78">9466 6553 749,'0'0'148,"0"0"-39,0 0 31,0 0-92,-116-21-3,76 32-10,-4 17-16,4 12 4,4 12-8,7 6-6,9 7-2,11-4-5,9-8-2,4-9-1,26-14 1,16-14 0,6-16-2,6 0-9,2-25-2,-3-13 0,-5-9-17,-9 1 12,-17 3 8,-10 9 10,-8 10 0,-8 8 4,0 12 1,0 2 0,0 2 11,0 6-16,0 19 0,0 8 0,0-1 0,7-2-3,9-2-3,4-10 2,1-6-9,9-12 1,0 0 1,4-15-1,-2-16 6,-10-1 6,-9-1 5,-13 3 2,0-4 12,-11 1 6,-16 5-9,-6 8-5,2 12-6,0 8-5,3 0-8,8 22-31,10 12-130,10 4-112,0 4-146</inkml:trace>
  <inkml:trace contextRef="#ctx0" brushRef="#br0" timeOffset="35394.73">9941 6938 917,'0'0'108,"0"0"-68,63-147 14,-37 89-9,-3 9-33,-12 8-4,-11 2-6,0 13 1,0 7-2,-16 5 6,-2 8-7,2 4-17,1 2 5,6 0-8,4 16-15,5 9-11,0 6 18,27-1 14,9 2-6,4-1 18,-2-4-5,-7 1 7,-10 1 0,-15 0 1,-6 2 5,-2 1 7,-23-3 1,-6-2-5,0-5-9,8-8-29,8-5-117,11-9-114,4 0-319</inkml:trace>
  <inkml:trace contextRef="#ctx0" brushRef="#br0" timeOffset="35845.41">10539 6391 1006,'0'0'127,"0"0"-86,0 0-33,0 0 4,-18 102 3,22-49 5,8 5-8,-1 3-3,-5-6 0,1-8 6,-7-9-6,2-15-1,-2-11-8,0-10 2,5-2 4,-1-5 6,5-22-3,9-13-4,6 1-5,7 3-2,0 12 1,4 6 0,-2 8-1,-4 10 2,-2 0-3,-8 6-1,-7 16 3,-12 10 2,0 5 4,-14 5 4,-20 4 6,-13-2-1,1-2-3,-1-8-9,5-10-1,9-12-2,12-10 1,6-2-38,11-10-34,4-25-228,0-6-298</inkml:trace>
  <inkml:trace contextRef="#ctx0" brushRef="#br0" timeOffset="36253.47">11268 6346 644,'0'0'206,"0"0"-92,0 0 31,0 0-64,0 0-43,0 0-14,-114 77-2,83-17 1,4 10 12,6 6-13,13 4-10,8-3-6,0-9-3,0-6-3,20-18-1,0-10 0,2-10-9,3-10-33,4-8-43,-2-6-101,-2 0-209</inkml:trace>
  <inkml:trace contextRef="#ctx0" brushRef="#br0" timeOffset="37306.6">11328 6481 403,'0'0'115,"0"0"-32,0 0 53,0 0-25,0 0 4,0 0-18,37-54-25,-37 54-22,5 3-19,2 32-11,-1 13 30,1 14-5,-2 6-16,-3 4-12,-2 1-13,0-9 7,2-12-2,4-10-4,1-14-2,5-10-3,5-10-1,3-8-4,9 0 3,5-4-11,-3-13-36,-4 2-66,-9-5-163,-12-3-219</inkml:trace>
  <inkml:trace contextRef="#ctx0" brushRef="#br0" timeOffset="37497.54">11328 6782 983,'0'0'44,"0"0"-32,0 0 8,0 0-12,142-91-2,-93 71-6,-4 4-83,-3-3-97,-6 4-96</inkml:trace>
  <inkml:trace contextRef="#ctx0" brushRef="#br0" timeOffset="37713.29">11858 6711 984,'0'0'87,"0"0"-73,0 0 1,0 0 5,0 0-10,139-44-10,-104 30-18,-6 0-112,-4 0-134,-10 0-159</inkml:trace>
  <inkml:trace contextRef="#ctx0" brushRef="#br0" timeOffset="38094.71">12248 6513 1044,'0'0'53,"0"0"-32,0 0 24,0 0-39,0 0 11,-33 132-15,33-93-2,0-8 0,2-4 1,13-8-1,8-6 0,-1-12-9,7-1-14,0-14-2,3-18-13,-5-3 5,-6-4 27,-5 5 1,-8 2 5,-3 2 4,-3 12 27,-2 6 48,0 8-12,0 4 1,0 0-20,0 0-25,0 2-16,0 16-6,-2 6 1,2 4-2,0 0 0,2 0-2,21 3-7,6-10-33,4-1-47,-5-7-87,-2-11-138,-13-2-115</inkml:trace>
  <inkml:trace contextRef="#ctx0" brushRef="#br0" timeOffset="38345.62">12589 6342 906,'0'0'103,"0"0"-83,118-30 47,-53 30-24,2 22 12,-7 23-1,-9 6-7,-22 12-11,-20 5 6,-9 7-7,-27 9 5,-19 1-17,-10 0-3,0-13-10,10-16-5,3-12-4,9-14-1,14-12-47,5-4-58,6-14-197,3 0-370</inkml:trace>
  <inkml:trace contextRef="#ctx0" brushRef="#br0" timeOffset="39753.83">13216 6629 1136,'0'0'79,"0"0"-58,0 0-1,0 0-18,0 0 2,126-18 8,-67 8-5,-8 4-7,-11 0-24,-6 4-103,-10 2-131,-15 0-200</inkml:trace>
  <inkml:trace contextRef="#ctx0" brushRef="#br0" timeOffset="39932.69">13307 6986 1007,'0'0'179,"0"0"-154,0 0 3,0 0-28,0 0 19,129-77 6,-62 51-25,-2 11-39,-12 5-136,-22 1-213</inkml:trace>
  <inkml:trace contextRef="#ctx0" brushRef="#br0" timeOffset="40764.7">14971 6312 695,'0'0'113,"0"0"-12,0 0 46,0 0-64,0 0-14,-128 26-34,96 13-19,1 11 0,4 4 5,8 2 0,3-4-16,12-8 0,4-7-1,0-13-4,22-9-2,18-13 0,12-2-3,6-14-20,2-21 1,-10-3-7,-11-5 5,-14 3 26,-12 7 3,-11 10-2,-2 9 7,0 8 16,0 6 10,0 0-27,0 9-7,0 20-4,0 9 0,0-1 8,8-8-6,11-5 2,1-6-3,4-10 0,3-8-3,-3 0 6,1-16 2,-4-12 7,-6-4-3,-9-4 13,-6-2 1,0 2-1,0 2-11,-19 10-2,-4 11-5,-4 13-1,3 0-10,1 16-40,6 18-75,10 6-152,5 1-125</inkml:trace>
  <inkml:trace contextRef="#ctx0" brushRef="#br0" timeOffset="41087.61">15376 6735 784,'0'0'116,"0"0"-35,109-122 44,-63 66-84,0-2-20,-15 1-12,-18 7-8,-13 12-1,0 10 0,-15 14-1,-10 11-2,-2 3-7,3 0 9,4 11-1,8 14-2,12 2-4,0 4-3,9 1-5,24 0-1,10-4 17,-1-3 0,1 0 1,-12-4 0,-11 3-1,-16-1 7,-4 3-1,-4 5-6,-25-2 11,-5 5-11,1-8-10,6-6-67,14-13-123,9-7-97</inkml:trace>
  <inkml:trace contextRef="#ctx0" brushRef="#br0" timeOffset="41345.76">16374 6132 656,'0'0'456,"0"0"-436,-120 71 46,89-18 19,2 13-50,6 7 1,13 1-17,8-4-8,2-5-4,8-2-7,19-9 0,6-4-4,3-7-18,-3-13-43,-2-16-61,-2-14-100,-4-2-98</inkml:trace>
  <inkml:trace contextRef="#ctx0" brushRef="#br0" timeOffset="41784.83">16682 6182 847,'0'0'311,"0"0"-289,0 0-20,0 0 28,33 154-10,-12-91-9,-6-8-3,-1-4-3,-5-13-3,-7-16 1,2-9-3,-4-10 4,2-3-2,1 0 8,6-8 1,3-14-4,8-9-6,8 6-2,-1 2 1,2 8-3,2 5 0,-3 8 2,1 2 0,-4 2-4,-7 20 5,-7 4 1,-11 2-1,0 4 9,-9 2 6,-24 1 4,-5-2-12,-8-5 1,3-8-6,2-8-2,5-12 4,6 0-4,9 0-15,10-22-25,11-6-72,0-8-189,19-6-212</inkml:trace>
  <inkml:trace contextRef="#ctx0" brushRef="#br0" timeOffset="42064.41">17220 6188 987,'0'0'144,"0"0"-111,0 0-28,0 0 17,0 0 26,35 148-7,-33-81-25,-2 1 5,0-7-3,0-4-5,5-7 0,3-16-10,4-8-1,3-12-2,6-10-1,1-4 1,5 0 0,-3-15-16,-2-5-44,-4-5-76,-11-1-152,-7-4-230</inkml:trace>
  <inkml:trace contextRef="#ctx0" brushRef="#br0" timeOffset="42236.5">17244 6497 1133,'0'0'24,"0"0"-24,0 0 0,140-48 0,-80 24-91,-6-2-198,-16 1-314</inkml:trace>
  <inkml:trace contextRef="#ctx0" brushRef="#br0" timeOffset="42406.58">17721 6497 91,'0'0'1072,"0"0"-1061,0 0-2,0 0-9,0 0 0,163-40-27,-115 13-167,-5-3-186</inkml:trace>
  <inkml:trace contextRef="#ctx0" brushRef="#br0" timeOffset="42827.76">18192 6130 948,'0'0'151,"0"0"-113,0 0-28,0 0 23,0 119-9,15-72-15,0 2-2,-1-2 15,-9-2-2,6-8 1,-9-6-11,4-11-3,-3-11-7,1-6 1,-2-3 5,0 0 2,8 0 3,1-12-9,9-10-2,5 0 0,0 2-2,5 0 2,3 6-3,-2 5-1,0 4 4,-2 5 0,-6 0 2,-7 0-2,-8 14 1,-8 6 6,0 5-2,-21 6 5,-15-3 2,-7 0-7,-2-9-2,1-2-1,4-5 1,7-8-2,8-4-1,5 0-12,11 0-56,9-10-110,0-10-257</inkml:trace>
  <inkml:trace contextRef="#ctx0" brushRef="#br0" timeOffset="43276.69">18762 6368 924,'0'0'108,"0"0"-59,0 0 39,0 113-70,0-81-12,0-2-3,0-10-1,11-8 0,-1-4-2,7-8 0,2 0 13,6-2-13,2-20-3,-2-5 0,-3-2-8,-4-3 5,-7 2 6,-2 2 3,-5 7 0,-4 8 16,0 4 29,0 7 15,0 2-25,0 0 3,0 0-21,0 0-9,0 14-10,0 15-1,0 7 5,0-2-3,11-7-1,9-3 2,1-10-2,4-3-1,3-11-1,4 0 1,1-4 2,0-17-2,-6-3 0,-9 1-15,-11 0-26,-3 2-54,-4-4-198,-5-2-421</inkml:trace>
  <inkml:trace contextRef="#ctx0" brushRef="#br0" timeOffset="43565.67">19054 5941 800,'0'0'48,"136"-12"40,-58 12 57,-4 20-80,-1 24 9,-8 13-5,-7 13-25,-13 13-2,-22 6-2,-13 0-11,-10-5-8,-14-6 4,-15-8-3,-2-12-2,0-5-11,4-16-9,3-12-1,4-11-29,2-12-47,2-2-86,0-9-391</inkml:trace>
  <inkml:trace contextRef="#ctx0" brushRef="#br0" timeOffset="45745.32">2426 8719 785,'0'0'189,"0"0"-176,0 0 6,0 0 43,0 0-9,161 3-6,-108-3-27,1-5-12,-11-4-2,-10 4-6,-12 0-17,-6 2-126,-15 3-167,0 0-120</inkml:trace>
  <inkml:trace contextRef="#ctx0" brushRef="#br0" timeOffset="45902.24">2463 8951 658,'0'0'181,"0"0"-141,0 0 56,0 0-41,0 0 2,0 0-12,127 34-14,-59-58-22,-3 0-9,-13 0-147,-17 2-251</inkml:trace>
  <inkml:trace contextRef="#ctx0" brushRef="#br0" timeOffset="46164.85">2538 8412 1037,'0'0'67,"0"0"-67,0 0 0,147 68 7,-78-22 17,-4 4 5,-13 6-12,-15 5-15,-23-1 13,-14 6 8,-8 1 13,-29 4-2,-10 1-16,-4-4 4,-1-8-14,8-7-8,11-14-3,15-16-37,18-17-195,0-6-244</inkml:trace>
  <inkml:trace contextRef="#ctx0" brushRef="#br0" timeOffset="46764.76">5013 8552 927,'0'0'98,"0"0"-38,0 0 84,0 0-89,0 0-19,-121-48-9,74 48-10,-2 10 1,-4 24-11,-1 14 0,7 17 1,7 14 0,11 18 1,12 17-6,17 17 5,0 11-4,15 4-2,21 2-1,1-3 1,2-10-2,-14-14 0,-12-8 0,-13-18 0,0-15 5,-21-20-2,-17-16 12,-11-12-2,-6-15 4,-13-10-4,0-7 0,-1 0-8,6-18-2,16 2-3,18 2-12,18 6-23,11-1-39,24 1-86,26-1-269,5 5-57</inkml:trace>
  <inkml:trace contextRef="#ctx0" brushRef="#br0" timeOffset="47124.74">4934 10863 873,'0'0'121,"0"0"-112,0 101 78,3-59-14,5 3-36,4-6-3,1 0-20,5-11-2,-3-10-2,8-8-2,4-10-6,4 0 7,2-24 1,0-15-3,-6-2 0,-14-1-3,-13 0 2,0 3 2,-15 6 12,-18 2 2,-3 11-10,-2 9-4,2 2-8,4 9-2,12 0-12,3 0-52,13 0-144,4-15-345</inkml:trace>
  <inkml:trace contextRef="#ctx0" brushRef="#br0" timeOffset="47627.3">5260 8307 842,'0'0'101,"0"0"-46,0 0 48,0 0-51,0 0-25,0 0-15,13 0-2,-6 51 19,-5 13 17,-2 8-14,3 3-9,-3-6-8,0-4-2,0-5-2,0-7-4,2-6 0,2-11-3,5-8-4,2-11 0,5-10 0,4-7 0,11 0-5,7-7-2,2-10-29,-2-4-50,-9-2-98,-11-3-274</inkml:trace>
  <inkml:trace contextRef="#ctx0" brushRef="#br0" timeOffset="47833.58">5211 8719 864,'0'0'76,"0"0"-75,140-53 20,-68 19 13,-8 3-25,-9 2-9,-15 12-39,-20 5-216,-12 1-358</inkml:trace>
  <inkml:trace contextRef="#ctx0" brushRef="#br0" timeOffset="48684.76">6548 9339 572,'0'0'174,"0"0"-82,0 0 73,0 0-65,0 0-22,0 0-38,-72 9-22,49 25-13,0 10 3,6 4-1,3 5 2,7-2-8,7-5 2,0-5 0,9-7 0,15-10-3,6-9-5,3-11-13,2-4-2,6-4-19,-3-23 0,-4-7 1,-1-4 3,-7-4 25,-7 0 9,-6 5 2,-9 9 3,-4 10 1,0 11 10,0 4 10,0 3-25,0 0 0,0 23-24,0 7 24,0 7 1,0 0 0,0-7-1,4-4-2,12-10-6,9-9-4,2-7 0,4 0 10,0-12 1,-2-15 1,-7-1 6,-8 0-3,-12-1 33,-2 3 23,-2 5-2,-23 0-31,-4 7-22,0 9-4,2 5-2,2 0-47,10 8-89,7 12-168,8 1-142</inkml:trace>
  <inkml:trace contextRef="#ctx0" brushRef="#br0" timeOffset="49037.41">7157 9677 995,'0'0'89,"0"0"-68,58-113 24,-27 67-21,-6 0-9,-7 5-7,-9 7-1,-9 7-2,0 8-2,0 7 2,-9 7-5,-1 3-12,2 2 1,3 0-25,3 12-19,2 11 18,0 2 12,27 1 6,9 0 5,6 1 9,-2-4 4,-2 1 1,-9 1 1,-12-2-1,-10 6 1,-7-2 12,0 4 23,-26-2-16,-1 0-11,2-7-9,2-6-40,13-5-131,3-11-99,7 0-230</inkml:trace>
  <inkml:trace contextRef="#ctx0" brushRef="#br0" timeOffset="49607.58">8062 9230 556,'0'0'159,"0"0"-106,0 0 58,0 0-44,0 0-4,0 0-5,-49 0-2,17 19-4,1 6-6,-2 6-16,4 6-11,5 3-5,6 3-3,4-1-3,10-6-5,4-7-2,0-6 1,0-7-2,16-6-6,4-8 4,4-2-2,3 0-5,4-19 3,-2-8-10,-2-2-8,-7 0 3,-7-2 11,-7-1 10,-3 4 0,-3 3 8,0 8 2,0 11 23,0 5 8,0 1-10,0 0-9,0 7-20,0 24-1,0 8 6,0 5 0,0 2-3,0-8-3,16-4 0,2-7 0,1-10-1,4-10-2,2-7-7,2 0-18,-4-7-52,0-12-165,-5-6-169</inkml:trace>
  <inkml:trace contextRef="#ctx0" brushRef="#br0" timeOffset="50021.74">8325 9377 969,'0'0'71,"0"0"-49,0 0 29,0 0-31,-27 102 8,27-66-15,0-4-9,3-1-1,12-6 1,5-9-1,3-6-6,4-10 1,4 0 2,0-10-14,0-16-6,-2-3-2,-4-8-1,-6 0 23,-3 0 0,-7 2 1,-5 7 23,-4 10 30,0 11 14,0 2 1,0 5-21,0 0-12,0 0-11,-4 18-16,1 17-6,3 7 2,0 6 2,3-2-3,19-5 0,3-7-2,4-7-1,5-10 0,3-12 0,-1-5-1,-1-2 0,-6-20-26,-8-3-36,-13 2-89,-8-3-336</inkml:trace>
  <inkml:trace contextRef="#ctx0" brushRef="#br0" timeOffset="50844.74">9761 9206 406,'0'0'186,"0"0"-37,0 0-8,0 0-1,0 0-22,0 0-56,-79-3-33,44 42-9,-1 9 8,3 4-10,8 3-1,10-4-6,8-6-8,7-11-2,0-6-1,20-12-4,9-9-8,9-7-11,9 0-7,-4-26-8,3-6-6,-6-5 16,-11 0 20,-11 2 8,-7 10 2,-9 11 4,-2 10 24,0 4 31,0 0-46,0 17-13,0 14-2,0 10 0,0-4 1,0-2 0,11-7-2,9-10 0,4-8 1,4-10 0,-1 0 0,-1-4 2,-7-18-2,-2-5 1,-8 1 4,-7-8-1,-2 2-1,0 3 6,-17 0-4,-6 7-4,-2 8-2,2 14-3,2 0-18,1 10-120,6 15-159,5 0-183</inkml:trace>
  <inkml:trace contextRef="#ctx0" brushRef="#br0" timeOffset="51205.53">10180 9663 1008,'0'0'49,"0"0"-33,93-128 42,-53 78-37,-6-3-2,-16 7-10,-16 8-7,-2 9 2,0 10 2,-18 9 5,-4 8 14,4 2-23,3 0-2,7 17-6,6 6 2,2 3-5,6 1 7,22 1-2,10-1 4,0-5-1,-1 3 2,-5-2 0,-8 0 2,-11 3 1,-7 2 7,-6-1 6,0 2-4,-23 0-4,0-8-5,4-1-4,7-10-8,4-6-83,8-4-130,0 0-75,0-22-232</inkml:trace>
  <inkml:trace contextRef="#ctx0" brushRef="#br0" timeOffset="51432.14">11021 9101 993,'0'0'109,"0"0"-86,0 0 81,-130 165-43,110-92-21,8 4-9,12-3-16,0 0-11,12-14-2,17-4-2,4-13-4,3-6-34,-5-8-73,-4-11-166,-12-14-324</inkml:trace>
  <inkml:trace contextRef="#ctx0" brushRef="#br0" timeOffset="52074.55">11364 9180 417,'0'0'542,"0"0"-477,0 0-64,0 0 59,0 0 3,31 144-16,-23-100-21,3-1-9,0-8-9,-4-7-1,0-8-5,-3-8 0,-1-10-1,-1 1 2,1-3-1,-1 0-4,2-5-5,7-15 0,6-1-35,7-1 26,2 7 12,3 8-6,2 2 8,-2 5-1,0 0-1,-4 0 4,-5 15 2,-9 9-1,-9 4 11,-2 6 17,-9 1 3,-20 3-15,-6-1-6,1-7-3,3-10-2,4-6-4,6-11 1,5-3-1,4 0-2,3-7-21,9-17-49,0-3-176,2-10-192</inkml:trace>
  <inkml:trace contextRef="#ctx0" brushRef="#br0" timeOffset="52325.38">11934 9203 1057,'0'0'123,"0"0"-112,0 0 32,0 148-4,0-85-10,0 2-2,0-1-13,7-6-3,2-10-8,4-12-1,0-10 1,0-11-3,1-6-3,-1-9-1,3 0-26,-1-4-34,1-13-29,-7-8-127,-7-1-159</inkml:trace>
  <inkml:trace contextRef="#ctx0" brushRef="#br0" timeOffset="52489.07">11916 9537 935,'0'0'190,"0"0"-190,0 0 7,0 0-7,0 0 0,158-54-57,-110 33-194,-15 2-230</inkml:trace>
  <inkml:trace contextRef="#ctx0" brushRef="#br0" timeOffset="52682.48">12340 9549 725,'0'0'363,"0"0"-351,0 0-10,0 0 13,0 0 2,0 0-5,154-17-12,-117 0-28,-6-1-145,-12 0-95,-6-4-217</inkml:trace>
  <inkml:trace contextRef="#ctx0" brushRef="#br0" timeOffset="53102.58">12732 9182 1035,'0'0'92,"0"0"-49,0 0 6,0 0-34,0 0 26,11 132-1,6-76-25,-3 0-1,-4 1-1,-2-9-3,-5-6-7,-1-12-3,0-14 1,-2-11 0,0-5 2,1 0 0,4-14 11,7-15-14,1-3-5,10 3-5,3 8 9,-1 3-6,3 8 6,4 6-1,2 4 0,-1 0 2,-2 7-1,-6 13 1,-12 4 0,-13 5 8,0 5 6,-23 0 0,-13 2-5,-7-5-7,-2-6 1,5-11-3,0-9-1,7-5-10,12 0-28,9-7-32,12-18-120,0-8-227</inkml:trace>
  <inkml:trace contextRef="#ctx0" brushRef="#br0" timeOffset="53472.25">13256 9423 969,'0'0'102,"0"0"-48,2 106 57,4-62-91,8 0-5,4-2-3,4-10-8,2-12-3,6-14-1,3-6 0,5-8-8,1-24-3,-4-6 2,-6-6-4,-7 0 5,-8-1 8,-8 6 4,-4 11 1,-2 10 18,0 13 35,0 5-6,-2 0-25,-9 10-15,-3 17 4,10 5 1,4 3-3,0 2-9,6-5-1,19-4-3,0-6-2,4-4-3,-2-10-31,-5-5-41,-7-3-113,-9 0-197,-6-21-346</inkml:trace>
  <inkml:trace contextRef="#ctx0" brushRef="#br0" timeOffset="53718.49">13513 9027 596,'0'0'490,"0"0"-456,113 24-11,-41 19 47,3 13-31,1 4 14,-10 11-22,-19 2-19,-18 8 4,-21 7 7,-8 4-1,-16-4-6,-18-10-10,-1-15-1,4-26-5,4-16-9,5-19-36,12-2-60,4-36-167,2-21-421</inkml:trace>
  <inkml:trace contextRef="#ctx0" brushRef="#br0" timeOffset="54384.78">14747 9413 460,'0'0'287,"0"0"-194,0 0 46,0 0-68,0 0-22,-116 23 17,74 15-9,4 3-28,1 3-13,14-4-8,9-6 0,10-4-6,4-6-1,0-8-2,20-5-3,11-11 1,7 0-6,0-25 6,-2-11-9,0-4-4,-10-7-6,-6-1-2,-10-5 10,-10-6 14,0-3 2,0 4 5,-6 12 13,-2 18 25,2 14-5,3 12 7,1 2-16,0 0-10,2 18-20,0 17-1,0 16 16,0 3-3,15-2 2,3 0-3,-1-2-3,2 1-5,-7 0-2,2-8-2,-3-2-10,-1-12-43,1-10-46,1-14-155,6-5-212</inkml:trace>
  <inkml:trace contextRef="#ctx0" brushRef="#br0" timeOffset="54783.76">15104 9467 1068,'0'0'106,"0"0"-103,0 0 62,-23 134-32,23-86-2,0-3-10,21-6-18,-1-11 3,6-12-4,3-14 0,4-2 2,7-14-1,0-18 5,-6-7-8,-5-8-9,-10-1 9,-7 1 0,-2 6 0,-10 9 1,0 11 1,0 11 19,0 6 18,0 4-15,0 2-8,-5 28-15,-4 19 5,5 7 7,4-1-2,4-9-1,26-11 2,19-17-1,11-13 2,12-5 4,7-21-4,-8-13-4,-17-2-6,-23 6-3,-20 8-31,-11 3-45,-19 5-119,-29-1-712</inkml:trace>
  <inkml:trace contextRef="#ctx0" brushRef="#br0" timeOffset="56599.06">7498 10244 1031,'0'0'117,"0"0"-81,0 0 32,-28 113-38,28-40 13,0 4-1,0 8-10,4-8-8,0-2 1,-2-9-1,-2-5-8,0-10-6,2-5-6,1-6-4,3-9-5,-2-6-33,6-2-49,-6-9-65,-4-5-142,0-6-88</inkml:trace>
  <inkml:trace contextRef="#ctx0" brushRef="#br0" timeOffset="56844.64">7229 11064 80,'0'0'748,"0"0"-659,0 0-46,0 0 54,0 0 3,142 129-25,-103-84-26,0-6-19,-6-1 3,-5-7-10,-6-9 4,-7-9-2,-4-8-3,3-5 1,-1-5-4,7-29-2,9-13-4,4-14-13,0-1-1,-1 0-44,-5 6-60,-13 10-222</inkml:trace>
  <inkml:trace contextRef="#ctx0" brushRef="#br0" timeOffset="57557.41">6676 12085 220,'0'0'372,"0"0"-187,0 0 2,0 0-15,0 0-47,0 0-51,-7-24-25,-16 36-24,-1 16-10,0 12-2,2 10-8,8 3 1,2 1 0,10-10-5,2-6-1,0-9-2,23-12-3,8-9-8,9-8-12,9-2-1,1-26 6,-6-10 4,-7-3-1,-12 2 8,-9 7 9,-7 13 0,-9 5 4,0 9 1,0 5 23,0 0-16,0 5-11,0 21-2,0 7 1,0 3 0,0-4-1,8-6 0,15-8-2,4-10 6,6-8-4,2 0 3,1-20-1,-3-12 7,-10 0-8,-7-5 10,-16 5 0,0 1-3,-12 4-1,-19 6-5,-2 4-1,-3 17-13,7 0-23,7 12-50,11 19-183,11 3-178</inkml:trace>
  <inkml:trace contextRef="#ctx0" brushRef="#br0" timeOffset="57887.39">7299 12386 866,'0'0'174,"0"0"-134,40-110 57,-21 66-30,-8 3-32,-11 1-14,0 11-15,-3 0 1,-17 9-5,-2 11-2,-3 4-15,5 5-4,3 0-2,3 14 5,14 6 2,0 2-18,7 4 2,29-1 1,8-2 10,8 2 16,-4-4 3,-9 0 4,-15 3 14,-12 1 5,-12 0 4,0 3 3,0 0-10,-21-2-9,-2-2-11,2-5-28,3-12-93,9-7-105,7 0-173</inkml:trace>
  <inkml:trace contextRef="#ctx0" brushRef="#br0" timeOffset="58114.37">7794 12066 1041,'0'0'156,"0"0"-150,0 0 29,0 0 8,0 142-7,0-94-6,0 4-19,-4-4-7,-7-6-2,2-8-2,-2-8-21,3-8-45,5-14-107,1-4-109,-6-4-97</inkml:trace>
  <inkml:trace contextRef="#ctx0" brushRef="#br0" timeOffset="58317.56">7715 12051 629,'0'0'242,"0"0"-160,0 0 19,0 0-26,0 0-39,144-5-2,-108 39 1,-2 3-11,-5 1-2,-6 7-12,-2-3-3,-5 0-4,-5 0-3,-5-4-13,-2-4-61,-4-3-94,0-10-84,0-4-133</inkml:trace>
  <inkml:trace contextRef="#ctx0" brushRef="#br0" timeOffset="58475.84">7736 12339 1037,'0'0'154,"0"0"-146,0 0-5,0 0-2,0 0-1,147-138-25,-91 103-127,-4-2-264</inkml:trace>
  <inkml:trace contextRef="#ctx0" brushRef="#br0" timeOffset="59006.54">9694 10128 609,'0'0'291,"0"0"-216,0 0-18,9 116 64,1-51-52,4 3-9,-1 2-17,1-2-12,-3 2-2,1 0-4,-6-3-11,-2-3-8,-2-8-3,1-12-3,1-9 0,-2-16-24,-2-6-31,0-6-60,0 0-143,-15-7-95</inkml:trace>
  <inkml:trace contextRef="#ctx0" brushRef="#br0" timeOffset="59274.49">9476 10882 764,'0'0'203,"0"0"-163,0 0 64,0 0-25,66 129-18,-19-93 1,2 2-35,-5-4-2,-1-2-9,-7-6 0,-10-9-7,-1-10 4,0-7 4,1-1 2,3-34 8,7-8-7,-2-6-8,1-1-10,-4 6 0,-6 5-2,-6 8-13,2 4-56,-4-1-125,1-2-411</inkml:trace>
  <inkml:trace contextRef="#ctx0" brushRef="#br0" timeOffset="60047.24">9499 11988 755,'0'0'253,"0"0"-209,0 0 75,0 0-74,0 0-23,-129 80-9,102-22 4,6 0-7,3-2 6,7-8-6,9-8 0,2-10-5,0-8-5,21-10 1,10-9-1,8-3 0,-1-10-8,4-19-5,-7-2-2,-5-1 9,-6 3 6,-13 9 1,-5 6 0,-3 10 4,-3 4 11,0 0 3,0 0-19,0 18-3,5 10 3,1 5 0,12-4 1,7-5-1,6-11 0,5-8-3,-3-5 3,0-4 0,-4-22 3,-4-4-1,-10-2-2,-5-2 10,-10 2 9,0 1-1,-10 6-3,-19 4-3,-4 11-11,-5 10-1,3 0-11,6 19-11,8 11-40,13 2-85,8 6-152,0 0-115</inkml:trace>
  <inkml:trace contextRef="#ctx0" brushRef="#br0" timeOffset="60385.12">9930 12421 644,'0'0'198,"0"0"-69,0 0 23,152-148-59,-114 99-38,-9 1-11,-14 3-22,-8 3-11,-7 4-3,-9 2-3,-18 6-5,-2 14-2,3 12-1,1 4-1,5 6-13,7 14 2,5 8 7,8 0-5,0 3-5,25-1-2,16-2 0,5-1 9,1-1 10,0-1 1,-12 1 1,-12 0 0,-17-2 4,-6 4 0,-2 2 12,-25 0-8,0-2-6,-2-5-3,6-8-13,9-6-72,9-9-129,5 0-84,0-17-207</inkml:trace>
  <inkml:trace contextRef="#ctx0" brushRef="#br0" timeOffset="60604.69">10568 11950 1224,'0'0'73,"0"0"-69,0 0 36,-27 101 8,27-48-21,13 1-5,-1 0-11,-1-2-6,-5-6-5,-4-2 0,-2-6-21,0-4-46,0-5-94,0-17-255</inkml:trace>
  <inkml:trace contextRef="#ctx0" brushRef="#br0" timeOffset="61014.71">10556 11875 1104,'0'0'44,"0"0"-39,121-38 49,-74 38-31,-14 30-2,-12 12-9,-21 4-10,0 7 5,-29-7-1,-6-4-2,2-10-1,6-10-1,12-10-1,4-6 0,6-6 3,5 0 6,0 0 13,5 0-9,26-14-12,12-2 6,17 4 2,-2 5 1,-3 7 0,-13 0 14,-10 19-8,-16 13 0,-14 7 3,-2 12 16,-16 1-8,-22 2-5,-11-4-9,-2-6-7,-7-5-1,0-9-4,2-7-2,6-6-4,10-11-23,12-6-47,15-11-69,13-27-413</inkml:trace>
  <inkml:trace contextRef="#ctx0" brushRef="#br0" timeOffset="61892.33">14400 12439 553,'0'0'506,"0"0"-438,0 0 11,-135 0 10,98 28-56,1 9-15,0 9-2,3 11-10,6-1 1,9-2-2,12-6 2,6-6-7,0-10 2,16-9-2,11-13-2,14-10 0,4 0-2,2-14 3,1-16-12,-7-2 0,-7-1-5,-12 5 4,-9 10 14,-9 6 1,-4 10 2,0 2 0,0 0 7,0 0-10,0 2-3,0 16 3,5 8-2,9-3 3,3-6-1,10-2 0,2-8 0,4-7-3,-1 0 6,-2 0-4,-7-15 2,-5-6 5,-11-5 10,-7 0 10,0-2-1,0 1-4,-23 4-6,-4 7-10,-2 4-5,-2 10 0,-2 2-3,-2 0-3,5 10-28,3 14-33,14 2-160,9 6-267</inkml:trace>
  <inkml:trace contextRef="#ctx0" brushRef="#br0" timeOffset="62245.51">14763 12819 1088,'0'0'123,"0"0"-107,56-128 24,-29 84 21,-8-2-57,-7 6 3,-10 8 1,-2 6-5,0 10-1,-9 9-2,-7 7 0,-4 0-6,3 3-5,3 17 4,5 2-1,9 1-2,0 5-1,23 1-8,14-3 1,5 2 10,-1-4 6,-5 5 2,-13-2 1,-11-1 1,-12 5 2,0-2 10,-19 1 5,-11-2-13,-1-2-4,4-8-2,9-9-2,9-9-29,9 0-109,0-20-156,20-18-216</inkml:trace>
  <inkml:trace contextRef="#ctx0" brushRef="#br0" timeOffset="62478.46">15365 12430 1090,'0'0'125,"0"0"-108,0 0 38,0 0 1,-49 139-24,42-83-5,-1 2-5,0-2-9,2 1-11,-3-10-1,-1-2-1,4-11-11,-3-10-32,5-12-36,2-12-100,-2 0-84,0-21-73</inkml:trace>
  <inkml:trace contextRef="#ctx0" brushRef="#br0" timeOffset="62674.74">15278 12518 663,'0'0'209,"0"0"-74,0 0 14,0 0-54,0 0-44,132-24-18,-106 59 3,-3 9-12,-6 0-8,1 2-14,-3 0 2,-1-2-2,-7 0-4,-1 1-16,-6-4-37,0-2-65,0-5-121,0-12-117</inkml:trace>
  <inkml:trace contextRef="#ctx0" brushRef="#br0" timeOffset="62831.19">15230 12839 961,'0'0'182,"0"0"-168,0 0-10,0 0-7,117-124 3,-57 98-53,-8 10-150,-15 4-340</inkml:trace>
  <inkml:trace contextRef="#ctx0" brushRef="#br0" timeOffset="63339.48">15882 12504 488,'0'0'609,"0"0"-579,0 0 6,0 0 52,0 0-58,0 0 0,-101 135 0,84-85-13,1-6-4,9-5 0,7-7-6,0-8-7,0-6 0,13-10-1,10-8-8,2 0-4,4-15-2,2-13-9,-1-6-12,2 0 20,-7 3 3,-10 6 13,-6 11 0,-6 4 4,-3 8 28,0 2 7,0 0-8,-5 7-16,-4 16-9,7 9-2,2 3-1,0-4-3,2-2 0,19-10 0,3-9 0,9-10-3,3 0 3,-1-10 0,1-18 1,-14-4 4,-11 2-4,-8 0 3,-3 0 5,-10 2 6,-18 3 3,-8 10-6,-2 11-12,5 4 0,2 0-7,7 12-34,10 10-42,7 0-171,7 2-252</inkml:trace>
  <inkml:trace contextRef="#ctx0" brushRef="#br0" timeOffset="63714.44">16312 12862 938,'0'0'184,"0"0"-171,85-116 21,-54 70 39,-9 3-62,-10 5 5,-12 6-4,0 7-5,-5 4 9,-17 6-4,-3 7-7,-1 8-5,7 0-1,2 3-7,8 19-9,9 1-8,0 7-21,7-4-30,21 1-4,4-8 27,3-2 6,1-5 47,-8 3 5,0-1 37,-10 3-1,-9 5 23,-7 2-11,-2 6 0,0-2-21,-23 3-16,2-5-9,-2-5-7,5-5-21,5-6-71,6-10-129,2 0-159</inkml:trace>
  <inkml:trace contextRef="#ctx0" brushRef="#br0" timeOffset="63934.91">16844 12476 1209,'0'0'104,"0"0"-96,0 0 43,0 0-7,50 129-24,-34-87-12,-5 0-6,-7-5-4,-4 2 0,0-7-16,0-6-42,0-2-93,-2-7-189,-11-9-228</inkml:trace>
  <inkml:trace contextRef="#ctx0" brushRef="#br0" timeOffset="64336.7">16929 12471 896,'0'0'82,"0"0"-75,118-39 93,-84 39-49,-9 9-17,-15 18-16,-10 4-12,-2 5 4,-25-2 10,-2-2-11,4-4 1,2-6-6,9-8 3,5-4-5,5-8-2,4-2 0,0 0 4,15 0 11,16 0 8,7-4-7,1 4-9,-4 0 1,-6 16 11,-6 9-5,-10 0 2,-12 8 19,-1 6-9,-6 1 3,-23 5-4,-4-5-17,-2-5-2,-3-9-4,-3-6 1,1-5-3,2-9-10,5-6-25,6 0-31,11-24-78,11-16-245,5-9-394</inkml:trace>
  <inkml:trace contextRef="#ctx0" brushRef="#br0" timeOffset="64541.48">17499 12591 1160,'0'0'27,"0"0"-21,124 2 65,-82-2-53,-7 0-18,-3-12 0,-15 0-83,-8 5-87,-9 4-133,0 3-217</inkml:trace>
  <inkml:trace contextRef="#ctx0" brushRef="#br0" timeOffset="64705.39">17569 12809 1066,'0'0'129,"0"0"-105,0 0 63,0 0-45,0 0-30,125-5-8,-105-2-4,-11 1-17,-7-1-57,-2 4-103,0-3-302</inkml:trace>
  <inkml:trace contextRef="#ctx0" brushRef="#br0" timeOffset="65949.33">18891 12196 570,'0'0'83,"0"0"17,0 0 84,0 0-87,0 0-19,0 0-13,-11-14-25,-5 14-4,-8 5-8,-9 16-4,-3 11 5,-2 8-5,2 8-8,7 2-6,9-2 4,12-2-11,8-3 0,0-8-3,13-9-1,17-6 0,9-13-1,3-7-5,3 0-6,2-19 1,4-10-7,-2-8 8,-5-6 7,-5 0 2,-13 8 2,-8 4-1,-12 11 3,-6 11 0,0 0 12,0 9 8,0 0-12,0 4-10,-10 22 4,1 11-5,1 0 1,8 2 0,0-4-1,0-8 0,17-5-1,9-8-2,6-10-5,3-4 0,1 0-7,-3-21 16,-4-6 0,-7-6 1,-11-2 0,-9-1 1,-2-5-1,-4 0 1,-23 2 0,-4 9 6,-2 10-7,2 14 1,2 6 1,2 0-3,7 3-6,4 17-28,10 6-74,6 6-147,0-6-73,10 1-306</inkml:trace>
  <inkml:trace contextRef="#ctx0" brushRef="#br0" timeOffset="66309.47">19422 12601 55,'0'0'1003,"0"0"-972,0 0-8,0 0 98,103-139-88,-71 89 5,-2-2-15,-5-3-14,-10 6-3,-11 9 4,-4 11-3,0 12 0,-14 9-3,-6 6-4,-2 2-3,4 3-2,5 23 0,7 7-9,6 1-8,4 0-15,29-2 9,15-3 19,-2-4 8,-3-1 0,-14-2 2,-16 2 3,-11 1 0,-2 1 8,-18 2 2,-15-3-12,-5 4-2,6-5-22,9-2-124,8-10-156,11-10-285</inkml:trace>
  <inkml:trace contextRef="#ctx0" brushRef="#br0" timeOffset="66754.65">20293 11918 989,'0'0'77,"0"0"-50,0 0 126,-138 67-97,98-5-10,4 19 1,6 7-18,13-4-8,13-8-5,4-16-10,6-9-6,21-9-2,4-12-4,1-10-31,2-6-35,-2-11-110,-2-3-178,-4-3-304</inkml:trace>
  <inkml:trace contextRef="#ctx0" brushRef="#br0" timeOffset="66964.29">20490 12075 1061,'0'0'126,"0"0"-107,0 0 15,0 0 11,0 0-34,0 0 7,-12 146-11,-1-85 3,-2-3-9,1-6-1,-2-5-7,5-7-58,3-11-112,5-15-128,3-14-161</inkml:trace>
  <inkml:trace contextRef="#ctx0" brushRef="#br0" timeOffset="67196.81">20470 12022 786,'0'0'117,"0"0"-84,0 0 146,0 0-119,0 0-47,0 0 27,100 47 17,-76 6-23,-1-2-18,-4 0-5,0-3-3,-4-8-3,-6-1-4,0-5-1,-7-5-2,-2 0-14,0-10-28,0 2-52,0-7-100,-2-3-122,-11-6-217</inkml:trace>
  <inkml:trace contextRef="#ctx0" brushRef="#br0" timeOffset="67376.23">20393 12430 862,'0'0'48,"0"0"-46,0 0 26,0 0-17,141-50-11,-89 28-25,-8 1-204,-11 0-230</inkml:trace>
  <inkml:trace contextRef="#ctx0" brushRef="#br0" timeOffset="67546.43">20798 12310 931,'0'0'10,"0"0"1,0 0 1,0 0-12,134-37-51,-97 26-166,-8-4-205</inkml:trace>
  <inkml:trace contextRef="#ctx0" brushRef="#br0" timeOffset="67750.29">21172 12059 1031,'0'0'41,"0"0"17,0 0 52,0 0-80,0 0 15,0 0-24,-14 141-9,14-99-10,0-4-1,0-4-2,0-2-6,3-6-42,-3-1-81,0-10-161,0-9-173</inkml:trace>
  <inkml:trace contextRef="#ctx0" brushRef="#br0" timeOffset="68168.69">21153 12011 954,'0'0'16,"0"0"-9,0 0 76,143-52-64,-106 52 18,-11 20-24,-15 11-5,-11 2-3,0 4 6,-26-3 13,-5-2-9,2-8-2,4-5-7,9-8 3,6-7-4,9-2-1,1-2 0,0 0-2,0 0 0,15 0-2,14-8 3,4-1 3,2 6 2,-2 3 0,-2 0 4,-4 1 1,-8 18 6,-8 1 6,-8 6 1,-3 4 4,0 0-1,-22 4-13,-10-2-9,2-4-2,-6-4-3,1-4-2,0-8-2,4-7-25,2-5-31,1 0-91,3-12-225,3-22-257</inkml:trace>
  <inkml:trace contextRef="#ctx0" brushRef="#br0" timeOffset="68427.32">21292 11768 1055,'0'0'74,"0"0"-73,172-10 46,-90 49 24,3 13-27,-10 14 11,-12 8-32,-17 10 2,-18 5-6,-18 3 2,-10 2-7,-17-1-8,-24-12 9,-7-10-10,-6-13-3,3-20 0,6-13-2,16-16-17,11-9-53,18-11-139,0-30-429</inkml:trace>
  <inkml:trace contextRef="#ctx0" brushRef="#br0" timeOffset="68937.17">22173 12117 695,'0'0'216,"0"0"-165,0 0 76,0 0-68,0 0-42,0 0 57,39 127-21,-27-78-23,-3-2-4,-3-4-20,1-10-3,-3 1 1,-1-5-4,-3-5-32,0-5-62,0 0-140,-3-10-97,-10-2-339</inkml:trace>
  <inkml:trace contextRef="#ctx0" brushRef="#br0" timeOffset="69108.86">22046 12455 981,'0'0'100,"0"0"-98,0 0 21,0 0 7,125-116-22,-67 89-4,-10 8-4,-7 5-49,-8 1-107,-6 1-60,2-2-159</inkml:trace>
  <inkml:trace contextRef="#ctx0" brushRef="#br0" timeOffset="69587.09">22694 12037 947,'0'0'25,"0"0"38,0 0 69,0 0-107,0 0-8,0 0 1,-110 101-3,93-59 5,3 0-8,8-6-3,6-4 0,0-8-8,0-6-1,18-10 0,9-8-22,2 0 5,4-6-5,2-16 4,-5-2-12,-3-6 12,-10 2 2,-7 4 16,-4 5 3,-6 8 10,0 7 26,0 4 12,0 0-16,0 1-31,0 22-1,0 5-3,0 0 1,0-4-3,10-7 2,11-5-12,6-12 6,0 0 6,2-5 4,-5-16-4,-4-4 7,-9-1 3,-6-1 16,-5-1-3,0 2-7,-13 1-11,-8 7 0,-3 7-5,-1 11-3,1 0-26,3 7-49,8 15-182,5 3-187</inkml:trace>
  <inkml:trace contextRef="#ctx0" brushRef="#br0" timeOffset="69932.62">23051 12322 659,'0'0'491,"0"0"-480,69-114 18,-36 68 44,-5 1-55,-4-1-4,-11 6-9,-11 5-3,-2 6 1,0 12 2,-17 6-5,-5 9-6,4 2-6,4 0 4,5 10-1,7 10-12,2 9-14,0-2 0,19 4 5,15-2 10,0 0 16,4-1 3,-1-2 2,-8-3 1,-4-6 4,-16 3 6,-9 1-8,0-4 3,-25 3-7,-4-6-6,1-7-66,10-4-89,6-3-37,12-8-87</inkml:trace>
  <inkml:trace contextRef="#ctx0" brushRef="#br0" timeOffset="70158.31">23639 11758 1048,'0'0'158,"0"0"-138,0 0 76,0 0-45,0 0-17,-100 165-7,89-89-7,8-2-15,3 0-2,0-3-3,14-7 0,9-7-10,4-13-24,-6-13-16,6-15-56,-7-12-121,-2-4-241</inkml:trace>
  <inkml:trace contextRef="#ctx0" brushRef="#br0" timeOffset="70369.25">23867 11913 1173,'0'0'78,"0"0"-63,0 0 47,0 0-40,0 0-12,-31 138-3,31-88-2,0-1-3,-2-3-2,-9-4-5,1-8-27,1-8-51,4-12-114,1-12-98,4-2-137</inkml:trace>
  <inkml:trace contextRef="#ctx0" brushRef="#br0" timeOffset="70586.97">23871 11911 773,'0'0'119,"0"0"29,0 0 7,0 0-109,0 0 4,0 0-11,102 77-17,-83-31-5,-2 2-7,1-4-2,-5 0-5,1-5-2,-5-1-1,-5-3 0,0-5-27,-4-8-38,0-5-62,0-2-120,0-7-91</inkml:trace>
  <inkml:trace contextRef="#ctx0" brushRef="#br0" timeOffset="70736.61">23789 12218 840,'0'0'155,"0"0"-155,0 0 0,0 0 0,118-96-4,-62 75-106,-5 0-171</inkml:trace>
  <inkml:trace contextRef="#ctx0" brushRef="#br0" timeOffset="70952.9">24239 11905 908,'0'0'207,"0"0"-169,0 0 64,0 0-57,0 0-25,0 0 10,23 118-18,-13-72-7,3-1-4,-1-4 0,-4 2-1,-3-6-6,-3-5-28,-2-3-53,0-5-118,0-5-133,-8-7-345</inkml:trace>
  <inkml:trace contextRef="#ctx0" brushRef="#br0" timeOffset="71112.45">24168 12189 981,'0'0'91,"0"0"-91,0 0 0,107-102-3,-52 74-21,1 0-103,-2 0-135,-12-2-165</inkml:trace>
  <inkml:trace contextRef="#ctx0" brushRef="#br0" timeOffset="71288.37">24594 11843 821,'0'0'162,"0"0"-17,0 0-36,0 0-62,0 0-6,0 0-7,0 108-14,3-62-14,2-6-1,2 3-4,-5-1-1,-2-6-23,0 0-38,0-4-84,0-6-156,-9-12-184</inkml:trace>
  <inkml:trace contextRef="#ctx0" brushRef="#br0" timeOffset="71687.42">24596 11915 737,'0'0'82,"0"0"-68,0 0 107,113-50-71,-88 50-20,-9 16-9,-10 8-12,-6 8-1,0-2 10,-11-4 8,-11-4-4,1-3-7,8-7-3,2-7-6,9-2-5,2-3-1,0 0 5,0 0-4,20 0 1,9 0 1,0-3 1,-2 3-3,2 0 8,-2 3 4,-8 14 8,-7 5 12,-10 2 20,-2 5-15,-13 2-4,-15 6-8,-5-4-10,-3 0-8,-1-8-6,-1-5-2,-1-6 0,2-9-16,6-3-29,2-2-36,11-12-92,3-20-159,8-14-245</inkml:trace>
  <inkml:trace contextRef="#ctx0" brushRef="#br0" timeOffset="71971.46">24808 11610 1004,'0'0'84,"0"0"-81,127 11 77,-71 24-26,2 14-13,-4 4-3,-2 10-8,-14 5-3,-11-2-1,-14 6-1,-10 1 0,-3 0-3,-14 4 6,-20-2-10,-8-10 2,3-7-4,-4-9-8,9-11-8,7-12-3,7-12-20,3-8-31,-2-6-39,-2 0-123,-7 0-358</inkml:trace>
  <inkml:trace contextRef="#ctx0" brushRef="#br0" timeOffset="72663.73">19319 13174 226,'0'0'592,"0"0"-468,0 0-71,0 0 38,0 0-44,134-18 31,-12 4 1,34-4-36,34 0-9,31 1-9,22 3-2,18 1-14,11 3 9,9 6-1,1-1-3,-3-6-4,-7-5 2,-27-8 0,-24-2 1,-43-3-4,-42 4 0,-46 3-4,-41 4-2,-30 1-1,-19 5-2,0 1-1,-44 4-20,-18 5-25,-21 2-26,-15 2-39,-16 20-110,-15 5-200</inkml:trace>
  <inkml:trace contextRef="#ctx0" brushRef="#br0" timeOffset="73314.68">20514 13580 667,'0'0'160,"0"0"-153,0 0 1,0 0 71,0 0 2,0 0-37,-17 63-16,0-44-16,2-4 7,-3-6-1,2-4-2,3-5-7,4 0-1,1-7 4,0-15-2,5-7-6,3 3-1,0-1 1,15 2-4,9 4 0,1 7 4,-1 7 1,5 7-3,-2 0 0,0 9 4,-2 15 2,-6 10 8,-5 1 3,-5 4-4,-9 3 8,0 0-10,0-1 3,-13-2-4,-11-1-11,1-8 0,-5-7 3,6-3-3,7-15-1,9-3 1,6-2 0,0 0-1,0-10-1,23-7 0,12 6 1,4 5 0,8 4 1,0 0 3,2 2 6,0 0 3,0-8 11,-5-4 17,-5-2 2,-8-3-5,-11 5-9,-11-3-5,-4 1 1,-5-3-11,0 5-14,0 3-8,0 7-50,-3 2-48,3 0-250</inkml:trace>
  <inkml:trace contextRef="#ctx0" brushRef="#br0" timeOffset="119479.2">8768 9083 673,'0'0'115,"0"0"-42,0 0 80,0 0-76,0 0-29,0 0-3,0 0-10,-34-47-14,26 35 2,0-2 3,-6-1-9,-3-1-8,-4 1-4,-1-2 1,-1 2-3,4 4 3,-4 1-1,1 5-1,-2 0 7,1 3-8,1 0 0,-1 0-1,-1 2 0,-5 0 0,-2 0-1,0 0 2,2 0 0,-2 0-3,4 0 4,2 0-2,3 0 2,-2 4-3,6 3 1,-4 0 0,2-1-1,4 2 0,-3 2-1,4 2 2,-3 0-1,-2 5-1,0-2 4,-2 2-3,1 0 0,4-1 3,-1 2-1,1 1-2,-2-2 1,0 4-1,5-1 1,-2-2 1,5 0-2,0-1 2,0 2 0,2-3-1,0-2 0,-1 4 0,4-2-2,0 3 2,1-2-1,1 1 1,-2 5-2,0-4 2,2 3-1,-2-1 1,0-3 0,5 1 2,-1 0-2,0-2 0,2 3-1,0 3 1,0-1-1,0 2-1,0 4 0,0-2 1,0 4-1,0 0 2,0-4-2,0-1 0,0-2 0,4-2 0,5-2 0,-3-1 0,4 1 1,-2-3 0,3 2-1,-1-2 0,3 1 0,0 0 0,1-2 0,1-1 0,-1-2 1,3 3-1,1-1 0,7-4 0,2 4 1,2-1-1,2-1 1,-2 0 0,2-5 0,-2 3 2,0-4-3,-3-4 1,-1 0 0,-3-2-1,0 0 0,-3 0 1,2 0 0,2 0 1,0 0-2,1 0 0,2-8 0,1-2 4,2-2-2,3-6 2,-3 0-3,-3 1 5,-1 0-5,-3 0 2,-2 3 0,-2 2-3,-1-1 2,3-3 1,-1-2-1,-2-2-2,4-3 1,-4 2 1,1-6 0,1 0 3,-6-5-3,-1-1 2,0-3 1,-5 2 1,-3 0 0,2 2-3,0 2 1,-2 2-1,-2 2 2,-2 2-1,0-1 0,0 3 0,0 1 2,0-6-1,-2 1-4,-5-4 1,-2 4-1,3-1 1,-1 4 0,0 5 2,0 1 4,1 5-3,4 3 0,-3 3 1,3 2-2,0 0-4,-6 0-1,6 0-3,-4-2-16,-3 2-34,0 4-49,0 0-164,-3 0-602</inkml:trace>
  <inkml:trace contextRef="#ctx0" brushRef="#br0" timeOffset="122940.88">13993 8736 846,'0'0'89,"0"0"-62,0 0 91,0 0-63,0 0-39,0 0 1,0 0-5,-23-26 1,11 23 6,-5-4 6,-2 0 1,-3-1-3,-3 1 0,-1 0-4,-5 0-5,0 6 3,0 1-5,-4-2-2,2 2-6,0 0 1,-1 0 0,-4 0-2,1 0-3,-2 0 0,2 2 4,3 1 1,3 2-3,-2-1 1,0-3 4,-3 4-4,1 3-2,-4-4 0,-1 1 1,-2 2-2,-4-2 0,3 2 0,-2 0 5,1 4-4,-1-3 0,-4 0-1,2-1 1,-3 0-1,4 1 0,-3 0 0,0-4 0,2 2 0,-5-4 0,8-1 0,-3 2-1,2-1 1,5 0 0,-1-2 1,3 1-1,0 4 0,-3-3-1,3 3 2,-1 0-1,3 1 0,3 2-2,-1-1 2,2 2 0,3-1-1,1-2 1,-3-2 0,2 1 1,-5-3-1,0 5 1,1-2-1,2 2 3,0-3-3,2 2 1,4 0-1,1 0 1,-1 2-1,3-1 0,-1-2 0,4 1 0,-1 2 0,-1 0 1,0 0-1,-4-2 0,0 1 0,-2 0-1,-2 3 1,-1-2-1,2 0 1,-1 0 1,2 0 0,2 3-1,-4 1 0,6 2 3,-2 0-3,5-2 0,3-3 4,1 0-4,5 1 1,0-2-1,1-1 0,2 4-1,-5 1 2,-1 1-2,-3 7 2,-2-6-2,0 7-3,1-3 4,2 1 0,-5 2 5,4-1-5,1 0 0,1-2-1,8 0 1,-2 2-1,0 1 0,3-2 1,-3 2 0,4 0 0,-4 4-3,0 1 3,5 2 0,2-1-1,2 2 0,0 0 0,0 3 1,0-6-1,4 3 1,5 2 0,4-4 0,1 2-1,-3-2 1,2 2 1,0 0 0,-1 0 0,3-2-1,3 2-1,0 0 1,2 0-1,1 1 1,-2 0 0,1 2 0,3-3 0,3-3 0,1-1 2,4-6-5,2 3 3,-1-5 0,4 0 2,-3-1 0,3-3-2,-1-1 0,3-1 4,0 1-3,-2-2 2,4 3-2,-3-1 3,4-3-1,3-1 1,1 0 3,2-4-2,4-2-1,-1 2-4,0-4 6,0 0-5,-8 2 1,1-2-2,-4 2 0,1 0 0,3-2 0,-3 0 2,0 2-2,1-2 2,-2 0 1,1 0-3,5 0 4,-1 0-3,6 0 0,0 0 1,2 0-1,0-4 0,-4-2-1,-1 0 0,3 2 0,-6 0 0,3-2-4,-1-2 4,2 0 2,2-6-2,4-2 2,-2 2-1,-4-2 0,-3 1-1,-2 3 0,1-2-2,-4 4 2,3-1 0,-3-3 0,2 0 1,-1-2 0,0-2 2,1 4-2,-1-3-1,-3 3 1,-3 2-1,-1 1 0,-5-5 0,-2 5 1,-2-3 0,5-6-1,2-2 1,-1-4 0,-3 0 0,4 0 0,-7-3-1,-1 6 1,-5-3 0,0 4 1,-4-2-2,1 2 2,-1-2 1,1-5-1,0-2 1,-2-1-1,-6-3 1,3 5 3,-1 2-3,-2-4 4,3 2-2,-4-1 0,4-1-3,-2-1 0,-2 1 1,-2-7 0,-2 1 1,0-3 0,-1-3 2,-2-2-2,0 5 2,0-2-1,-8 4 0,-9 0 2,0 4-1,-1 2 1,-2 4-2,2 0-1,-2 7-4,-3-2 0,2 4-5,-8 6-34,-2 4-43,-8 10-62,-1 0-423</inkml:trace>
  <inkml:trace contextRef="#ctx0" brushRef="#br0" timeOffset="124844.55">2255 14812 745,'0'0'154,"0"0"-55,0 0 35,0 0-24,0 0-36,0 0-18,0 0-29,0 0-4,-74-60-12,36 88 1,-8 17-8,-3 17 1,-1 4-3,8 1 7,13 0-8,11-13 2,12-9-3,6-5-3,0-8 3,18-14-2,9-4-2,3-6-10,2-4-10,-1-4 7,1 0 5,1-12-4,-4-12 8,-2-6 4,-6-6 0,-2 1 1,-9 2 0,2 6-2,-5 9-1,-3 4 6,-4 12 0,0 2-1,0 0-3,0 0-2,0 8-17,0 18-10,0 10 29,0 5 4,0-10 2,0 3 0,11-9-2,5-9 0,4-6 0,2-10 0,5 0 1,-1-4 3,-1-14 2,-2-13 2,-8-1 5,-7-4 10,-4-4 0,-4 0 1,0 4-5,-14 0-7,-4 10-9,0 12-3,-2 4-6,0 10-4,-2 0-51,1 18-61,6 16-140,6 0-41,9 6-52</inkml:trace>
  <inkml:trace contextRef="#ctx0" brushRef="#br0" timeOffset="125204.77">2492 15316 487,'0'0'142,"0"0"38,0 0-15,0 0-56,122-50-22,-90 12-36,-3-4-24,-10-8-6,-7 1-11,-12-4 0,0 12-5,-8 7-5,-9 12 0,-1 12-23,1 10-9,3 0-22,3 0-8,-1 6 23,8 11 7,4 6-14,0 3 15,14 2 23,15-1 8,8-2 2,5 1 1,-1-2 17,-3 1 18,-12-4-8,-10 4-2,-9 3-13,-7 2-1,0 3-5,-18 6-2,-9 1-7,0-4-5,5-6-96,2-12-84,4-10-89,5-8-187</inkml:trace>
  <inkml:trace contextRef="#ctx0" brushRef="#br0" timeOffset="125491.39">3298 14775 1119,'0'0'58,"0"0"-9,0 0 15,0 0-39,0 0-19,-112 122 2,93-57 1,1 7 9,7-1 7,4-8-10,7-5-6,0-12-7,2-6-2,16-8-3,2-7-38,2-11-52,6-14-101,-2 0-144,-2-20-224</inkml:trace>
  <inkml:trace contextRef="#ctx0" brushRef="#br0" timeOffset="125895.09">3581 15008 1118,'0'0'70,"0"0"-3,0 0-2,0 0-35,0 0-17,-129 49-10,100-11 0,-1 4-2,9 3-1,7-9 0,6 0 0,8-4 0,0-6-11,0-6-18,6-8-12,17-10 12,4-2-2,4-2 4,0-17 24,-5-15 3,-4 1 0,-8-7 5,-3-1 1,-9 9 11,-2 0 25,0 10 7,0 10 4,-2 4-6,-2 8-11,1 0-14,3 0-17,0 0-5,-1 8-6,-2 18 3,1 10 1,2 0 1,0 8-30,0-3-36,16-5-33,10-6-123,3-12-91,5-14-115</inkml:trace>
  <inkml:trace contextRef="#ctx0" brushRef="#br0" timeOffset="126240.11">3817 15129 1029,'0'0'108,"0"0"-34,0 0-17,0 0-32,0 0-22,0 0-3,-29 92 1,29-55 1,0-1-2,0-5-2,17-5-4,2-3-16,10-14-12,2-9-10,3 0 20,0-26 5,-5-11 9,-10-4 5,-5-2 5,-7-2 3,-7 9 6,0 6 21,0 10 25,0 10 2,0 8-7,-3 2-13,3 0-24,0 0-13,0 8-3,0 15-6,3 12 7,12 1-7,3 2-49,2 1-79,-5-7-138,-6-11-169</inkml:trace>
  <inkml:trace contextRef="#ctx0" brushRef="#br0" timeOffset="126482.55">4066 14795 931,'0'0'167,"0"0"-140,144-29 22,-80 29 14,3 27 2,-9 19-26,-15 14-23,-14 14-10,-20 14 2,-9 1-4,-2 1 0,-25-14-3,-5-9 1,3-9-2,5-17-14,4-11-63,6-20-154,4-10-282</inkml:trace>
  <inkml:trace contextRef="#ctx0" brushRef="#br0" timeOffset="127209.06">4930 14930 1160,'0'0'52,"0"0"-13,0 0 13,0 0-35,0 0-9,-107 117-5,87-59 1,2-8-1,12 3 1,6-11-3,0-4-1,12-6-4,20-15 3,4-6-8,2-11-4,-3 0-8,5-14-5,-7-15 2,-4 0-8,-4-7 25,-9 0 5,-9 4 2,-7 5 2,0 9 7,0 10 20,0 8 1,0 0-17,0 0-13,0 0-6,0 22 0,-2 7 3,2 5 1,0-6-1,8-2-2,17-8 1,6-4 0,5-6 1,-3-8 3,-5 0 1,-4-10 6,-9-16 5,-8-4 30,-7-8-13,0-2-3,-14 1-11,-11 3-8,2 14-7,-2 12-3,0 10-7,5 10-52,5 26-81,5 12-133,10 1-108</inkml:trace>
  <inkml:trace contextRef="#ctx0" brushRef="#br0" timeOffset="127485.09">5396 15395 565,'0'0'177,"0"0"21,143-67-58,-104 27-60,-3-4-25,-11-9-18,-9-2-22,-16 2-8,0 7 1,-10 17-5,-9 14-2,-2 13-2,4 2-5,7 2 1,10 20-1,0 6 3,7 2-2,27 2 3,6-8 1,2 2 1,-6 1 9,-12-4 16,-10 5-13,-14 9-9,0 9-2,-18 8-2,-16 2-45,3-9-248,5-18-253</inkml:trace>
  <inkml:trace contextRef="#ctx0" brushRef="#br0" timeOffset="127891.28">6172 14825 1174,'0'0'85,"0"0"-40,0 0 27,0 0-40,0 0-17,-114 125-3,105-50-3,4 5 2,5-12-6,0-1 1,7-9-3,16-10 0,1-4-6,5-8-13,2-4-44,4-17-47,2-12-166,-6-3-290</inkml:trace>
  <inkml:trace contextRef="#ctx0" brushRef="#br0" timeOffset="128264.28">6365 14939 1114,'0'0'67,"0"0"-50,29 127 7,-18-66 15,-1-1-15,-6-3-5,-2-15-10,-2-8-6,0-12-1,0-14-1,2-1 0,5-7 2,3 0 4,7-27-6,10-5 7,4 0-8,4 2-1,6 7 0,-3 14 2,-3-1 0,-6 10-1,-8 0 0,-13 6 0,-8 15 3,0 12 12,-18 11 8,-22 4 2,-9 1-14,-2-3-8,2-14 1,5-11-1,7-13-3,8-8-4,9-8-36,9-32-48,11-14-219,0-9-341</inkml:trace>
  <inkml:trace contextRef="#ctx0" brushRef="#br0" timeOffset="128513.87">6909 14883 1204,'0'0'111,"0"0"-101,0 0 6,0 0 28,32 144 1,-26-76-11,-6 7-14,0-5-5,0-2 1,0-7 0,10-15-6,3-7-10,7-13 5,2-12-4,4-8-1,6-6-11,1 0-23,1-13-24,-5-12-38,-11-8-190,-18-4-507</inkml:trace>
  <inkml:trace contextRef="#ctx0" brushRef="#br0" timeOffset="128656.41">6932 15302 1247,'0'0'23,"0"0"-16,0 0-12,133-70 5,-54 42-106,-8-6-231</inkml:trace>
  <inkml:trace contextRef="#ctx0" brushRef="#br0" timeOffset="128804.43">7447 15298 1032,'0'0'150,"0"0"-145,0 0 1,0 0-6,152-54-10,-91 23-163,-11 0-311</inkml:trace>
  <inkml:trace contextRef="#ctx0" brushRef="#br0" timeOffset="129181.09">7906 14837 406,'0'0'846,"0"0"-828,-16 108-6,16-56 24,5 0-12,4 0-3,2-3-10,-5-8-8,-1-6-2,0-11 2,-1-12-1,-2-7 0,-2-5-1,4 0 6,6-9 0,7-17-1,6 2-3,4 2-3,4 6 0,2 9-2,5 7 2,0 0 1,-7 0 0,-4 10 3,-13 11 2,-12 3-1,-2 2 0,-12 6 5,-21-6-4,-9 2 0,-3-7-5,0-3-2,3-9 1,4-9-15,7 0-34,10-18-17,11-14-125,10 2-233</inkml:trace>
  <inkml:trace contextRef="#ctx0" brushRef="#br0" timeOffset="129541.09">8481 15055 872,'0'0'378,"0"0"-355,0 0 0,0 104 40,0-69-42,0 1-12,0-4-4,0-8-5,11-8 1,3-6 0,3-6-1,10-4 0,4-5 0,0-22-1,-2-5-3,-8-2-4,-9-2 2,-5 1 6,-7 1 0,0 8 1,0 5 3,0 10 8,0 10 10,0 1 7,0 0-9,0 19-15,0 9 0,0 7-2,0-1 0,0 0-2,16-6-1,7-2-2,-2 0-24,0-8-42,-3-4-105,-11-10-238</inkml:trace>
  <inkml:trace contextRef="#ctx0" brushRef="#br0" timeOffset="129804.38">8621 14757 1129,'0'0'141,"0"0"-100,0 0-14,132-35 26,-70 50-18,3 28-11,-7 18-12,-18 13 0,-13 10 0,-23 6 1,-4 3 2,-17-5-1,-16-1 2,-6-18-9,3-7-4,7-20-2,8-11-2,5-13-1,7-17-47,5-1-47,1-18-59,3-24-456</inkml:trace>
  <inkml:trace contextRef="#ctx0" brushRef="#br0" timeOffset="130045.2">9555 15200 1105,'0'0'166,"0"0"-130,156-25 22,-88 5-5,-10 6-46,-10-2-7,-14 10-33,-18 6-100,-16-4-281</inkml:trace>
  <inkml:trace contextRef="#ctx0" brushRef="#br0" timeOffset="130213.57">9620 15441 1188,'0'0'87,"0"0"-52,0 0 44,161-72-33,-114 51-32,-12 7-14,-15 12-25,-20 2-57,0 0-338</inkml:trace>
  <inkml:trace contextRef="#ctx0" brushRef="#br0" timeOffset="131931.95">11031 14626 727,'0'0'141,"0"0"-74,0 0 52,0 0-40,0 0-20,0 0-32,0 0-2,-134 32 1,88-4 4,1 12-9,5 10-10,11 7 6,6 7-11,10-4-3,13-9-2,0-12 0,15-13-1,20-10-1,2-8 0,7-8 1,4 0-2,0-26-13,-1-12 3,-7-7-1,-6 7 13,-16-3-1,-7 7 1,-6 10 3,-5 10-1,0 7 7,0 6 3,0 1-2,0 0-10,0 26-3,-3 14 3,-2 4 2,5 5-2,0-6 0,0-3-1,19-6 1,10-7 0,2-14-2,-1-11 2,0-2 1,0-10 0,-2-18 0,-8-6 2,-9-4 1,-11-2 2,0-2 0,-4-2 2,-19 3 1,1 12-9,-3 9 0,6 11-1,-4 9-6,3 4-23,3 26-88,5 7-279,8-2-247</inkml:trace>
  <inkml:trace contextRef="#ctx0" brushRef="#br0" timeOffset="132314.31">11383 15218 476,'0'0'440,"0"0"-437,101-131 32,-47 64 56,-4-3-38,-9-8-21,-15 13 1,-16 10-3,-10 20 10,-3 14-6,-23 11-4,-6 10-24,-3 0-6,-2 17-1,6 10 1,10 1 0,11 4-3,10-1 1,2 1 2,31-4-5,8-5 5,6 0 0,0-9 3,-9 2-2,-10 3 1,-9 0 2,-13 3 6,-6 4 0,0 0 6,-22 6-2,-9-1-10,-3 2-4,3-4-2,3-5-57,8-10-102,12-14-187,8 0-333</inkml:trace>
  <inkml:trace contextRef="#ctx0" brushRef="#br0" timeOffset="132854.11">12342 14455 946,'0'0'122,"0"0"-72,0 0 46,0 0-54,0 0-9,0 0-2,-154 57-8,112-7-5,-1 10 17,6 9-6,5 10-1,14 4-16,12-6-4,6-8-7,0-7 1,16-16 0,8-3-2,2-11-4,3-6-16,-2-6-36,-1-8-54,0-8-191,-12-4-233</inkml:trace>
  <inkml:trace contextRef="#ctx0" brushRef="#br0" timeOffset="133424.41">12687 14628 871,'0'0'75,"0"0"6,0 0 43,0 0-72,0 0-26,-122 40 8,82-10-5,4 6-3,6 2-8,9 1-2,8 1-9,11-10-4,2 0-2,0-5-1,0-8 0,12-3-2,9-6-6,1-8-11,6 0 8,5-6-12,-2-24 7,-3 0-15,-7-9 16,3 2-3,-9 2 14,-3 3 4,-6 10 1,-6 4 10,0 9 12,0 4 9,0 5-2,0 0-1,0 0-14,0 0-7,0 2-6,0 23 0,0 8 0,0 6 3,0-4-1,0 6-3,9-1 0,9-10-1,-3 1-4,-1-8-12,-1-9-36,-1-6-54,-3-8-130,1 0-159</inkml:trace>
  <inkml:trace contextRef="#ctx0" brushRef="#br0" timeOffset="133920.06">12895 14788 433,'0'0'581,"0"0"-542,0 0-35,0 0 8,0 0-5,0 0 29,0 67 8,0-27-16,0 1 0,0-4-16,0-7-5,0-4-7,0-12 3,5-2-3,8-12 0,0 0-7,2 0-5,5-12 0,3-14 7,4-3-12,-3-9-13,-1-3 5,-6 7-10,-5 0 35,-8 5 3,-3 10-2,-1-2 10,0 10 12,0 2 13,0 9 1,0 0 7,0 0-18,0 0-6,0 0-11,0 20 0,0 10 7,0 7 2,0 5-4,0 0-3,0-3 0,0-8-4,12-4-5,4-4-1,2-5 2,-2-8-1,-1-3-1,-2-6 0,-3-1-2,0 0-8,4 0-35,-1 0-67,0-10-167,-1-4-247</inkml:trace>
  <inkml:trace contextRef="#ctx0" brushRef="#br0" timeOffset="134213.98">13407 14941 725,'0'0'239,"0"0"-182,0 0 0,0 0 38,145-32-38,-105 18-7,-2-2-8,-11 6-9,-11 2-14,-10 4-10,-3 2-3,-3 2-5,0 0-1,0 0-29,-5 17-67,-8 2-165,-1-9-203</inkml:trace>
  <inkml:trace contextRef="#ctx0" brushRef="#br0" timeOffset="135084.03">14090 14529 635,'0'0'193,"0"0"-48,0 0 30,0 0-99,0 0-23,0 0-18,-83 26-9,51 20-3,6 7 5,1 5-3,8 0-7,8 1-4,4-1-7,5-8-2,0-12-5,12-5-2,7-12 1,4-7-4,-3-2-33,0-1-26,0-11-78,-3 0-176,-3 0-202</inkml:trace>
  <inkml:trace contextRef="#ctx0" brushRef="#br0" timeOffset="135502.31">14250 14524 1047,'0'0'98,"0"0"-94,0 0 37,2 109-6,7-56-16,1 10 1,-6-12 1,-3-5-9,2-11 0,-1-12-7,-2-9 0,3-5 3,-1-9-8,4 0 1,6-11 3,5-13-4,8-3 9,5-1-7,2 6-2,-1 5-2,1 9 2,-6 6 0,-3 2 0,-8 0 0,-3 23 0,-10 0 10,-2 12 6,0 5 7,-16-4-3,-13 1-10,-8-8 1,-8-3-4,2-8-4,-3-7 1,5-4-4,8-7-1,6 0-17,11 0-23,13-7-35,3-16-129,2-3-365</inkml:trace>
  <inkml:trace contextRef="#ctx0" brushRef="#br0" timeOffset="135783.05">14734 14607 1073,'0'0'158,"0"0"-129,0 0-20,0 0 28,0 0-14,23 151 4,-17-94-7,-4 0-4,0 0 5,1-1 3,3-12-13,0-7 1,6-12-9,-1-4-1,1-9-2,3-11-2,2-1-7,6 0-14,3-18-9,-1-6-50,-9-8-120,-11-2-248</inkml:trace>
  <inkml:trace contextRef="#ctx0" brushRef="#br0" timeOffset="135946.68">14718 14915 1071,'0'0'111,"0"0"-105,0 0 5,0 0-2,145-58-9,-87 40-111,-14-2-175,-7 3-176</inkml:trace>
  <inkml:trace contextRef="#ctx0" brushRef="#br0" timeOffset="136101.98">15133 14909 995,'0'0'124,"0"0"-116,0 0 7,0 0 1,0 0-16,122-34-42,-87 12-136,-3-10-205</inkml:trace>
  <inkml:trace contextRef="#ctx0" brushRef="#br0" timeOffset="136507.01">15471 14534 928,'0'0'172,"0"0"-155,0 0 27,0 0 11,-6 130-24,17-82 2,1-3-17,-4-2 5,-1 0-5,-3-7-2,-2-11-12,-1-6 0,-1-9 1,0-6-2,0-4 3,7 0 1,1-22 3,7-2-8,6 2-2,4-1-7,4 6 3,0 4 4,-1 8 0,-1 5-3,-3 0 5,-6 0 0,-8 18 2,3-1 2,-11 9 0,-2 6 7,0 0-7,-20 1 0,-16 1 2,-6-6-5,-5-10 0,5-6-1,-1-7-13,12-5-18,11 0-49,11-19-91,9-8-216</inkml:trace>
  <inkml:trace contextRef="#ctx0" brushRef="#br0" timeOffset="136874.51">15892 14795 764,'0'0'402,"0"0"-383,0 0 16,0 132 15,0-92-33,0 1-12,0-12-1,0-5-3,12-14 1,6-3 1,9-7 2,6 0-1,-2-12-1,1-11-3,-6-12-5,-8-6-7,0-3 7,-7-4 4,-5 12 1,-6 9 1,0 13 1,0 6 15,0 8 19,-1 0-8,-11 5-13,1 16-9,0 9 5,9 1-2,2 1-5,0-5 1,18 4-5,9-10-1,4-1-4,-2-3-37,-4-11-57,-6-6-154,-9 0-244</inkml:trace>
  <inkml:trace contextRef="#ctx0" brushRef="#br0" timeOffset="137146.41">16140 14566 974,'0'0'224,"0"0"-193,123-23-2,-45 23 26,2 12-33,-8 17 3,-14 11 1,-20 4-9,-18 18 3,-18 6 11,-2 9-5,-20 3-9,-14-8-8,-3-12-3,0-20-1,9-12-3,1-15-2,3-11-16,8-2-28,5-2-43,4-25-85,5-13-276</inkml:trace>
  <inkml:trace contextRef="#ctx0" brushRef="#br0" timeOffset="137445.07">16448 14319 1199,'0'0'84,"117"-28"-62,-20 28 32,4 10-23,2 31-11,-11 14-4,-24 19 0,-22 9-8,-28 13 7,-18 11 6,-7 5-1,-30-5-1,-11-8 1,0-19-3,3-17-4,1-23-5,8-14 0,5-16-4,6-6-4,5-4-42,9-12-50,5-20-116,-4-18-785</inkml:trace>
  <inkml:trace contextRef="#ctx0" brushRef="#br0" timeOffset="138398.6">15719 15661 1196,'0'0'96,"0"0"-59,0 0 17,0 0-11,0 0-17,-51 109-1,51-58 7,0-3-16,0-4 2,0-3-12,2-5-4,7 3 0,-2-6-2,-3-3-27,0-2-36,-4-10-18,0 0-72,0-2-130,-8-11-142</inkml:trace>
  <inkml:trace contextRef="#ctx0" brushRef="#br0" timeOffset="138578.61">15410 16084 842,'0'0'129,"0"0"-73,0 0 55,124-108-37,-52 72-6,-3 5-34,-13 13-25,-12 6-9,-9 8-32,-6 3-99,-2-4-213,-1 1-166</inkml:trace>
  <inkml:trace contextRef="#ctx0" brushRef="#br0" timeOffset="139125">16352 15767 629,'0'0'432,"0"0"-388,0 0 18,0 0 31,0 0-64,0 0-15,-133 120 4,110-84-11,10-4 5,8-1-12,5-4 3,0-4-4,20-7 1,12-6-9,3-10-19,0 0-5,2 0 4,-4-24-1,-4-2-5,-7-10 15,-6 1 7,-7 3 13,-3 6 2,-6 8 6,0 8 7,0 6 9,0 4 9,0 0-27,0 8-5,0 14-1,0 6 0,0-1 0,0-4-1,16-1-2,9-9 2,6-4-3,5-9 4,1 0 0,1-5 4,-11-13-3,-7-5 19,-11-2 14,-7-6 1,-2-1-8,0 2-6,-20 2-11,-6 7-1,-1 6-9,-2 10-1,0 5 1,4 5-20,6 17-54,6 6-73,10 2-150,3 6-130</inkml:trace>
  <inkml:trace contextRef="#ctx0" brushRef="#br0" timeOffset="139446">16765 16075 752,'0'0'194,"0"0"-86,0 0 18,149-107-73,-105 57-12,-8-3-26,-11 4 3,-18 3-13,-7 7-4,0 13 2,-5 12-3,-15 14-4,0 0-19,-3 4-12,8 18 9,4 2 5,11 2 11,0-3 10,11 3-1,21-3 0,3 3 1,2 0 2,1-2 8,-9-2 20,-10 4-3,-15-3-3,-4 3-1,-2 0-15,-23 2 2,-4-7-10,0 2-6,2-13-64,9-6-136,5-4-235</inkml:trace>
  <inkml:trace contextRef="#ctx0" brushRef="#br0" timeOffset="139882.14">17599 15490 828,'0'0'133,"0"0"-48,0 0 44,0 0-38,-121 90-42,87-28-6,1 13-6,4 5-1,4-2 1,15 1-19,7-7-4,3-6-12,3-13-1,19-7-1,7-7-7,2-17-30,3-8-23,1-14-44,1 0-145,-5-26-239</inkml:trace>
  <inkml:trace contextRef="#ctx0" brushRef="#br0" timeOffset="140340.04">18022 15700 905,'0'0'61,"0"0"15,0 0 45,-114 21-91,78 11-3,1 5-11,-2 6-2,9-2 5,10-6 1,9 1-12,9-8-5,0-3-3,4-10 0,19-6-8,4-9-23,6 0 6,3-19 11,-5-6-1,2-8-2,-6-3 4,-6-4 12,-4 0 1,-10 4 7,-4 10-2,-3 12 23,0 6 23,0 8 4,0 0-14,0 0-23,-3 22-17,-1 4 9,4 2 0,0 6-3,0-2-6,11-4 0,6 2-1,1 1-3,1-4-40,-3-8-78,3-7-134,-2-12-124</inkml:trace>
  <inkml:trace contextRef="#ctx0" brushRef="#br0" timeOffset="140744.17">18254 15779 893,'0'0'173,"0"0"-86,0 0 3,0 0-64,0 0-24,0 0 7,-18 86 2,18-52-1,0-1 0,0-10-7,4-5 0,12-1-3,4-13 1,2-4-1,2 0 0,4-8-3,-2-21-12,-1 4-6,-4-10 4,-1 3 5,-6-4 0,-7 4 12,-7 2 2,0 12 10,0 6 17,0 6 11,-2 6 0,-3 0-4,-1 0-14,-3 27-12,3 5-3,6 7 2,0-3-3,0 0-4,10-5 0,15-6-2,6-4-2,9-5-20,5-12-31,6-4-65,-5 0-242,-3-12-486</inkml:trace>
  <inkml:trace contextRef="#ctx0" brushRef="#br0" timeOffset="141187.91">18989 15721 808,'0'0'209,"0"0"-145,0 0-29,0 0 25,0 0 9,7 104-23,-1-64-15,2 1-4,0-10-10,-2 5-13,3-6-3,-3 1-1,-2-11-7,0 1-24,-1-4-74,-3-3-137,0-4-82,0-6-199</inkml:trace>
  <inkml:trace contextRef="#ctx0" brushRef="#br0" timeOffset="141367.93">18844 15995 935,'0'0'105,"0"0"-81,0 0 3,0 0 15,141-63-30,-76 44-8,-10-3-4,-6 5-63,-11 0-163,-9-3-94</inkml:trace>
  <inkml:trace contextRef="#ctx0" brushRef="#br0" timeOffset="141810.12">19451 15570 803,'0'0'238,"0"0"-222,0 0 8,0 0 39,-9 107-40,18-63-3,-4 2 0,3-2 5,-5 0-4,1-12-7,-2-10-4,-2-4-5,2-9-3,-2-8-2,1-1 2,5 0-2,5-10 2,5-11-4,4-4-3,5 6-5,2 5 3,1-1 6,8 11 1,-3 0 0,5 4 0,-5 0 6,-6 16-2,-8 8 13,-13-2-4,-6 4 2,0 1 1,-20-4 2,-16 0-9,-9-6-6,-1-3 0,1-5 0,7-9-3,5 0-4,6 0-16,7-23-27,11-7-70,9-6-133,0-4-206</inkml:trace>
  <inkml:trace contextRef="#ctx0" brushRef="#br0" timeOffset="142088.98">19958 15529 866,'0'0'370,"0"0"-356,0 0-14,0 0 44,0 0-20,39 140-3,-39-88 0,0 6 1,0 0 2,0 0-7,0-8-6,0-5-5,1-13-5,14-6-1,0-16 0,3-6-3,3-4 0,0 0-14,2-8-11,1-10-27,-4-1-76,-6-3-149,-10 3-224</inkml:trace>
  <inkml:trace contextRef="#ctx0" brushRef="#br0" timeOffset="142268.25">19998 15833 1028,'0'0'29,"0"0"-29,0 0 25,133-36-25,-82 14-23,-4 0-162,-9 4-178</inkml:trace>
  <inkml:trace contextRef="#ctx0" brushRef="#br0" timeOffset="142446.16">20458 15862 1064,'0'0'45,"0"0"-34,0 0-3,0 0-8,136-43-40,-99 28-128,-7 1-151,-7-9-209</inkml:trace>
  <inkml:trace contextRef="#ctx0" brushRef="#br0" timeOffset="142866.27">20811 15552 447,'0'0'683,"0"0"-662,0 0-9,0 0 54,-17 113-44,25-66 1,-2 4-2,-3-3-3,1-4 5,0-4-16,-2-12 2,-2-14-9,2-6 1,-2-3 0,4-5 0,0 0-1,5 0 2,9-18-2,3-5-1,6 1-2,4 9-1,1-4 3,-1 11 0,-4 3 1,-5 3-3,-5 0 3,-3 7 6,-7 13 2,-7 2-2,0 8 10,-9-2 0,-22 3-5,-7-4-5,-2-4-5,0-11-1,0-6 1,7-6-1,6 0-4,9-2-20,9-12-16,9-8-83,0 0-213,9-9-175</inkml:trace>
  <inkml:trace contextRef="#ctx0" brushRef="#br0" timeOffset="143249.97">21196 15744 1099,'0'0'62,"0"0"-52,0 0 53,0 0-31,0 107 0,0-71-27,0-3 7,5-3-2,3-9-3,6-6-7,1-7 1,4-8 2,0 0 2,4-8-5,-3-19 0,-1 0 0,-3-4 0,-3-1 1,-6-1-1,-4 4 1,-3 6-1,0 14 4,0 1 8,-3 8 16,-4 0 1,-1 0-8,-1 3-14,1 20-3,4 5 2,4 2-1,0-2-5,14 2 1,8-7-1,0-1-2,-1-8-18,-3-2-27,-5-6-46,-2-6-116,-9 0-170</inkml:trace>
  <inkml:trace contextRef="#ctx0" brushRef="#br0" timeOffset="143489.13">21423 15552 1002,'0'0'167,"0"0"-126,114-18 32,-56 18-23,2 23-21,-1 13 9,-9 4 8,-9 6-7,-14 6-6,-14-2-9,-13 6-14,-5 2 1,-26 1-8,-14-5-3,-8 0-20,-7-6-51,-10-13-52,-3-6-235,-5-12-574</inkml:trace>
  <inkml:trace contextRef="#ctx0" brushRef="#br0" timeOffset="144074.21">19540 15529 507,'0'0'181,"0"0"-67,0 0 74,0 0-111,0 0-5,0 0 8,-131 59-18,98-10-15,8 9-1,2 5-1,8 4-2,5 3-20,10-6-1,0-1-17,12-15-1,15-6 1,6-2-5,11-10 0,12-4-32,11-4-41,16-22-89,8 0-400</inkml:trace>
  <inkml:trace contextRef="#ctx0" brushRef="#br0" timeOffset="144592.32">21731 15357 890,'0'0'77,"0"0"11,0 0 57,116-37-78,-69 37-2,-1 24-29,2 15-1,-4 14-1,-1 10-13,-6 3 2,-3 6-4,-9 0-6,-10 0-6,-15 2 8,0-2-3,-27 1-2,-11-7 7,-4-12-9,4-9 5,3-14-9,7-4-4,6-13-1,4-2-39,1-9-43,-3-3-60,-9 0-299</inkml:trace>
  <inkml:trace contextRef="#ctx0" brushRef="#br0" timeOffset="145626.76">11987 16990 463,'0'0'175,"0"0"-95,0 0 82,0 0-46,0 0-25,0 0-17,-73-10-32,73 10-17,0 0 3,3 0-6,23 0 4,14 0 18,18 2-16,13-2-7,18 0-2,16 0-6,12 0 5,14-9-8,14-6 2,2-2 0,-2 5-8,4-2 5,-4 5-1,2 3-3,-2 6 2,-5-5-6,3 5 7,0 0-6,9 0 8,6 0-4,8-3 6,8-6-3,3 4-8,-3-7 1,-1 2 0,-5 2-2,-8 2 1,-4-2 2,-5 4-3,6-6 2,-2-2 0,9-2 1,5-4 0,-2 5-1,-6 8-4,-8-4 3,-10 5-1,-14 3 2,-11 1-2,-10-4 0,-13 0 1,-5-1 4,-12-3 1,-7 3 1,-6-9 4,-10 1 0,-6 4-3,-10 0-3,-10 6-4,-14-4 0,-7 7-1,-8-4 5,0 4-5,0-3-12,-6-2-27,-37 5-40,-23 0-61,-33 22-218,-25 14-365</inkml:trace>
  <inkml:trace contextRef="#ctx0" brushRef="#br0" timeOffset="146362.92">16383 17219 810,'0'0'53,"0"0"-48,0 0 78,0 0-29,0 0-43,0 0 4,-93 62 1,70-58-1,2-4 4,-1 0 1,3 0-4,-2 0-3,6-8 6,2-6 1,9 0-8,4 0 3,0-2-15,0 6 0,11-4 0,9 2 6,9 2 0,-5 6-6,3-4 2,-2 8 5,-7 0 1,0 0-1,1 0 3,-1 16-2,0 4 0,-7 0 5,1 4-5,-8-2 12,-2 0-7,-2 9 4,0 1-4,-9 3-2,-11 2-5,-7-2-4,-1 0 1,4-3-1,5-10-1,-1-8-1,5-2 0,1-10 1,1-2 3,3 0-3,4 0 5,3 0-6,3-18-6,0 8 3,7-5-3,13 8 6,7 2 4,9 1-3,4 4 4,4 4-1,3 8-3,-3 3 1,-1-5 4,-4-6 10,-6-4 13,-8 0 8,-5 0 9,-3-4-6,-6-6-5,-4-5-14,-3-1-11,-4 2-10,0-4-25,0-4-45,0 0-83,0-9-627</inkml:trace>
  <inkml:trace contextRef="#ctx0" brushRef="#br0" timeOffset="149722.86">12699 14279 163,'0'0'98,"0"0"-92,0 0 0,0 0 0,0 0-3,0 0 3,0 0 6,-21 0 53,15 0 24,0 0-8,-2 0 11,4 0-30,-1 0 7,3 0-6,0 0 8,2 0 16,0 0-21,0 0 1,0 0-25,0 0-1,0 0-6,-5 0-9,4 0-7,1 0-5,0 0-4,0 0-7,0 0 2,0 0-3,0 0 2,0 0 1,0 5 5,1-2-1,8 3 0,5 2 0,-1 2-1,3-5 5,-1 2-4,-4-1-3,3-2 2,-6 0-4,7-4-3,-2 0 2,-3 0 3,4 0-2,-3 0-2,3 0 2,-1-14 0,3-5 3,1-6-3,6-11 0,4 0-2,4-3-1,9 2-1,3 2 0,-3 3 0,-7 11 2,-11 3-1,-11 8 2,-6 8 0,-5 0 0,0 2-3,0 0-1,0 0-10,0 0-50,-7 18-65,1 0-179,3-1-234</inkml:trace>
  <inkml:trace contextRef="#ctx0" brushRef="#br0" timeOffset="150554.12">15617 14221 831,'0'0'144,"0"0"-57,0 0 21,0 0-73,0 0-16,0 0 12,27 42 7,-3-16-8,-4 1-1,-4-6-5,-1-7-8,-2-1 1,-1-3-8,-5-7-7,4-3 3,-1 0-1,1 0-1,10-3 1,3-21 5,8-10 3,3-12-5,7-3-3,1-4-1,1 4 0,3 1 4,-7 10-5,-11 11 2,-10 13 2,-13 6-6,-6 6-1,0 2-7,0 0-30,0 0-40,0 7-154,-20 12-274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10:03:07.2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2791 1351 984,'0'0'58,"0"0"-39,0 0 8,0 0-27,0 0 13,17 112 44,-14-43-29,0 7-10,-3-2 3,0-5 4,0-15-13,0-12 1,0-15-5,0-8-1,3-7-4,15-7 3,6-2-2,12-3 5,6 0-3,3-17-6,1-2-12,2-3-86,-4-2-96,-7-9-328</inkml:trace>
  <inkml:trace contextRef="#ctx0" brushRef="#br0" timeOffset="285.65">3348 1327 662,'0'0'85,"0"0"-84,0 0 13,0 0 22,0 0 34,0 0-30,155-54-17,-103 42 0,-1 0-4,0 1-3,-5-1-15,-5 5-1,-12 3-40,-6 4-100,-12 0-63,-11 0-100</inkml:trace>
  <inkml:trace contextRef="#ctx0" brushRef="#br0" timeOffset="614.66">3321 1393 848,'0'0'76,"0"0"-37,0 0-12,0 0-26,0 0 3,-12 162 20,17-85 7,2 8-3,-3-1 10,-2 4-9,0-4 0,-2-6-1,2-10-6,0-11-6,3-16-3,5-6 0,-5-7-2,7-8-8,4-3 5,1-4-3,6-3-5,8-4 4,7-4-1,9-2-3,7 0-35,0 0-88,2-24-148,-12-7-232</inkml:trace>
  <inkml:trace contextRef="#ctx0" brushRef="#br0" timeOffset="1011.9">4101 1988 847,'0'0'88,"0"0"-82,94-107 14,-52 66 3,-2 6 9,-7 5-28,-8 3 2,-9 5-5,-14 4 4,-2 2 2,0 0 1,-12 4-4,-12 2 3,-3 4-6,-4 6 1,-4 0 1,-4 4 2,0 18-4,7 9 4,3 7-4,2 3-1,10 12-3,7 3 3,8 4 6,2-2-2,0-9 3,5-8-3,15-12 4,7-11-1,4-9 5,9-9-4,5 0 9,1-18-12,-2-14-5,-5-6-55,-10-8-92,-9-6-156</inkml:trace>
  <inkml:trace contextRef="#ctx0" brushRef="#br0" timeOffset="1374.35">4361 1069 699,'0'0'201,"0"0"-162,0 0 40,0 0-76,0 0-3,0 0-9,-4 74 9,13-16 17,-5 5 7,4 3 4,-6-7 3,2-7-14,2-8-7,3-9-2,3-13-4,3-9 0,1-8 4,7-5-7,2 0-2,3-14-11,5-12-52,-11-2-78,-11 1-107,-11 1-160</inkml:trace>
  <inkml:trace contextRef="#ctx0" brushRef="#br0" timeOffset="1554.65">4319 1402 677,'0'0'272,"0"0"-255,0 0 19,0 0-17,0 0-19,129-92-1,-77 63-2,-10 7-126,-9 2-111,-14 0-121</inkml:trace>
  <inkml:trace contextRef="#ctx0" brushRef="#br0" timeOffset="2153.01">5080 2023 757,'0'0'56,"0"0"37,0 0-15,0 0-18,0 0-40,0 0-11,60-142-1,-45 89 7,1 0-5,-3 2 1,-9 5-7,-4 14 0,0 10-8,0 8 1,-8 8-14,-12 6-5,0 0-30,-1 4-17,2 15-27,12 0 46,4 3 10,3 0-9,3-2 4,23-4 9,12-4 0,3 2 36,1 0 5,-7 2 21,-6 3 17,-8-1 1,-11 1-14,-7 3-8,-3 2-13,0 6 0,-22 0 0,-5 2-4,3-9-5,5-8-23,11-4-28,3-11-24,5 0-10,0-16-94,0-17-146</inkml:trace>
  <inkml:trace contextRef="#ctx0" brushRef="#br0" timeOffset="2759.9">5532 1627 692,'0'0'109,"0"0"48,0 0-85,0 0-23,0 0-49,0 0-8,0 0-15,0 25 23,0 5 3,0-4 0,0 2-3,0-1-1,0-3 1,2-2 1,13-7-1,2-2 0,-2-8-1,3 0-6,-1-5 3,1 0 2,-2 0 2,-4-12 1,0-7 3,0-3 1,-3 1-3,-3 0 2,-2 0 5,-2-2-8,2 5 3,-2-1 6,0 7-2,0 3 3,-2 7-6,0 0-4,0 2-2,2 0-12,2 4-9,3 17 15,3 4 1,-4 8 6,-2-2 1,3 0 2,-3-9-2,-2-7-1,1-6 0,-3-8 5,2-1-5,-2 0 2,5-3 4,-3-22-6,0-7-4,7 0-14,-3 6 16,4 6 2,-1 8 1,-3 4 0,3 6 4,5 2-3,3 0-2,1 0 6,3 0-5,-4 18-1,-1 5-1,-5 4 0,-3 5-1,-6 4-3,-2 6-71,0 3-80,-2-2-26,-13-4-97</inkml:trace>
  <inkml:trace contextRef="#ctx0" brushRef="#br0" timeOffset="2950.42">5688 1349 1068,'0'0'20,"0"0"-11,0 0-9,0 0-133,0 0-159,0 0-144</inkml:trace>
  <inkml:trace contextRef="#ctx0" brushRef="#br0" timeOffset="3234.62">6334 1359 968,'0'0'94,"0"0"-94,0 0-21,0 0 21,12 111 17,-12-51 8,0 6-7,0-3 0,-7 2 3,2-14 0,5-12-6,0-2-4,0-9-3,18-6-3,2-6 1,5-6-6,1-7 6,6-3-6,-1 0-7,-4 0-51,-7-17-47,-9-1-174,-11-8-127</inkml:trace>
  <inkml:trace contextRef="#ctx0" brushRef="#br0" timeOffset="3384.63">6176 1666 918,'0'0'119,"0"0"-99,0 0-19,0 0-1,0 0-15,158-100-60,-91 73-131,-9 2-82</inkml:trace>
  <inkml:trace contextRef="#ctx0" brushRef="#br0" timeOffset="3764.6">6766 1255 800,'0'0'94,"0"0"-87,0 0 8,123-61-6,-80 50 2,-8 3-6,-4 8-5,-11 0-1,-8 0-8,-6 0-9,-4 14 18,3 12 16,0 11 15,4 14-4,6 14-4,7 8-7,7 6 2,3-1-4,-3-3 1,-5-10-2,-15-9-3,-9-3 15,0-2 11,-31 0 7,-9 2-6,-9-14-10,0-9-8,2-12-11,3-10-1,3-8-3,5 0-4,3-17-10,8-14-54,12-9-80,9-6-231</inkml:trace>
  <inkml:trace contextRef="#ctx0" brushRef="#br0" timeOffset="3969.86">7703 1606 356,'0'0'749,"0"0"-735,0 0-2,156-51 8,-98 28-7,-4 5-13,-7 3-9,-16 10-115,-16 3-198,-15 2-140</inkml:trace>
  <inkml:trace contextRef="#ctx0" brushRef="#br0" timeOffset="4124.29">7830 1835 805,'0'0'132,"0"0"-113,130-22 20,-74 5-20,-8 1-4,-12 4-15,-14 4-81,-22 3-366</inkml:trace>
  <inkml:trace contextRef="#ctx0" brushRef="#br0" timeOffset="4635.43">10331 890 1161,'0'0'50,"0"0"-50,0 0-9,0 0 9,45 123 3,-27-72 7,-5-2-9,-4 2 2,-6 0-6,-3 3-35,0-4-137,-10-8-143,-9-12-210</inkml:trace>
  <inkml:trace contextRef="#ctx0" brushRef="#br0" timeOffset="4980.38">9608 1734 1006,'0'0'55,"0"0"-55,0 0 0,166 12 11,-7-12 49,45 0-22,49-13-9,42-18-7,37-3 15,21 0-17,0 4-6,-26 6-9,-26 6 5,-47 4 13,-46 4 0,-46 0-11,-52 0 4,-44 6-2,-30-2-12,-25 6-2,-11 0 0,0 0-19,-31 0-30,-32 1-65,-28 11-176,-30 5-387</inkml:trace>
  <inkml:trace contextRef="#ctx0" brushRef="#br0" timeOffset="5579.87">9407 2655 252,'0'0'617,"0"0"-541,0 0 4,0 0-46,0 0-17,0 0 1,101-125-10,-62 76 3,-8 0-3,-4 3 8,-10 8 1,-12 7-9,-5 16-7,0 5-1,-19 10-15,-7 0 1,-5 0-22,4 18 20,2 2 4,10 1-6,13 2-13,2 1 11,7 2-8,26 2 7,12 1 21,3-4 1,0-3 0,-8 1 1,-9-1 5,-13 0-4,-12 4-2,-6-2 11,0-2-1,-18 0-5,-6-6-1,-2-6-5,3-2-34,7-6-68,1-1-74,7-1-119</inkml:trace>
  <inkml:trace contextRef="#ctx0" brushRef="#br0" timeOffset="5783.68">9987 2555 1044,'0'0'25,"0"0"-23,0 0 0,137-45-2,-95 33-18,-1 2-119,-8 1-126,-8-3-1,-8 0-43</inkml:trace>
  <inkml:trace contextRef="#ctx0" brushRef="#br0" timeOffset="5962.06">10307 2370 475,'0'0'76,"0"0"-16,0 0-20,0 0 21,0 0-1,0 0-12,24 102-13,-15-64-17,-5 3-8,1-4-3,-4 4-7,-1-7-28,0-6-100,0-13-88,0-10-174</inkml:trace>
  <inkml:trace contextRef="#ctx0" brushRef="#br0" timeOffset="6285.98">10387 2104 891,'0'0'24,"0"0"-19,140 7 46,-80 25-1,-2 6-14,-8 12-12,-13 3-15,-14 3 10,-19 6-3,-4 3 14,-14 7-14,-15-6 2,-5-8-4,4-10-3,3-9-6,3-5 4,6-5-9,3-7 0,3-8 0,1-4-6,7-4-29,0-3-36,-2-3-37,2 0-38,2-14-26,-4-19-121</inkml:trace>
  <inkml:trace contextRef="#ctx0" brushRef="#br0" timeOffset="6944.44">10900 1941 580,'0'0'106,"0"0"-99,0 0-4,0 0 0,0 0 0,0 0-3,-38 35 1,27-28 3,0-7 1,1 0-5,2 0 6,3-7-5,5-4 11,0-5-5,0 6-7,0-2-2,11 3-3,4 1 5,1 1-8,-2 2 7,1 5 2,-1-2 2,-1 2 1,-2 0 5,-1 0 0,3 9 1,-7 7 5,6 5 9,-1 8 0,-7 7-7,-3 3 1,-1 7 1,-1 0-6,-21-4 2,-5-5-7,1-7 0,-6-7-2,3-5 0,7-10 1,0-6 3,11-2 0,2 0-1,5 0-1,4-2 0,0-5-8,0 0 2,19 3-2,10-1-1,7 3 1,2 2 0,2 0 6,3 0 2,7 0 10,0 0 20,-2-1 7,-5-3-2,-7-5-7,-7 1 7,-12-3-3,-1 3-7,-9-2-8,-3-7-8,-3 2-4,-1-6-10,0 4-3,-1 2-18,-18 6-60,-8-2-96,-7 5-200</inkml:trace>
  <inkml:trace contextRef="#ctx0" brushRef="#br0" timeOffset="7334.25">9343 2118 19,'0'0'910,"0"0"-870,0 0 15,0 0-18,-145 48-14,97 6 2,-4 8-1,-1 7 23,0 15-13,12 1 11,10 5-16,16-6-13,15-5-2,0-13-7,42-5-7,26-10 0,27-8 0,21-9-8,22-7-77,11 2-113,-1-19-255,-6-10 359</inkml:trace>
  <inkml:trace contextRef="#ctx0" brushRef="#br0" timeOffset="7726.22">11598 2268 746,'0'0'189,"0"0"-158,0 0 61,0 0-35,0 0-23,0 0-16,0 30 0,0 2 16,0 1-9,0 2-8,4-1-6,3 1-9,-3-1-1,0-3-1,-2-3-1,1-3-39,-3-4-44,2-3-44,-2-3-116,0-8-58</inkml:trace>
  <inkml:trace contextRef="#ctx0" brushRef="#br0" timeOffset="7960.3">11403 2609 785,'0'0'81,"0"0"-79,0 0 11,0 0-12,166-107-2,-104 79 0,-2 2-10,-7 2-82,-6 6-98,-9-4-132</inkml:trace>
  <inkml:trace contextRef="#ctx0" brushRef="#br0" timeOffset="8175.85">12118 2199 978,'0'0'147,"0"0"-136,0 0 3,0 0 29,4 129 0,2-77-17,0 0-4,-1-2-10,-3-2-3,-2-2-4,0-3-3,0-3-2,0-7-30,0-2-68,0-11-164,-11-13-214</inkml:trace>
  <inkml:trace contextRef="#ctx0" brushRef="#br0" timeOffset="20802.44">3140 4342 201,'0'0'61,"0"0"36,0 0 78,0 0-45,0 0 24,0 0-13,0 0-42,0 0-21,-33-87-32,33 107-34,0 26-10,-2 16 33,-1 14 13,-4 3-28,-2-11-9,5-8-1,2-12 2,2-10-10,0-8-1,0-5-1,18-6 2,6-7-4,6-4 2,11-8-7,6 0-23,5-10-35,0-14-88,2-8-134,-9-6-170</inkml:trace>
  <inkml:trace contextRef="#ctx0" brushRef="#br0" timeOffset="20984.59">3597 4328 98,'0'0'996,"0"0"-988,0 0-5,127-83 12,-42 45-6,8 2 4,-3 6-13,-16 11-8,-17 7-135,-24 7-158,-25 5-83</inkml:trace>
  <inkml:trace contextRef="#ctx0" brushRef="#br0" timeOffset="21274.8">3709 4296 795,'0'0'76,"0"0"-35,-79 160 43,64-77-40,8 14 17,7 10-19,-2 15-14,-3 6 8,1 4-5,-5-1-1,2-7-12,0-14-2,5-16-4,0-14-1,2-22-3,0-10 0,0-17 0,21-11-4,8-4-3,10-8 3,13-6-1,8-2-3,7-10-5,2-20-48,-3-14-94,-5-8-297</inkml:trace>
  <inkml:trace contextRef="#ctx0" brushRef="#br0" timeOffset="21723.99">4616 4947 908,'0'0'73,"0"0"-68,0 0 25,0 0-21,121-137-2,-84 93-2,-6 0-3,-9 6 2,-10 0 0,-12 5 4,0 4-1,0 5 1,-7 7 8,-11 10-2,-2 5-5,-6 2-4,-5 2-5,-4 22 0,1 9 11,2 10-6,7-1 7,5 9-4,9 0 3,9 0-7,2-3 2,0-6-4,18-8-2,13-8 1,7-8 5,5-9-4,5-9 0,4 0 3,-1-8-5,-5-17-16,-6-1-90,-11-9-99,-15-7-251</inkml:trace>
  <inkml:trace contextRef="#ctx0" brushRef="#br0" timeOffset="22017.34">5003 4050 961,'0'0'98,"0"0"-76,0 0-12,0 0-4,0 0-6,2 135 24,6-70-7,-4 2 3,1-7-2,1-7-6,0-13-4,4-11-4,3-7 0,5-9 0,4-9-3,5-4-1,4 0-3,2-17-47,-4-7-73,-8-2-185,-19-4-161</inkml:trace>
  <inkml:trace contextRef="#ctx0" brushRef="#br0" timeOffset="22167.47">4997 4355 894,'0'0'70,"0"0"-68,0 0 5,160-120-7,-82 88-30,-7 6-168,-19 12-162</inkml:trace>
  <inkml:trace contextRef="#ctx0" brushRef="#br0" timeOffset="22586.43">5619 4863 848,'0'0'91,"0"0"-56,0 0 48,0 0-50,88-139-23,-65 83 2,-7 1-9,-9 8 7,-7 9-9,0 9 2,-3 15-3,-17 7 0,-8 7-8,2 0 5,0 14-29,2 11 0,10 4 0,9 0-23,5 0-6,12 1 23,22-2 23,8-4 14,5 0-3,-3-5 4,-2-2 6,-8 0 0,-10 0 12,-12 1-4,-12 7-10,0 1-2,-12 2-4,-12-5-15,2-7-67,1-11-34,8-5-103,9-3-55</inkml:trace>
  <inkml:trace contextRef="#ctx0" brushRef="#br0" timeOffset="23284.46">6098 4507 859,'0'0'126,"0"0"-80,0 0-8,0 0-24,0 0-6,0 0-8,-38 99 4,36-75-4,2 0 1,0-4 0,0-3 0,4-3-1,10-2 0,-3 0 1,2-5 0,1-1 1,-1 1-2,1-4 1,3-3-1,1 0 0,-3 0 0,1 0-2,-1-9 4,-3-5 14,-1-3-10,1-1 1,-4 0-3,1 1-1,0-2 2,-4 1 1,1 2-6,-1 2 0,-1 2 1,0-1 0,1 3-1,-3 1 0,1-1 0,-3 0 0,0-1 6,0 3-1,0 5 9,0 3-9,0 0 1,0 0-6,0 0-15,6 22-6,3 10 21,2 4 4,-4 2 1,-2-6-3,-1-6 0,-2-10-2,0-7 1,0-9 2,1 0 0,-1 0 9,0-14 0,0-18-9,3-5-3,0 1-6,5 4-1,1 8 2,5 3-5,-2 9 7,6 7 3,0 3-3,3 2 2,-5 0 1,1 5 3,-6 12-1,-1 5-2,-3 2 3,-5 6-1,-4 4-2,0 3-12,0 6-63,-20 1-105,-4-2-123,-5-9-197</inkml:trace>
  <inkml:trace contextRef="#ctx0" brushRef="#br0" timeOffset="23427.7">6214 4317 948,'0'0'105,"0"0"-102,0 0-6,0 0-87,0 0-220</inkml:trace>
  <inkml:trace contextRef="#ctx0" brushRef="#br0" timeOffset="23692.64">6817 4247 1010,'0'0'33,"0"0"-31,0 0 41,26 153 1,-20-94-20,-4 6-2,1-7-12,-1-2 4,-1-6 5,7-8 2,3-8-16,0-10-1,7-10-1,3-9-1,2-5-2,4 0-12,4-23-37,-4-7-42,-4-7-117,-15-4-129</inkml:trace>
  <inkml:trace contextRef="#ctx0" brushRef="#br0" timeOffset="23871.69">6791 4529 781,'0'0'204,"0"0"-198,0 0 35,137-37-7,-67 16-24,-1 1-6,-13 3-4,-11 3-34,-21 6-97,-18 8 29,-6 0-125,-32 0-247</inkml:trace>
  <inkml:trace contextRef="#ctx0" brushRef="#br0" timeOffset="24252.25">4725 5382 792,'0'0'130,"0"0"-116,0 0-13,0 0 12,0 0-6,138 0 28,-27-16 4,32-4 6,31-4 7,22-2-14,22-6 2,12-4-10,-3-5-9,-1-1 0,-23 1-12,-32 4-4,-37 7-1,-40 6 1,-38 8-5,-35 10-12,-18 3-13,-3 3-30,-47 7-6,-18 21-101,-17 6-175,-7 1-220</inkml:trace>
  <inkml:trace contextRef="#ctx0" brushRef="#br0" timeOffset="24560.56">6002 5569 897,'0'0'121,"0"0"-109,0 0 18,31 104 27,-8-60-27,-1 6-14,-2 2-1,-8 0 5,-4 0-2,-4-1 0,-2-8-1,-2 0-2,5-9-2,1-6-4,2-10-7,3-6 2,3-7-3,9-5-1,6 0-1,10 0-2,-1-12-20,-5-3-49,-13-5-77,-13-3-137,-7-2-132</inkml:trace>
  <inkml:trace contextRef="#ctx0" brushRef="#br0" timeOffset="24711.32">5975 5905 853,'0'0'180,"0"0"-179,0 0 26,143-77-6,-60 40-21,-1-4-20,-6 0-247,-10-5-221</inkml:trace>
  <inkml:trace contextRef="#ctx0" brushRef="#br0" timeOffset="25233.94">7331 4489 1096,'0'0'67,"0"0"-65,0 0 26,0 0-6,169-80-16,-97 69-2,-4 1-4,-5-1 4,-12 1-4,-9 2-2,-17 3 2,-14 2 7,-6 1-7,-5 2 1,0 0 3,0 0-1,0 0 11,0 22-13,0 20 0,0 19 0,0 11 7,4 12-2,14 12-1,4 4 1,3 6-5,4 1 7,0-1-5,-10-8 4,-5-5 12,-14-11-10,0-14-1,-35-2 2,-17-3 3,-10-14-2,-3-4-6,3-21 2,1-14-5,10-10-2,7 0-4,6-31-20,20-13-40,12-11-69,6-10-219,21-11-245</inkml:trace>
  <inkml:trace contextRef="#ctx0" brushRef="#br0" timeOffset="25476.44">8481 4743 1103,'0'0'97,"0"0"-93,113-49 27,-59 29 3,-5 5-34,-12 6-30,-18 9-92,-17 0-270,-2 0-213</inkml:trace>
  <inkml:trace contextRef="#ctx0" brushRef="#br0" timeOffset="25631.45">8352 5041 481,'0'0'500,"0"0"-480,0 0 24,129-53 27,-66 36-44,-5 3-27,-16 6-41,-18 6-172,-24-3-273</inkml:trace>
  <inkml:trace contextRef="#ctx0" brushRef="#br0" timeOffset="26480.69">10619 4247 674,'0'0'107,"0"0"30,0 0-27,45-105-32,-45 87-16,0 3-23,-22-3-14,-8 5-11,-10 6 2,-9 7-5,-5 2-4,-1 28-4,-1 16 6,7 16-3,9 16-3,13 22 1,19 17 0,8 11-4,4 10 0,27 4 1,7 7 1,4-3-1,-9-7 0,-10-13 1,-14-19-2,-9-17 2,-13-11-2,-23-12 9,-14-10 13,-6-18-3,2-15-8,-2-15 0,4-9-8,10 0 0,13-19-3,11 5-24,16 6-29,2 8-66,3 0-283,14 0-205</inkml:trace>
  <inkml:trace contextRef="#ctx0" brushRef="#br0" timeOffset="26989.37">9968 6800 730,'0'0'80,"0"0"-78,0 0 24,0 0 7,125-151-14,-85 80 0,-9 1-6,-11 12 3,-14 12-16,-6 19 2,0 10 1,-12 11 5,-11 6-7,-2 0-1,1 25-2,4 3-2,14 0 4,6-1-8,0 1 0,24-5 2,14 3 2,4-4 4,8 2 0,-6 0 0,-12 3 0,-8 7 2,-18-2 2,-6 1 7,0-1 13,-25 1-12,-6-9-3,-3-6-9,8-16-37,2-2-82,12-12-106</inkml:trace>
  <inkml:trace contextRef="#ctx0" brushRef="#br0" timeOffset="27694.22">10975 3698 777,'0'0'76,"0"0"-73,0 0 16,0 0 18,-4 145-13,-10-99-9,-5-5 4,-4-7-5,-1-8-4,-5-6 3,2-5-5,3-12-3,1-3 1,5 0 1,5-14-2,11-1-5,2-2-8,2 5-1,24 9-2,6 0 8,6 3 3,6 0 2,2 0-1,3 3 4,1 0-5,0-3 1,-6 0 1,-9 0 2,-3-15-1,-12-10 0,-8 1 4,-10-7 5,-2 2 11,-13 0 12,-19 0-6,-4 7-5,3 5-5,-1 10-19,10 4 0,5 3-3,6 0-50,9 8-128,4 11-203</inkml:trace>
  <inkml:trace contextRef="#ctx0" brushRef="#br0" timeOffset="28362.43">11865 4478 630,'0'0'178,"0"0"-37,0 0-82,0 0-47,0 0 15,20 118 25,-18-52-8,-2 4-6,0-6-13,0-10-2,0-8-9,0-12-2,0-11-3,4-9-6,12-6 0,9-8-2,10 0-1,10-6 0,6-13-24,3-1-75,-3-3-54,-2-2-193</inkml:trace>
  <inkml:trace contextRef="#ctx0" brushRef="#br0" timeOffset="28610.62">12598 4471 818,'0'0'92,"0"0"-90,123-20 58,-52 3 8,0 3-21,-2-1-29,-11 10-18,-19 0-1,-15 3-52,-15 2-65,-9 0-75,0 0-23,-12 0 5</inkml:trace>
  <inkml:trace contextRef="#ctx0" brushRef="#br0" timeOffset="28932.37">12565 4546 899,'0'0'76,"0"0"-46,0 0 4,0 0-7,18 142 11,2-87-13,-5 9-9,-1-3 16,-6 10 3,-3 1-12,-3 4-2,-2 12-4,0-2 1,0-7-11,-4-10-4,0-18 7,4-11 0,0-10 0,1-3-6,27-10-2,9-7-1,15-3 1,15-7-1,6 0-2,11-15-6,6-7-65,-1-7-128,-8-14-317</inkml:trace>
  <inkml:trace contextRef="#ctx0" brushRef="#br0" timeOffset="29845.64">13854 4925 547,'0'0'169,"0"0"-132,0 0-3,0 0-2,0 0 27,0 0-30,61 5 10,-33-22-13,-4-7-14,-4 0-4,-4 0-3,-7-3 3,-6 4-1,-3-2 6,0 2 2,0 6 0,0 5 3,-3 4-6,-13 7-8,-6 1-4,-7 0-4,-7 17 4,-2 13 0,1 2 0,7 8 1,8 8-1,11 5 3,9 3-1,2-3 1,4-2-3,21-9 2,4-12 0,8-10 3,4-10 6,1-10 11,4 0-10,2-17 15,-1-12-16,-7-3-11,-7 1-5,-13-4-88,-11 0-152,-9-2-303</inkml:trace>
  <inkml:trace contextRef="#ctx0" brushRef="#br0" timeOffset="30386.74">14121 4006 207,'0'0'581,"0"0"-499,0 0 26,0 0-78,0 0-29,0 0 23,-2 140 17,2-71-15,2-3 2,0-8-2,5-11-14,6-13-6,5-8-5,7-11 3,8-9-4,9-6-1,3-4-6,4-20-47,-9-2-92,-16-1-141,-14-4-200</inkml:trace>
  <inkml:trace contextRef="#ctx0" brushRef="#br0" timeOffset="30546.01">14072 4275 762,'0'0'59,"0"0"-49,0 0 10,0 0-15,154-80-5,-90 70-45,-6 5-72,-15 5-109</inkml:trace>
  <inkml:trace contextRef="#ctx0" brushRef="#br0" timeOffset="31016.41">14751 5037 771,'0'0'129,"0"0"-75,0 0-7,0 0-29,0 0-6,79-141-6,-63 95 3,-4 5-3,-7 2-2,-5 9-3,0 10-1,-2 6 0,-21 8-4,-1 6-32,-2 0-24,5 8-3,5 10 28,10 2-4,6 4-16,0-2 16,18 2 6,15-2 0,9-2 17,3-1 14,-3-1 2,-8 0 16,-7 1 7,-17 4 0,-7 3-5,-3 1-2,-5 6 1,-18-3-10,0-4-7,7-6-1,9-12-36,7-8-51,0 0-74,7-21-82</inkml:trace>
  <inkml:trace contextRef="#ctx0" brushRef="#br0" timeOffset="31572.47">15222 4743 784,'0'0'125,"0"0"-43,0 0-25,0 0-41,0 0-16,0 0 3,-16 102 2,16-66-3,0-1 5,0-1-1,2-8-3,14-2-2,3-4 1,0-6-2,1-7-2,1-2 1,0-5 2,0 0 2,1 0 4,-2-19 4,-2-3-4,-3-2-1,-4-8-1,-2 1 0,-2-3-4,-4 5-2,3 5 4,-3 7 2,-1 8-4,0 6 0,-2 3-1,0 0-5,0 0-3,0 3-7,2 15 15,2 5 0,1 2 1,-3-5-1,0-4 2,-2-9-1,0-3-1,0-4-4,2 0-7,1 0 6,4-9 3,1-19-7,3-4-40,5 6 36,-1 3 5,4 11 3,-1 6 4,-4 6 2,10 0 1,-2 6 9,-3 15 11,2 1-14,-8 5-7,-6 1-1,-5 2-7,-2 4-49,-2-1-152,-18-1-150</inkml:trace>
  <inkml:trace contextRef="#ctx0" brushRef="#br0" timeOffset="31724.61">15418 4548 593,'0'0'252,"0"0"-252,0 0-50,0 0-221</inkml:trace>
  <inkml:trace contextRef="#ctx0" brushRef="#br0" timeOffset="31986.45">15909 4604 925,'0'0'60,"0"0"-56,7 104 42,-3-49-8,2 3-12,0-2-10,2-3-4,-3-10 6,1-9 1,1-4-2,4-4-9,2-6-4,5-6 1,6-12-5,3-2-9,4 0-46,-4-18-19,-6 0-106,-15-6-161</inkml:trace>
  <inkml:trace contextRef="#ctx0" brushRef="#br0" timeOffset="32136.19">15902 4886 69,'0'0'733,"0"0"-716,0 0-2,156-63-15,-90 38-16,-2-1-145,-20 4-252</inkml:trace>
  <inkml:trace contextRef="#ctx0" brushRef="#br0" timeOffset="32501">16205 4483 699,'0'0'87,"0"0"-84,122-46 20,-54 29-8,-1-3-15,-5 6 0,-8 2 11,-19 5 14,-10 7-8,-12 0-14,-9 0-2,1 24 27,-5 10 38,2 12-12,1 8-14,8 8-15,4 7-2,9 4-9,3 0-10,-3-3 4,-5-3-8,-10-6 8,-9-2 4,-9 1 4,-30-6 14,-9-2-9,-6-10-4,3-13-5,7-15-11,5-12-1,6-2-12,8-28-106,10-32-318</inkml:trace>
  <inkml:trace contextRef="#ctx0" brushRef="#br0" timeOffset="33131.39">17592 4555 847,'0'0'75,"0"0"0,0 0-26,0 0-35,0 0-9,0 0-1,-141 37 2,105-5 12,5 8 0,0 2-3,8 6-7,11-4 1,9-4-4,3-7-2,7-12-3,22-10-2,6-10-14,8-1 5,-3-13-11,-4-20 12,-5-2-8,-9-10 13,-9-1-6,-8-6 1,-5-8 9,0-5-3,-3-7-2,-12-2-4,-3 7 7,3 12 3,3 18 8,4 18 18,5 13 14,0 6-1,3 0-38,0 22 2,0 15-3,20 9 26,1 3 8,2 2-2,-1-3 11,1-5-20,-6 2 0,1-5-13,-5 2-10,-4 1 0,-7-2-8,1 2-39,-1 5-56,-2-3-71,2-2-129,3-12-45</inkml:trace>
  <inkml:trace contextRef="#ctx0" brushRef="#br0" timeOffset="33461.39">17845 4879 441,'0'0'216,"0"0"-108,94-137 39,-55 81-56,-2-2-52,-3 8 16,-12 10-15,-12 11 5,-7 13-17,-3 6 1,0 5-8,-17 2-21,-10 3 0,4 0 0,5 6-4,9 10-8,9 3-17,0 3 4,19 4 11,16 0 3,12 2-4,2 0 15,-2 0 0,-5 3 2,-13-2 9,-14 5 13,-12 3 0,-3 4 4,-20 2-6,-23-2-13,-3-4-1,4-7-8,3-7-34,12-4-134,6-12-171,0-7-264</inkml:trace>
  <inkml:trace contextRef="#ctx0" brushRef="#br0" timeOffset="35238.51">9223 8618 864,'0'0'108,"0"0"-76,0 0-9,0 0 5,0 0 7,156-32-5,-78-6-17,1 6-11,-17 4-2,-15 16-97,-24 1-176,-20 10-175</inkml:trace>
  <inkml:trace contextRef="#ctx0" brushRef="#br0" timeOffset="35413.44">9331 8907 808,'0'0'85,"0"0"-66,0 0-5,0 0 38,177-28-26,-101 9-26,-9 8-24,-18 5-277,-21 0-315</inkml:trace>
  <inkml:trace contextRef="#ctx0" brushRef="#br0" timeOffset="36193.23">11823 7846 769,'0'0'32,"0"0"44,0 0 19,0 0-48,-13-108 4,-14 92-8,-6 4-17,-8 5 12,-2 7-8,-1 0 0,4 5-7,0 23-8,7 17-3,4 18-6,6 21-2,14 19-2,9 13-1,3 20 0,30 8 0,8 5-1,5-1 1,0 0-1,-10-13 0,-11-2 0,-14-9 3,-11-18-2,-11-9 9,-23-17 3,-8-17 4,-1-20 0,-5-19-1,1-14-1,-3-10-8,1-2 0,9-18-7,7-2-3,15 10-20,12 5-33,6 7-76,0 9-288,0 17-48</inkml:trace>
  <inkml:trace contextRef="#ctx0" brushRef="#br0" timeOffset="36656.44">11306 10689 426,'0'0'530,"0"0"-476,0 0-30,0 0 1,104-143 2,-68 85-17,-4-7-6,-13 2 1,-7 5 1,-10 10-5,-2 16 1,0 8 7,-10 15-2,-7 2-3,-2 7 7,2 0-6,4 23-5,8 11-2,5 8 0,0 0 1,27-5 0,13 0 1,9-4 1,3-8-1,-6 1 0,-8 0 1,-11-2 1,-11 2-2,-10 2 2,-6 1-1,0 0 1,-18 2-1,-9-11-1,1-11-59,2-9-64,5-14-143,2-37-272</inkml:trace>
  <inkml:trace contextRef="#ctx0" brushRef="#br0" timeOffset="37286.59">12103 6820 159,'0'0'530,"0"0"-458,0 0-52,0 0 44,0 0-4,-27 130-24,6-92-3,-6-2-9,-2-3 3,-3-6-11,-1-1-9,2-5-1,2-7-5,2-9 2,9-5 1,9 0 2,6-9-6,3-10-3,8 3-9,19 5 5,8 0 7,5 5 0,5 5 0,4-2-1,-3 1 2,2-4 1,-6-6-2,-9-4 0,-8-6 6,-10-4-3,-7-4 5,-8 0 8,0 0 17,-14 0-11,-9 4-10,-1 4 5,5 5-10,5 12-5,7 5-2,4 14-55,3 21-54,0 6-232</inkml:trace>
  <inkml:trace contextRef="#ctx0" brushRef="#br0" timeOffset="37777.13">13975 7139 794,'0'0'83,"0"0"14,0 0-10,0 0-59,0 0 2,-26 140 4,26-74-15,0 0-8,6-6 3,3-3-14,2-7 5,-1-4-5,-2-2-12,2-6-72,-6-6-128,-4-9-116,0-9-121</inkml:trace>
  <inkml:trace contextRef="#ctx0" brushRef="#br0" timeOffset="38164.36">13241 8168 568,'0'0'59,"0"0"-20,0 0 80,0 0-44,0 0-52,0 0 13,31 43 24,71-43 0,37 0 2,41-8-9,32-12 2,39-2-23,30-3-4,20-7-5,19 1-16,-6-5 10,-14 6 0,-23 6 11,-48 2-13,-53 4-9,-51 6-5,-55 2-1,-34 3 3,-22 6-2,-14-1 1,0 2-2,-8 0-29,-30 0-53,-18 0-157,-22 0-292</inkml:trace>
  <inkml:trace contextRef="#ctx0" brushRef="#br0" timeOffset="39034.08">13397 9390 572,'0'0'151,"0"0"-89,0 0 18,0 0-3,0 0-46,0 0-15,29-9 26,-3-19-8,5-9-15,3-5-1,-3-6-13,-5-4 0,-8 2-1,-8 8-1,-10 10-3,0 11 1,-3 11 1,-17 8 1,-4 2-3,-3 0-12,0 21 3,8 1 3,5 0-3,9 2-2,5 1-5,0-2-7,19 3 4,14-3 2,9 2 16,7 1-4,4 2 10,-1 0-4,-9 4 0,-15 0 1,-17-2 5,-11 2-2,0-1 11,-22-4 4,-9-1-10,-5-9-4,6-5-2,6-6-4,4-6-19,9 0-33,9-6-101,2-16-104,0-4-100</inkml:trace>
  <inkml:trace contextRef="#ctx0" brushRef="#br0" timeOffset="39246.32">13993 9272 343,'0'0'595,"0"0"-582,0 0-4,0 0 9,0 0 9,119 2-22,-76-4-5,-4-12-72,-1-2-145,-9-6-144</inkml:trace>
  <inkml:trace contextRef="#ctx0" brushRef="#br0" timeOffset="39445.36">14444 9046 829,'0'0'127,"0"0"-108,0 0 35,-28 104-16,28-70-17,0 2-9,6 0-11,-1-4 3,1-1-4,-6-4-23,0-5-44,0-4-113,0-5-47,0-12-125</inkml:trace>
  <inkml:trace contextRef="#ctx0" brushRef="#br0" timeOffset="39768.55">14275 8802 499,'0'0'475,"0"0"-472,0 0 10,167-25 24,-87 25-5,1 8-3,-4 21-3,-9 10-9,-8 11-1,-10 11 11,-16 9-5,-21 7-8,-13 3 9,-2 3-3,-31-6-5,-5-7-3,0-10 1,5-12-4,6-13-1,7-12-7,9-9-1,6-10-6,5-4-37,-2 0-66,2-10-36,-5-21-200</inkml:trace>
  <inkml:trace contextRef="#ctx0" brushRef="#br0" timeOffset="40405.34">14937 8439 657,'0'0'23,"0"0"-16,0 0 10,0 0-11,0 0-4,0 0 1,-49 47 3,42-47 5,0 0 10,3 0 1,1-10-3,3-4-16,0-2-3,0 0-3,0 2-3,3 0 5,13 0 2,-4 4 2,5 0 0,-2 6-1,4 4-2,3 0-2,-1 0 2,-1 1 4,-3 22-1,-4 5-1,-3 6 13,-2 4 1,-6 2 3,-2-2-9,0 0 13,0-4-13,-16-6-5,-1-1 4,0-5-8,4-6 6,2-11-6,4-2 1,1-3-2,4 0 0,2 0-13,0-4-12,0 4 15,8 0 10,15 0 1,8 0 0,2 0 14,7 0 11,0 0 19,5 0 13,-5-14 23,1 0-19,-10-3-12,-10 2-7,-7-3-18,-9-1-6,-3 1-16,-2 1-3,0 3-10,0 7-70,-23 3-134,-4 0-244</inkml:trace>
  <inkml:trace contextRef="#ctx0" brushRef="#br0" timeOffset="40803.34">13421 8913 780,'0'0'42,"0"0"38,0 0 23,-129 19-47,97 28-28,-3 15 8,2 21 4,8 8 15,7 10-6,9 4-16,9-3-5,0-8-7,27-12-10,16-9-8,11-17-2,14-12-1,12-21-6,13-16-42,13-7-74,-4-41-199</inkml:trace>
  <inkml:trace contextRef="#ctx0" brushRef="#br0" timeOffset="41234.1">15661 8911 926,'0'0'87,"0"0"-65,0 0-1,0 0 28,-11 111-15,11-65-17,9-4-3,0 0 9,0-5-9,0 0-10,-1-5-2,0 3-2,-4-6-15,5 2-40,-3-6-59,-4-1-85,-2-5-18,0-9-115</inkml:trace>
  <inkml:trace contextRef="#ctx0" brushRef="#br0" timeOffset="41443.82">15443 9353 897,'0'0'66,"0"0"-46,0 0 5,0 0-23,145-101 4,-83 73-12,3 4 1,-8 0-37,-1 2-97,-12 4-105,-7-3-162</inkml:trace>
  <inkml:trace contextRef="#ctx0" brushRef="#br0" timeOffset="41653.26">16196 8985 408,'0'0'578,"0"0"-545,0 0-18,0 0 62,31 139-26,-15-89-32,0 4 0,-4-4-9,-4-2-3,-3-7-5,-1-8-2,-2-10-43,2-7-59,6-16-154,0-3-190</inkml:trace>
  <inkml:trace contextRef="#ctx0" brushRef="#br0" timeOffset="42372.11">17484 7417 611,'0'0'120,"0"0"-16,0 0 38,0 0-71,0 0-47,0 0-16,-113 18-3,80 14 8,2 8-6,4 3 1,9 1-3,9 0-5,7-8 4,2-4-1,7-10-3,19-10-6,5-10-7,2-2 1,1-6-1,-3-16 0,-4-10-11,-8-2 24,-7-4 6,-7-7-4,-5-5 2,0-4-3,0-12 0,-11-4 1,-3 2-2,5 6 7,1 13-1,1 18 11,0 12 7,5 13 7,-1 6-6,3 0-14,0 9-11,0 20 0,0 14 4,5 8 14,11 4-4,-1-1 12,7-2-2,-1-3-4,-4-7-12,1-1 0,-7-4-7,-2-3-1,-4-5 0,-5 1-12,2-5-47,-2 1-106,7-7-125,1-5-137</inkml:trace>
  <inkml:trace contextRef="#ctx0" brushRef="#br0" timeOffset="42753.01">17685 7764 634,'0'0'127,"0"0"-28,0 0-20,85-112-26,-58 70-17,-2-11 1,-7-1-5,-1 0 9,-10 4 3,-5 14-14,-2 8-6,-2 9-4,-19 11-16,0 8-3,-4 0-2,2 11-2,7 10-11,10 4-8,6-1-10,0 4-6,16-4 1,15-1-1,13-4 19,10 0 5,2-6 14,-2 1 0,-8 3 0,-13 1 15,-12 0 25,-15 4-1,-6-1-1,-6 8-4,-30 6-2,-11-4-22,-2 3-9,0-4-1,11-6-77,7-8-163,6-13-292</inkml:trace>
  <inkml:trace contextRef="#ctx0" brushRef="#br0" timeOffset="156272.87">1227 11610 929,'0'0'189,"0"0"-172,0 0 58,0 0-23,0 0-39,0 0 4,0 0 9,89-164-6,-46 79-11,-8-3 1,-13-5-5,-19 3 0,-3 3 2,-9 5-7,-15 12-2,1 21-9,-1 15 1,4 13 5,2 12-4,0 6 5,7 3 2,2 0 2,3 14-5,3 33-5,3 13 4,0 9 6,3-5 5,15-6 7,8-4-2,5-4-5,2-4-4,1 0-2,2-2-12,-3-3-44,-5-9-130,-4-11-206,-8-14-294</inkml:trace>
  <inkml:trace contextRef="#ctx0" brushRef="#br0" timeOffset="157022.81">1869 11004 795,'0'0'103,"0"0"-39,0 0 81,0 0-69,0 0-39,0 0-21,-82 33-10,44 3-5,9 8 0,0 7 7,4 0-7,12-1 1,7-8-1,6-7-1,0-13-3,17-9-12,14-11-16,10-2 1,-1-14-10,0-20-9,-5-4 3,-12 1 2,-9 3 26,-14 1 18,0 5 7,0 5 46,-12 6 14,5 9-10,1 6-27,4 2 4,-1 0-34,1 0-3,2 2-8,0 14 7,0 8 3,9 4 1,8-2-1,8 1 1,4-4-1,2-3 0,0-5-3,-4-10-7,-4-5-3,-3 0 9,-7 0-3,0-17 8,-1-7 5,-4-10 2,-1-1 6,0 1 2,-7 6 6,3 6-8,-1 12 2,-2 3-5,0 7-4,0 0-6,2 0-5,2 13-9,-2 9 14,3 0 1,-1-6 2,-2-6 0,3-6-3,-3-4 0,1 0-1,-1 0-2,-2-16 2,0-14-5,0-8 0,0 2 4,9 4 2,3 8 4,7 6 8,3 3-7,3 7 4,1 8-4,-1 0-1,-3 0-2,1 12-2,-4 10 0,-3 7-4,-3 9-7,-5 6-31,-8 4-58,0 2-110,-3-7-78,-19-8-136</inkml:trace>
  <inkml:trace contextRef="#ctx0" brushRef="#br0" timeOffset="157196.71">1560 11122 1025,'0'0'34,"0"0"-31,0 0 69,0 0-72,46-150-50,12 100 24,15 5-119,7 8-117,-1 13-184</inkml:trace>
  <inkml:trace contextRef="#ctx0" brushRef="#br0" timeOffset="157391.95">2632 10694 1172,'0'0'23,"0"0"-16,0 0 24,22 134-21,-9-91-7,1-12 1,-1 2-4,-3-10-43,-6-2-63,-2-10-130,-2-8-116</inkml:trace>
  <inkml:trace contextRef="#ctx0" brushRef="#br0" timeOffset="157554.56">2719 10778 809,'0'0'165,"0"0"-79,0 0-31,0 0-37,0 0 15,0 0 10,68 93-19,-47-60-16,-3 7-8,-3 1-2,-1-1-93,-10-4-131,-4-7-129</inkml:trace>
  <inkml:trace contextRef="#ctx0" brushRef="#br0" timeOffset="157727.44">2476 10767 258,'0'0'861,"0"0"-837,0 0 4,20-110-6,40 63-21,7 1 0,0 9-1,-11 20-37,-15 17-134,-11 0-185</inkml:trace>
  <inkml:trace contextRef="#ctx0" brushRef="#br0" timeOffset="157938.72">2607 11378 1119,'0'0'47,"0"0"-29,0 0 23,172-85-4,-80 25-17,7-2 1,0 4 4,-17 6-17,-12 14-8,-20 14-6,-25 14-77,-19 10-123,-6 0-336</inkml:trace>
  <inkml:trace contextRef="#ctx0" brushRef="#br0" timeOffset="158409.01">3052 11636 778,'0'0'333,"0"0"-327,0 0 16,-40 129 8,27-107-27,-2-7-2,-3-8-1,1-7 1,0 0-2,7-15-1,6-8-12,4-5 8,0-1 0,8 8 4,17-1-3,8 7 0,7 9 5,2 6 0,1 0 0,-5 6 0,-5 17 1,-11 10-1,-11 13 0,-9 8 3,-2 9-1,-6-3 4,-19-6-2,-2-8-2,1-13 1,2-14 1,6-9 0,7-7 0,4-3 0,7 0-4,0 0-5,5-4 1,21-10 4,8-2 7,1-2 6,1 7-2,-1 3-6,-6 1-5,-4 4-16,-7-5-100,-7 0-216,-7-4-337</inkml:trace>
  <inkml:trace contextRef="#ctx0" brushRef="#br0" timeOffset="158614.52">3363 10880 1055,'0'0'83,"0"0"-81,156-150 43,-90 94-32,0 8-13,-20 14-49,-10 13-118,-24 18-234</inkml:trace>
  <inkml:trace contextRef="#ctx0" brushRef="#br0" timeOffset="158762.19">3548 11073 1157,'0'0'31,"0"0"-15,0 0-11,124-56-5,-51 7-9,-7-2-124,-17-1-305</inkml:trace>
  <inkml:trace contextRef="#ctx0" brushRef="#br0" timeOffset="159218.36">4189 10411 614,'0'0'531,"0"0"-525,0 0 5,0 0 24,18 102-26,-15-62-7,-3 4 17,0 2-10,-11 0-1,-14 0-2,-4-11-2,0-7-1,2-12 0,1-8-1,4-6 2,4-2-3,9 0 1,5 0-2,4 0-10,0-5 7,0-2-2,21-5-1,18-6 6,12-10 2,9-2 1,4-8-2,-6 0 5,-8 5-1,-19 8 8,-16 6 3,-10 3 9,-5 0 16,-11-1-9,-16-3-14,-4 3-1,2 8-4,7 6-8,2 3-5,6 0-8,3 12-48,2 10-83,3 0-329</inkml:trace>
  <inkml:trace contextRef="#ctx0" brushRef="#br0" timeOffset="159866.29">1587 13092 851,'0'0'267,"0"0"-191,0 0-15,0 0-47,0 0-5,33 120 29,-2-41 28,0 9-33,3-5-27,-8-6-2,3-11-4,-4-13-31,-10-11-34,4-16-51,-9-17-161,-1-9-167</inkml:trace>
  <inkml:trace contextRef="#ctx0" brushRef="#br0" timeOffset="160644.51">2173 13247 921,'0'0'166,"0"0"-149,0 0 84,0 0-65,0 0-27,0 0-5,-123 67 3,107-24-6,5 1 0,6-2 0,4-6-1,1-7 0,0-6-1,10-7-12,11-6-22,0-3-3,4-7-6,-2 0 6,1-15-4,-3-17 13,-8-4 17,-3-10 2,-6 3 10,-4 6 6,0 8 25,0 12 18,0 5-7,0 6-8,0 2-10,0 4-10,0 0-8,0 0-6,0 6-16,0 15 4,4 11 10,9-1 4,5 3-2,7-4 0,-5-2-5,6-8-6,-3-8-10,-6-5 13,3-7-1,-5 0 9,4-5 1,-3-17 0,-6-6 4,-3-4-2,-1-6 9,-6 1-11,4 7 3,-4 5-1,0 9-2,2 7 0,-2 8-1,2-1 0,-2 2-6,2 0-3,2 9-4,4 16 2,-1 1 11,1-3 2,-4-11-2,-4-3 2,1-7 2,-1-2-2,0 0 3,4 0-1,-2-23-3,4-16-1,4-5 5,5 7-5,5 9 0,2 10 5,3 10-2,1 4 5,3 4 8,-2 0-2,-2 6 1,-2 16-7,-4 3-6,-5 3-2,-8 3-21,-6 0-42,0 4-97,-8 2-124,-17-11-127</inkml:trace>
  <inkml:trace contextRef="#ctx0" brushRef="#br0" timeOffset="160939.78">1624 13537 580,'0'0'71,"0"0"63,0 0-71,0 0-52,0 0 0,0 0 18,69-107-20,-28 72-9,1-2-61,-1-2-156,0-4-162</inkml:trace>
  <inkml:trace contextRef="#ctx0" brushRef="#br0" timeOffset="161087.18">2133 13029 854,'0'0'85,"0"0"-83,0 0-4,108-136-32,-67 98-171,-5 4-32</inkml:trace>
  <inkml:trace contextRef="#ctx0" brushRef="#br0" timeOffset="161239.07">2405 12671 112,'0'0'669,"0"0"-606,0 0-5,0 0-34,0 0-20,0 0 4,62 55 0,-40-26-8,7 7-1,-2 1-157,-2-1-206</inkml:trace>
  <inkml:trace contextRef="#ctx0" brushRef="#br0" timeOffset="161492.91">3018 12680 1160,'0'0'61,"0"0"-10,0 0 31,0 0-69,0 0-9,-36 119 4,32-44 3,4 2 5,0 1-8,8-3-5,17-7-3,8-6-7,5-8-37,4-13-26,1-21-73,-1-16-167,-8-4-111</inkml:trace>
  <inkml:trace contextRef="#ctx0" brushRef="#br0" timeOffset="161897.47">3479 12767 1149,'0'0'29,"0"0"-23,0 0 7,0 0-8,-7 124-3,-9-83 0,-3-2 3,-2-6-4,-3-8-1,1-8-3,2-8-8,0-9-2,8 0-9,4 0-21,4 0 14,5 0 20,0-3-5,7-1 3,17-1 8,3 2 3,11-3 0,0-4 0,0-6-3,-2 0 3,-11-5 1,-8 4 1,-10-3 2,-5 2 18,-2-1 24,0 3 5,0 2-8,-7 2-18,-11 7-22,0 2 0,-4 3-6,-4 0-39,1 0-102,-2 7-180,4-6-175</inkml:trace>
  <inkml:trace contextRef="#ctx0" brushRef="#br0" timeOffset="161975.96">3479 12767 1127</inkml:trace>
  <inkml:trace contextRef="#ctx0" brushRef="#br0" timeOffset="162106.75">3479 12767 1127,'80'-126'31,"-29"126"-9,14 0 48,-2 18-45,-3 16 1,-13 6-9,-10 8-8,-14 4 2,-13 6 1,-7-1 0,-3-5 0,0-9-12,0-8 0,-9-12-51,2-11-63,1-12-207,-1-12-259</inkml:trace>
  <inkml:trace contextRef="#ctx0" brushRef="#br0" timeOffset="162275.45">4274 12655 1052,'0'0'144,"0"0"-140,123-114 8,-67 76-12,-7 7-19,-11 14-146,-18 10-225,-12 7-241</inkml:trace>
  <inkml:trace contextRef="#ctx0" brushRef="#br0" timeOffset="162406.68">4467 12787 906,'0'0'268,"0"0"-255,0 0-9,0 0-4,0 0-17,0 0-19,124-130-140,-90 74-199</inkml:trace>
  <inkml:trace contextRef="#ctx0" brushRef="#br0" timeOffset="162567.17">4779 12312 900,'0'0'268,"0"0"-211,0 0 24,0 0-39,0 0-40,0 0-1,37 90-1,-16-46 0,2 0-31,0-1-78,-3-15-171,-5-14-204</inkml:trace>
  <inkml:trace contextRef="#ctx0" brushRef="#br0" timeOffset="162736.83">4960 12235 1086,'0'0'232,"0"0"-215,0 0 28,0 0-30,0 0-13,0 0-3,37 70 1,-17-35-9,-3 10-32,-3 0-42,-9 5-148,-5-5-165</inkml:trace>
  <inkml:trace contextRef="#ctx0" brushRef="#br0" timeOffset="163058.4">4525 12348 1145,'0'0'2,"0"0"9,50-136-12,11 84 1,5 4-36,1 5-20,-9 5 9,-6 12 37,-13 6 10,-10 11 0,-10 6 0,-5 3 22,-6 0 43,3 23 11,3 10 3,5 11-13,2 12-11,6 6-8,3 9-13,2-1-7,-1 2-12,0-4-8,-2-2-6,-1 3-1,0-3-13,-8-1-56,-6-10-23,-10-15-163,-4-18-313</inkml:trace>
  <inkml:trace contextRef="#ctx0" brushRef="#br0" timeOffset="163366.58">5528 12264 1080,'0'0'97,"0"0"-92,113-84 73,-78 76-46,-9 8-23,-7 0-1,-12 15-8,-7 30 2,0 13 7,-13 8 6,-12-1-9,1-7 0,6-12-4,9-14-2,9-8 0,0-12-6,35-12 6,17-4 1,19-35 6,11-12 5,10-12 3,8-1 9,-13 8 0,-17 10 22,-26 18-29,-26 12-17,-18 12-29,-7 4-49,-41 0-215</inkml:trace>
  <inkml:trace contextRef="#ctx0" brushRef="#br0" timeOffset="163969.12">10095 11630 1067,'0'0'118,"0"0"-95,0 0 31,0 0-28,0 0-23,0 0 7,120-17 2,-66-6-12,-5 5-31,-11 10-113,-23 6-218,-15 2-207</inkml:trace>
  <inkml:trace contextRef="#ctx0" brushRef="#br0" timeOffset="164109.29">10004 12003 846,'0'0'179,"0"0"-172,118-27 8,-22-12 37,9-9-34,-5-1-18,-11 14-5,-20 5-174,-29 11-367</inkml:trace>
  <inkml:trace contextRef="#ctx0" brushRef="#br0" timeOffset="164914.4">14657 11381 785,'0'0'266,"0"0"-184,0 0-31,0 0-44,-4 125 15,4-49 16,7 4-14,9-3-12,2-5-9,-4-8-3,0-9-20,-4-9-72,-2-7-114,-5-13-117,1-13-95</inkml:trace>
  <inkml:trace contextRef="#ctx0" brushRef="#br0" timeOffset="165677.44">15230 11606 803,'0'0'43,"0"0"63,0 0 14,0 0-94,0 0 7,0 0-16,-99 4-14,74 33-3,-4 9-2,0 8 2,4 0 1,8-4 0,7-6-1,10-9-3,0-6-2,16-12-26,16-12-41,7-5 18,9-14-17,-4-23-8,-1-10 6,-14 1 21,-10-2 37,-9 6 15,-8 5 11,-2 7 27,0 12 13,0 6 1,0 10-7,0 2-3,0 0-31,0 6-11,0 19 0,-4 4 10,2 7 6,2 0-4,0-2-2,0-1 1,15-5-7,7-2-3,5-9 4,2-5-3,-5-12-2,1 0-3,-8 0 2,1-17 1,-2-11 2,-5-6 1,-2-5 3,-3-5-2,-1 9-4,-5 9 6,0 13-2,0 12 4,0 1 2,0 0-10,2 10 0,1 20 0,-1 2 20,2 0-12,-1-15-6,2-5 0,-3-7-2,0-3 0,-2-2 1,4-2 10,3-31 7,3-12-15,6-3-2,5 10-1,-2 9 4,4 17 1,2 10 2,-1 2 2,2 0 0,-5 18 5,-1 12-2,-7 10-8,-4 4-4,-4 1-2,-5 0-86,0-6-70,0-6-207</inkml:trace>
  <inkml:trace contextRef="#ctx0" brushRef="#br0" timeOffset="165965.34">14643 11814 908,'0'0'105,"0"0"-42,0 0-33,0 0-29,114-85-1,-46 50 0,1 5-26,-9 2-128,-12 2-149</inkml:trace>
  <inkml:trace contextRef="#ctx0" brushRef="#br0" timeOffset="166118.22">15423 11226 771,'0'0'7,"0"0"-7,0 0-2,128-91-128,-93 69-367</inkml:trace>
  <inkml:trace contextRef="#ctx0" brushRef="#br0" timeOffset="166270.73">15723 10971 825,'0'0'138,"0"0"-137,0 0 17,0 0 42,45 136-45,-22-96-15,-8 0-9,-1-1-141,-3-8-235</inkml:trace>
  <inkml:trace contextRef="#ctx0" brushRef="#br0" timeOffset="166569.27">16464 11055 1156,'0'0'52,"0"0"-39,0 0 53,-131 118-46,98-30-5,7 11 17,6 9-4,9 4-3,6-6-9,5-5-4,0-13-11,21-19-1,8-12-3,2-19-21,2-16-31,5-15-34,-3-7-120,-3-29-201</inkml:trace>
  <inkml:trace contextRef="#ctx0" brushRef="#br0" timeOffset="166975.38">16568 11765 916,'0'0'61,"0"0"-44,50-109 32,-19 63-11,-2-6-29,-4 0-3,-8 6 0,-12 4 4,-5 7-1,0 13 4,-3 8-13,-19 13-1,-7 1-2,-4 12-16,-1 20-20,10 1 17,8 2-1,14-1-7,2-3 18,10-4 5,29-8-7,7-4 14,10-13 6,5-2 6,-3 0 26,-9 0 12,-11 0-13,-14 8-15,-13 8-8,-11 4 1,0 9 8,-4 1 4,-21 3-8,-4 6-17,-1-7-2,4-6-16,7-6-57,4-13-80,5-7-142,8 0-199</inkml:trace>
  <inkml:trace contextRef="#ctx0" brushRef="#br0" timeOffset="167150.23">17170 11594 1059,'0'0'16,"0"0"-10,118-76-12,-70 52-55,-13 1-223,-8-2-289</inkml:trace>
  <inkml:trace contextRef="#ctx0" brushRef="#br0" timeOffset="167318.65">17487 11351 428,'0'0'740,"0"0"-699,0 0-25,0 0 36,0 0-36,42 120-12,-31-89 2,-3 1-6,-4-2 0,-2 2-20,-2-4-47,0-4-99,0-8-210</inkml:trace>
  <inkml:trace contextRef="#ctx0" brushRef="#br0" timeOffset="167585.07">17405 11103 805,'0'0'339,"0"0"-328,0 0-5,176-44 45,-103 54-44,-4 26 14,-11 10-2,-13 4-8,-14 9 9,-16 2-7,-15 4 3,0-1-7,-8 3-4,-16-8-2,0-2-3,5-14-5,3-9-43,3-11-70,1-17-132,1-6-202</inkml:trace>
  <inkml:trace contextRef="#ctx0" brushRef="#br0" timeOffset="168865.49">14543 11182 531,'0'0'221,"0"0"-98,0 0-6,0 0-18,0 0-42,0 0-16,-19-31-10,9 27-5,-7 0-16,-7 4-6,-10 0 5,-10 0-9,-7 0 0,-5 12 5,2 6-5,4 2 0,9-2 1,10 4 5,9-2 4,10 8 0,8 9-10,4 10 3,0 11 5,14 16 2,7 15 4,2 9 5,-3 11-5,-5-4 9,-1 5-10,-9-1-2,-5-2-2,0-3-3,0-10-3,0-15 5,-2-18-6,-8-18 0,3-19-1,3-11 1,4-10-4,0-3 6,0 0-8,0 0 3,2 0-7,32-3-1,23-22 9,33-5 0,15 0-4,10 2-15,10 5-23,5 6-44,-5 3-101,-17-1-262</inkml:trace>
  <inkml:trace contextRef="#ctx0" brushRef="#br0" timeOffset="169623.3">17667 10596 839,'0'0'90,"0"0"-76,0 0 57,201-6-9,-101 1-40,5 2 0,0-1-14,-14 1-5,-15 3-3,-16 0 0,-20 0-2,-15 0-4,-16 0-3,-7 3 6,-2-1 3,0 10 16,0 7 27,0 18-7,-5 16-2,1 16-6,4 12-13,0 12-4,2 12 1,19 11-1,0 4 0,4 9-3,-3-3-6,-2-10 9,-10-16-5,-10-16 9,0-17 1,-23-12 2,-17-12 2,-9-7 4,-7-9-13,-1-12-6,1-9 0,4-6-5,13 0-14,12 0-28,14 0-37,13 0-86,6 0-323</inkml:trace>
  <inkml:trace contextRef="#ctx0" brushRef="#br0" timeOffset="170049.27">18693 12959 842,'0'0'159,"0"0"-89,0 0-48,114-145 45,-75 84-38,-2 3-25,-11 5 9,-8 10-8,-9 10 16,-9 12-7,0 6 2,-13 6-8,-10 4-6,-3 5-1,8 0-2,2 17-1,12 7 1,4 8-1,0 4 0,28 4 2,10-5 1,5 0-1,-3-7 0,-5-4-1,-8-2 4,-14-6-1,-8 1 5,-5-1 5,-7 2 0,-22 2-9,-4-7-3,1-2-12,4-11-60,6 0-129,2-30-235</inkml:trace>
  <inkml:trace contextRef="#ctx0" brushRef="#br0" timeOffset="170618.24">19020 10207 597,'0'0'46,"0"0"-36,0 0 70,0 0-30,-75 132-14,41-99 24,1-6-17,3-5-12,9-11-12,7-2-14,10-6 1,4-3 3,0 0-9,0-5-6,14-4-19,9 0 16,9 6 7,4 3 0,2 0 1,6 9 1,-1 1 1,-7-8 5,-3-2 9,-13 0 7,-9 0 11,-9-21 16,-2-4 17,0-5-11,-9 0-11,-13 2-16,-1 5-11,4 8-10,3 2-7,5 6-4,-1 0-101,3 2-193</inkml:trace>
  <inkml:trace contextRef="#ctx0" brushRef="#br0" timeOffset="171433.31">13178 15040 429,'0'0'259,"0"0"-190,0 0-20,0 0 65,0 0-47,123-52-6,-63 26-23,-2 0-17,-5 5-15,-10 7-6,-10 14-48,-10 0-134,-12 10-125,-11 18-214</inkml:trace>
  <inkml:trace contextRef="#ctx0" brushRef="#br0" timeOffset="171581.53">13378 15320 532,'0'0'251,"0"0"-190,0 0 44,0 0-22,0 0-65,0 0-9,183-62-9,-87 25-28,-5 2-235,-6-4-413</inkml:trace>
  <inkml:trace contextRef="#ctx0" brushRef="#br0" timeOffset="172340.72">14992 14633 476,'0'0'219,"0"0"-55,0 0 1,0 0-80,0 0-51,0 0-12,7 0-7,9 23 29,4 15 2,-6 0-21,3 9-13,-4-1-8,-3-6-4,0-1-7,-1-4-63,0-7-103,0-10-154,-2-15-206</inkml:trace>
  <inkml:trace contextRef="#ctx0" brushRef="#br0" timeOffset="172536.28">15237 14614 826,'0'0'168,"0"0"-142,0 0-3,0 0-4,0 0 10,0 0 12,64 140-12,-55-94-20,1 0-7,-4 0-4,2-5-81,-6-5-120,-2-8-99,0-10-179</inkml:trace>
  <inkml:trace contextRef="#ctx0" brushRef="#br0" timeOffset="172752.94">14772 14730 834,'0'0'74,"0"0"-29,0 0 5,156-85-25,-59 56-8,4 0 10,-5 0-1,-15 9-18,-19 4-7,-20 10-1,-22 6-74,-13 0-145,-7 22-74</inkml:trace>
  <inkml:trace contextRef="#ctx0" brushRef="#br0" timeOffset="172992.57">14870 15462 865,'0'0'110,"0"0"-105,119-4 80,-33-13-2,10-6-43,5-5 3,-8-2-8,-9 2-1,-12 4-16,-18 7-17,-21 10-1,-11 7-38,-15 0-94,-7 0-154,-18 18-173</inkml:trace>
  <inkml:trace contextRef="#ctx0" brushRef="#br0" timeOffset="173598.1">15403 15793 732,'0'0'77,"0"0"-72,0 0 91,0 0-48,0 0-44,0 0 8,-67 69 9,45-69 8,-2 0 7,6 0-8,1-5-4,7-4-11,2-6 1,6-2-11,2 3 5,0 2-8,12-3-3,15-2 3,4 8 0,0-2 0,0 8 3,-4 3-4,-3 0 1,-4 0-5,-4 14 5,-5 7 6,0 6-2,-9 9 11,0 0-3,-2 8-7,0 2 3,-13 3-7,-9-9 1,-3-1 1,1-13 0,0-6-1,1-8 0,3-7 0,5-5 1,2 0 5,5-8-8,8-6-5,0-4 4,2-5 1,19 11-2,3 7-1,5 5 2,3 0 1,-2 0 3,6 0-2,-2 5 4,-1 0 4,0-5 3,1 0 7,-5 0 3,-3-5-7,-1-8-10,-4-1-3,-4-5-2,1 2-34,-1-17-88,-3-7-215,-1-9-176</inkml:trace>
  <inkml:trace contextRef="#ctx0" brushRef="#br0" timeOffset="173796.3">15947 15159 1055,'0'0'59,"0"0"-52,0 0 3,129-104-8,-75 78-2,-4 5-160,-6-8-200</inkml:trace>
  <inkml:trace contextRef="#ctx0" brushRef="#br0" timeOffset="174028.66">16595 14534 1064,'0'0'78,"0"0"-72,0 0-1,0 0 40,29 120-18,-6-62-9,-6 2-1,-1 2-10,-5-1-5,-4-1-2,-5-4-23,1-12-73,0-12-152,2-18-100</inkml:trace>
  <inkml:trace contextRef="#ctx0" brushRef="#br0" timeOffset="174798.99">17130 14650 949,'0'0'109,"0"0"-77,0 0 51,0 0-51,0 0-30,-124 72-1,95-28 8,6 1-5,7 1 7,4-2-8,12-8 0,0-6-3,0-6-4,10-7-20,10-14-31,3-3 14,4-3 17,0-23-13,-6-6-10,0-7 3,-9 0 25,-2 4 19,-8 0 0,-2 12 16,0 5 20,0 9 25,0 6 25,0-2-23,0 5-15,0 0-30,0 0-17,0 13-1,0 13-4,5 6 4,3-1 0,4-2 1,1-3-1,0-4 0,1-8-1,1-1-3,3-6-2,0-7 2,0 0-7,2 0 2,-1-21 9,0-6 4,-2-7-2,-1-4-2,-4-1 1,-1 7 0,-1 5 0,-3 10 0,0 7 0,-2 6-1,-5 4 3,0 0 1,0 0-4,2 18 1,2 8-1,5 10 12,-4-5-5,-2-7-6,3-2-1,-4-12 1,-1-6 0,4 0-1,-5-4 3,2 0 3,5-18-3,0-13-3,6-5-4,3 4 4,-1 10 1,4 4-1,0 4 3,1 6 1,3 7 0,-4 1-1,0 0 0,-3 5-2,-3 9-1,-5 3-1,-3 5-3,-5 5-34,0 4-83,0-4-157,-7 2-99</inkml:trace>
  <inkml:trace contextRef="#ctx0" brushRef="#br0" timeOffset="175033.22">16580 14734 1006,'0'0'69,"0"0"-56,0 0 19,0 0-32,105-112-69,-46 86-72,-9 5-251</inkml:trace>
  <inkml:trace contextRef="#ctx0" brushRef="#br0" timeOffset="175205.22">17210 14258 1070,'0'0'23,"0"0"-23,0 0-2,0 0 0,147-67-189,-108 49-141</inkml:trace>
  <inkml:trace contextRef="#ctx0" brushRef="#br0" timeOffset="175370.53">17612 13980 1040,'0'0'102,"0"0"-94,0 0 7,0 0 16,19 116-24,-5-81-7,-5 7-10,-5 4-81,-4 0-201,0-6-195</inkml:trace>
  <inkml:trace contextRef="#ctx0" brushRef="#br0" timeOffset="175633.5">18153 14177 1087,'0'0'74,"0"0"-24,0 0 19,0 0-32,0 0-25,-84 160 15,68-89 0,4 4-3,4-3-4,3-7-12,5-3-4,0-10-4,10-10-3,14-3-29,2-15-47,3-5-75,-5-16-262</inkml:trace>
  <inkml:trace contextRef="#ctx0" brushRef="#br0" timeOffset="175990.81">18308 14708 1005,'0'0'124,"0"0"-84,34-108 28,-6 72-45,-6-4-14,-6 1 3,-6 4 5,-7-2-6,-3 10 0,0 6-5,0 6-5,-11 7-1,0 3-6,-1 5-13,4 0-10,-1 2-4,9 14 8,0 6-5,0 2-12,24 2 17,10 1 3,4-5 5,2-8 17,-1 2 1,-4-2 4,-9 2 9,-4-4 10,-8 2 1,-10 4-15,-4 2-8,0 4-2,-20 2-45,-5-4-119,-2-3-131,6-19-107</inkml:trace>
  <inkml:trace contextRef="#ctx0" brushRef="#br0" timeOffset="176173.32">18783 14464 896,'0'0'137,"0"0"-114,121-78 10,-80 66-27,-12 0-6,-5 5-152,-8 2-170,-6-2-160</inkml:trace>
  <inkml:trace contextRef="#ctx0" brushRef="#br0" timeOffset="176329.27">19079 14293 950,'0'0'175,"0"0"-131,0 0 15,0 0-28,0 0-10,0 0-15,71 102-3,-67-65-3,-4 2-38,0 6-93,-2-6-222,-11-12-346</inkml:trace>
  <inkml:trace contextRef="#ctx0" brushRef="#br0" timeOffset="176579.5">19074 13987 1129,'0'0'49,"0"0"-35,158-7 55,-91 42-48,-7 11-13,-8 8 15,-17 11-1,-10 6-2,-20 3-3,-5 1-8,0-4 2,-28-6-11,-5-5 0,2-6-1,2-13-64,4-20-101,6-16-366</inkml:trace>
  <inkml:trace contextRef="#ctx0" brushRef="#br0" timeOffset="176922.33">20485 14061 851,'0'0'192,"0"0"-153,-13 168 78,-9-68-18,-1 10-59,-8 13-27,-3 1 3,1-10-8,0-10-2,4-26-4,4-26 0,8-17-2,7-17 0,3-12-14,7-6-25,0-10-27,0-30-139,17-18-247</inkml:trace>
  <inkml:trace contextRef="#ctx0" brushRef="#br0" timeOffset="177149.19">20788 14105 1167,'0'0'87,"0"0"-84,-11 158 53,-7-56 27,-4 13-59,-4 5-10,-4-6-3,-1-3-4,4-21-2,3-20-3,3-24-2,8-20 0,7-17-2,-3-6-21,-1-3-39,-4-3-56,-7-32-463</inkml:trace>
  <inkml:trace contextRef="#ctx0" brushRef="#br0" timeOffset="179029.16">7279 15683 919,'0'0'73,"0"0"-67,-20 128 95,13-65 0,5 0-55,0-2-7,2-11-9,0-11-5,0-14-10,4-4-6,15-4-8,1-7-1,8-2 3,4-8-7,4 0-14,6 0-49,5-18-70,-1-20-146,-3-8-333</inkml:trace>
  <inkml:trace contextRef="#ctx0" brushRef="#br0" timeOffset="179210.91">7736 15543 795,'0'0'14,"0"0"-7,155-63 83,-84 41-53,-4 5-34,-12 0-3,-13 15-106,-16 2-124,-16 0-139</inkml:trace>
  <inkml:trace contextRef="#ctx0" brushRef="#br0" timeOffset="179485.04">7864 15520 343,'0'0'256,"0"0"-168,0 0 42,-36 134 5,36-76-32,0 9-19,0 9-3,4 10-27,1 9-7,-3-3-9,7-2-8,-3-1-9,4-13-5,1-12 7,2-16-7,3-23 3,-1-10-2,10-7-6,10-8 0,15 0-5,8 0-1,4-12-5,-4 6-8,-4 1-66,-1 5-31,-8 0-143,-12 0-363</inkml:trace>
  <inkml:trace contextRef="#ctx0" brushRef="#br0" timeOffset="180363.3">8842 15802 688,'0'0'186,"0"0"-125,0 0 5,0 0 20,0 0-55,0 0-17,0 0 3,49-102-4,-27 61 5,-5 2-10,-9 6 0,-8 3-2,0 7 1,-4 5-2,-17 4-4,-3 14 5,-7 0-6,2 22-1,-3 24 1,8 7 0,6 10 4,14 0 0,4-8 2,2-8 0,25-11 2,8-10-2,8-12 3,8-9-4,11-5 2,3-19-2,0-13 0,-7-8-5,-11-2-46,-12 1-127,-16-5-244</inkml:trace>
  <inkml:trace contextRef="#ctx0" brushRef="#br0" timeOffset="180949.15">8905 14676 545,'0'0'165,"0"0"-41,0 0 13,0 0-70,0 0-38,0 0-5,15 15 22,5 28 15,-1 20-19,-9 5-8,-1 3-13,-5-4-6,2-13-4,2-6-3,-1-12-5,3-18-2,7-5-1,5-13-4,7 0 4,11-9 0,4-13 0,-3-7-27,-8 4-30,-8 4-36,-14 6-117,-11 7-121,0-2-154</inkml:trace>
  <inkml:trace contextRef="#ctx0" brushRef="#br0" timeOffset="181106.08">8925 15008 659,'0'0'157,"0"0"-135,0 0 40,125-92-25,-68 63-31,-5-1-6,-13 6-100,-14 7-241</inkml:trace>
  <inkml:trace contextRef="#ctx0" brushRef="#br0" timeOffset="182223.29">9768 15575 396,'0'0'155,"0"0"-53,0 0 73,0 0-31,0 0-59,0 0 5,101-53-25,-71 11-33,-1-6-15,-5-1-13,-7-6 2,-7 3-3,-10 8 0,0 12-3,-2 5-3,-19 17-9,-2 10 6,-1 0-10,-2 19-15,6 8 3,11 8 13,9 0 2,0-3-9,21-6 13,18-1 7,6-4 2,0-4 0,-6 1 7,-10-4 4,-8 4-2,-15 5-4,-6 4-5,0 2 0,-9-1-7,-4-6-63,4-8-42,5-9-91,4-5-79</inkml:trace>
  <inkml:trace contextRef="#ctx0" brushRef="#br0" timeOffset="182779.01">10263 15250 460,'0'0'461,"0"0"-395,0 0-3,0 0-15,0 0-41,0 0 0,0 70 9,0-39-2,0 4-5,0-3-6,0-4 0,4-1 0,7-10-3,1-5 0,3-2-3,0-6-4,3-4-4,0 0 0,-1 0 11,1-17 1,-2-9-1,-2-6 3,-4-3 1,-1-1 0,-4 3-2,-2-2 3,-3 9 2,0 2 10,0 12 1,0 4 4,0 4 9,0 4-12,0 0-19,0 0-1,2 16-13,2 16 14,5-3 5,-3 0-2,-2-6 0,2-11-1,-2-3-1,-2-9-1,-2 0-1,0 0-2,6-4-5,1-24 5,7-6-11,1-2 3,0 7 8,4 8 3,1 8-4,1 9 4,5 4 0,-2 0 3,1 4 5,-1 15-2,-1 7-3,-8 0-3,-5 6-2,-8 3-12,-2 9-76,-6-3-165,-15-4-110</inkml:trace>
  <inkml:trace contextRef="#ctx0" brushRef="#br0" timeOffset="182930.43">10541 14841 762,'0'0'0,"0"0"-36,0 0 12,0 0-132,0 0-243</inkml:trace>
  <inkml:trace contextRef="#ctx0" brushRef="#br0" timeOffset="183138.9">10897 14877 757,'0'0'171,"0"0"-18,39 122-27,-20-64-68,-1 9-29,1-4-8,-4-5-10,-1-5-5,1-14-6,3-16 3,-3-9-3,5-10-3,5-4 3,-1-8-7,-2-16-33,-1-6-49,-13-2-118,-8-8-221</inkml:trace>
  <inkml:trace contextRef="#ctx0" brushRef="#br0" timeOffset="183283.4">11017 15017 847,'0'0'107,"0"0"-102,0 0 20,172-87-12,-109 75-13,-16 12-39,-18 0-193,-22 5-143</inkml:trace>
  <inkml:trace contextRef="#ctx0" brushRef="#br0" timeOffset="183581.27">9536 16062 943,'0'0'59,"0"0"-59,204-40 31,-75 12 47,22-12-42,15-1 6,4-3 13,3-4-19,-1 2-5,-20 6-14,-27 5-12,-34 8-5,-44 13-8,-27 9-34,-20 5-79,-12 0-80,-37 11-239</inkml:trace>
  <inkml:trace contextRef="#ctx0" brushRef="#br0" timeOffset="183831.09">10666 16056 936,'0'0'129,"0"0"-96,-2 126 61,15-68-34,1 9-44,-3 4-4,-1-13-2,-2-9 0,-2-14 0,7-15-4,3-6-3,7-11-3,12-3 0,3 0 4,4-22-4,-4-5-40,-12-4-72,-14-1-124,-12 2-197</inkml:trace>
  <inkml:trace contextRef="#ctx0" brushRef="#br0" timeOffset="183979.87">10610 16361 994,'0'0'119,"0"0"-111,0 0 7,139-117-9,-66 73-6,-7 4-110,-12 4-134,-13 4-331</inkml:trace>
  <inkml:trace contextRef="#ctx0" brushRef="#br0" timeOffset="184421.31">11615 14962 935,'0'0'36,"0"0"-27,185-81 61,-116 61-35,-6 5-29,-19 6-2,-17 6-3,-14 3-1,-12 0-10,-1 27 10,0 11 17,0 13 37,0 16-13,0 9 3,13 17-23,15 5 8,6 1-5,4 0-5,-7-6-4,-8-9 6,-17-6 2,-6 1-4,-18-8-6,-24-4-3,-7-8-9,-4-10-1,-5-9-11,-5-14-57,-6-21-143,-3-5-714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06:17:08.4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1832 1008 621,'0'0'224,"0"0"-121,0 0 29,0 0-21,0 0-30,0 0-23,0 0-32,0 0-6,-137 12-9,87 27-1,7 12 0,5 7-6,9 7-1,9 0-3,13-7-1,7-7 1,0-10-1,8-13-2,22-10-1,6-10-9,4-8 3,4 0-1,1-18 2,-1-10 4,-3-5-3,-10-1 6,-9 4-1,-8 6 3,-8 6 5,-4 6 0,-2 8-1,3 4 3,-3 0-7,0 0-4,0 4-10,0 21 4,3 3 9,12-1 1,0-5-2,5-6-5,3-5-3,5-11 4,4 0-5,4-8 8,-1-23 3,-7-5 5,-6 0-2,-14 2 3,-8 0 19,0 0 3,-14 7-9,-14 1-6,-3 15-10,-8 11-3,2 0-9,3 26-70,5 17-136,13 0-178,12 5-204</inkml:trace>
  <inkml:trace contextRef="#ctx0" brushRef="#br0" timeOffset="321.27">2259 1590 928,'0'0'195,"0"0"-128,69-106 12,-29 48-37,2-3-6,-7 6-26,-15 4-6,-18 5-1,-2 13-3,-2 6-4,-25 9-12,-2 14-15,0 4-3,-1 0 0,8 14-3,9 8 6,13 8 23,0 6 0,32 0-3,18 5 9,8-9 2,0-1 1,-6 1 1,-12-2 3,-16 0 2,-13 1-1,-11 7 0,-4 0 1,-25 6-7,-9-4-1,7-6-130,8-16-143,13-18-89</inkml:trace>
  <inkml:trace contextRef="#ctx0" brushRef="#br0" timeOffset="564.23">3169 972 1058,'0'0'156,"0"0"-105,0 0 16,0 0-42,-114 113 5,77-47-10,8 4 2,6-6-7,14 0-7,7-6-4,2-3-4,4-3 0,21-9-1,6-8-51,3-11-25,1-18-152,3-6-128,1-14-121</inkml:trace>
  <inkml:trace contextRef="#ctx0" brushRef="#br0" timeOffset="921.89">3510 1255 963,'0'0'194,"0"0"-123,0 0-11,0 0-32,-120 60-13,86-14-2,7 2-13,5-4 4,11-3-2,11-9-1,0-8-2,4-5 0,21-12-7,2-7-2,4 0-2,2-21-5,-5-8-4,-2-3 21,-9-2 0,-7-3 8,-6 9-1,-4 6 7,0 7 34,0 8 2,0 7-6,0 0-4,0 0-19,0 0-21,0 0-5,0 18-8,0 13 7,7 7 6,6 4-19,7-4-62,11-13-34,5-11-112,-1-14-199</inkml:trace>
  <inkml:trace contextRef="#ctx0" brushRef="#br0" timeOffset="1259.37">3849 1365 1113,'0'0'139,"0"0"-96,0 0-23,0 0-14,0 0 3,-32 109-1,32-69-4,0-2-3,0-9-1,18-6 0,5-9-4,4-12-10,6-2-12,1-7-1,-1-26-10,-4-4 12,-9-2 5,-8-2 20,-4 5 5,-8 7 2,0 8 37,0 12 13,0 4 1,0 5-15,0 0-12,-2 0-18,2 6-13,0 18-12,0 13 8,2 5 4,18 0-5,7-1-36,7 0-64,-8-13-103,-6-14-272</inkml:trace>
  <inkml:trace contextRef="#ctx0" brushRef="#br0" timeOffset="1479.29">4079 1146 1155,'0'0'107,"0"0"-65,0 0-8,162-40-17,-73 61 9,-4 25-6,-16 14-19,-15 12 5,-21 11 3,-26 3-4,-7 6 3,-16-2-7,-28-2-1,-3-16-2,0-17-72,7-30-6,13-25-343</inkml:trace>
  <inkml:trace contextRef="#ctx0" brushRef="#br0" timeOffset="2197.33">5331 1342 730,'0'0'278,"0"0"-210,0 0 64,0 0-73,0 0-36,-131 31 3,86 10-11,7 10-11,7 2 1,11 1-1,11-8-2,9-8-1,0-4-2,23-10-1,10-5-1,2-14-19,5-5 0,5 0-13,-3-19-10,-6-15 5,-6-3 16,-4-1 24,-10 0 3,-8 9 10,-3 9 8,-5 13 14,0 7 8,0 0-21,0 0-22,0 12-21,0 15 14,9 6 7,9-1 0,6-8-4,7-4-9,3-10 6,-1-8-9,3-2 15,-10 0 1,-3-10 1,-11-14 13,-4-5 38,-8-6-17,0 0-4,-11 1-8,-16 5-14,-7 9-9,1 11-3,2 9-12,-1 5-35,10 27-105,9 3-174,8 4-143</inkml:trace>
  <inkml:trace contextRef="#ctx0" brushRef="#br0" timeOffset="2512.2">5859 1729 1013,'0'0'160,"0"0"-107,74-119 6,-45 66-22,-2 2-1,-14 7-26,-9 5-10,-4 14 2,0 8-2,-2 7-16,-9 10-3,-3 0-18,8 0 3,4 17-15,2 7 22,0 3 12,25 1 10,10 1 5,8-5 0,-1-1 1,-7 0 1,-8-5 7,-14-1 6,-13 6-10,0 5 1,-21 2-4,-15 0-2,0-6-72,5-8-95,11-16-136,13 0-219</inkml:trace>
  <inkml:trace contextRef="#ctx0" brushRef="#br0" timeOffset="2752.96">6586 1087 1190,'0'0'162,"0"0"-136,0 0 6,0 0-15,0 0 12,-53 172-13,39-92-4,10 0-9,4-3 4,0-4-5,6-8-2,21-11-2,4-11-40,6-18-31,5-17-40,0-8-107,-6-16-82,-6-26-135</inkml:trace>
  <inkml:trace contextRef="#ctx0" brushRef="#br0" timeOffset="3105.01">6829 1175 891,'0'0'227,"0"0"-215,0 0 4,14 114 31,-8-52 3,-4-6-37,3-7-3,-1-16-10,1-11 1,0-12 0,-3-8 2,-2-2-2,8 0 2,6-17 8,8-9 1,7-3-11,-4 5-1,-3 11 1,1 2-3,-2 11-1,6 0 3,-2 9 1,-5 20 3,-10 7 14,-10 10 6,0 3-3,-15 3 1,-23 0-11,-1-6-2,-1-13-5,-1-11-3,8-19-1,-2-3-16,7-7-20,6-32-40,12-10-135,10-14-264</inkml:trace>
  <inkml:trace contextRef="#ctx0" brushRef="#br0" timeOffset="3339.16">7346 1209 939,'0'0'217,"0"0"-202,0 0 22,18 101 46,-7-40-23,1 3-29,-4 5-6,3-4-2,1-4-7,-1-13-11,7-7 0,-1-16-5,4-11 0,-1-9-11,-1-5-27,-3-5-9,2-20-21,-6-10-101,-12-7-224</inkml:trace>
  <inkml:trace contextRef="#ctx0" brushRef="#br0" timeOffset="3488.07">7293 1534 1090,'0'0'117,"0"0"-111,0 0 3,0 0-14,136-50 5,-74 22-134,-8 3-231</inkml:trace>
  <inkml:trace contextRef="#ctx0" brushRef="#br0" timeOffset="3650.98">7732 1634 1051,'0'0'142,"0"0"-137,0 0-1,0 0-1,158-62-3,-104 24-137,-11-2-304</inkml:trace>
  <inkml:trace contextRef="#ctx0" brushRef="#br0" timeOffset="4034.76">8142 1206 1052,'0'0'150,"0"0"-131,0 0-2,18 117 23,-9-69 5,2 0-20,-4-2-14,-5-3-4,1-12-3,-3-10 3,0-12-6,3-4-1,-3-5 1,3 0 6,2 0 0,3 0-7,7-14 2,8-4 2,6 4-4,4 4-2,1 3 1,-3 7-1,-4 0 2,-11 0 0,-8 7 1,-5 5 4,-3 8 1,0 4 5,-21 3 4,-12-1-6,-5-1-5,-2-6-1,3-10-3,2-4-7,10-2-32,4-3-33,10-3-89,8-23-248,3-13-351</inkml:trace>
  <inkml:trace contextRef="#ctx0" brushRef="#br0" timeOffset="4401.25">8553 1458 587,'0'0'350,"0"0"-289,0 0 35,0 122-50,4-84-20,5-6-11,-1-6-9,4-6-4,1-8 1,2-10-3,4-2 2,8-16 2,0-16 5,1-12-8,-4 2-2,-3 1 2,-8 10 1,-6 8 2,-7 14 29,0 9 32,0 0-5,0 0-22,0 0-18,0 8-14,0 16-6,0 7 3,0 3 13,0-5-5,0 0-10,17-10 0,8-3 0,11-5-1,-1-8-3,-3-3-27,-2 0-25,-10-17-65,-11-8-180,-9-3-259</inkml:trace>
  <inkml:trace contextRef="#ctx0" brushRef="#br0" timeOffset="4643">8813 1155 995,'0'0'175,"0"0"-147,0 0 4,165 22 17,-89 18 4,-4 14-13,-4 8-2,-14 10 1,-19 7-14,-16 9 2,-19-1-12,0-6-1,-19-11 0,-8-24-8,4-19-4,2-14-4,3-13-11,-1 0-31,3-32-50,13-18-232</inkml:trace>
  <inkml:trace contextRef="#ctx0" brushRef="#br0" timeOffset="4877.76">9968 1494 1297,'0'0'68,"0"0"-39,0 0-1,120-13 2,-46-5-12,-6 1-18,-14 2-2,-15 3-48,-18 7-52,-11 0-144,-10 3-391</inkml:trace>
  <inkml:trace contextRef="#ctx0" brushRef="#br0" timeOffset="5048.19">10008 1813 802,'0'0'386,"0"0"-307,0 0-2,151-15-6,-82-1-18,-11 0-39,-15 6-14,-18 6-23,-23 4-95,-2 0-159</inkml:trace>
  <inkml:trace contextRef="#ctx0" brushRef="#br0" timeOffset="6095.43">11602 1085 280,'0'0'216,"0"0"-66,0 0 29,0 0 0,0 0-65,0 0-20,0 0-23,-9 7-41,-29 42-6,-6 13-12,1 8 2,7-4-5,14-5 0,9-10-8,13-10 2,0-12-3,13-8-1,23-15-1,11-6 2,4-5-6,7-24-11,-7-9-10,-8-3-4,-14 4 13,-12 2 18,-13 11 2,-4 10 2,0 6 14,0 6 12,0 2-12,0 0-18,-8 18-3,-1 12 2,0 7-2,9-6 3,0 0-1,0-12 1,22-1-4,5-11 2,6-7-6,-2 0 6,1-14 2,-6-13 2,-7 0 1,-13-4 3,-6 0 2,0 0 2,-9 1-4,-13 11-4,-3 7-2,1 12-15,2 0-55,4 17-133,5 13-104,1 7-101</inkml:trace>
  <inkml:trace contextRef="#ctx0" brushRef="#br0" timeOffset="6412.17">12003 1646 942,'0'0'139,"0"0"-99,83-126 31,-47 68-36,-7-4-8,-12 4-9,-13 5-18,-4 16 8,-4 11-4,-13 11-4,-6 10-1,0 5-1,6 0-10,1 20 9,14 9-5,2 5-9,9 2 4,27 0 2,6 1 11,2-5 4,-3 0-4,-14-2 1,-12-4 14,-11 4 3,-4-2-6,-13 6-9,-18-5 5,-10 3-8,4-5-42,5-8-150,13-16-223</inkml:trace>
  <inkml:trace contextRef="#ctx0" brushRef="#br0" timeOffset="6823.76">12969 888 1064,'0'0'118,"0"0"-92,-139 30 25,72 35 2,-4 25-24,-2 17 15,21 2-9,16-7-9,28-12-9,8-11-8,20-12-4,24-9-4,8-9 2,4-10-3,-2-11-63,-4-16-72,-5-12-209,-10-12-510</inkml:trace>
  <inkml:trace contextRef="#ctx0" brushRef="#br0" timeOffset="7401.92">13698 1155 727,'0'0'192,"0"0"-133,0 0 28,0 0-50,0 0-10,0 0 8,-125 44-15,85-14 7,8 4 10,3 4-13,9 0-11,4 4-2,12-2-10,2-5 8,2-7-8,0-6-1,13-10 0,12-7-1,4-5-7,2-2-8,4-22-7,-1-6-4,-5-3 12,-7-3 6,-6-4 5,-6-3 4,-2 3 4,-8 3 4,0 8 18,0 14 5,0 8-3,0 7 8,0 0-16,0 0-12,0 26-6,-8 10 0,5 8 1,1 2 10,2-4-2,0-4-7,10-1-4,13-9 5,-1-8-5,2-6-1,1-6 1,0-4-35,-5-4-44,2 0-150,-6-9-170</inkml:trace>
  <inkml:trace contextRef="#ctx0" brushRef="#br0" timeOffset="7575.82">13933 1439 907,'0'0'139,"0"0"-135,0 0-4,139-58 0,-96 42-9,1 2-204,-13-2-75,-6 0-121</inkml:trace>
  <inkml:trace contextRef="#ctx0" brushRef="#br0" timeOffset="7979.23">14290 1177 733,'0'0'215,"0"0"-161,0 0-50,0 0 7,0 0 26,0 126 0,2-85 1,6-4-2,-2-1-10,3-7 10,-5-10-24,0-8-3,-1-7-7,-3-4 0,0 0 6,5 0 2,8-3 2,7-16-7,9-5-4,7-1-1,-5 7 0,2 7-1,1 4 1,-8 7-1,-1 0-4,-6 0 2,-8 16 3,-3 7 3,-7 0 14,-1 4-3,0-1 9,-22 2-2,-7-6-8,-2-5-7,-4-3-5,-1-11 2,1 1-2,-3-4-1,7 0-44,-1-10-75,12-17-195,2-4-301</inkml:trace>
  <inkml:trace contextRef="#ctx0" brushRef="#br0" timeOffset="8196.75">14696 1042 1034,'0'0'83,"0"0"-51,174 45 89,-114-1-70,-11 8-14,-19 4-12,-16 4-11,-14 0-6,-14 0 3,-24-2-6,-14-7-5,-2-7-3,-4-10-65,-1-10-86,-7-12-189,-11-12-272</inkml:trace>
  <inkml:trace contextRef="#ctx0" brushRef="#br0" timeOffset="8550.36">13478 1066 596,'0'0'303,"0"0"-208,0 0-19,0 0-3,-137 33-38,92 4 18,7 16-15,7 7-6,8 6 6,15 4-2,8 3-12,4-3-5,31-4-12,12-1-6,10-12-1,5-2-24,5-8-56,-3-11-156,-6-18-364</inkml:trace>
  <inkml:trace contextRef="#ctx0" brushRef="#br0" timeOffset="9395.35">15284 1223 666,'0'0'258,"0"0"-122,0 0-48,0 0-53,0 0-27,0 0 12,-10 82 5,8-48-8,2 0 2,0-2 5,0-2-11,4-5-10,10-9-2,5-4 3,2-8-2,2-4 0,4 0-2,0-20-3,0-8-8,-2-7 3,-6-1 0,-3-2-2,-5 4 10,-6 4 0,0 6 7,-5 6 3,0 6 5,0 4 3,0 4 5,0 4-10,0 0-8,0 8-5,-5 24-7,4 8 7,1 8 1,0-5 6,0-7-5,16-7 1,10-5 0,6-8 3,2-5-2,0-6 0,1-3-4,-4-2-40,-9 0-187,-11-15-332</inkml:trace>
  <inkml:trace contextRef="#ctx0" brushRef="#br0" timeOffset="10055.24">16036 1427 346,'0'0'128,"0"0"-41,0 0 54,0 0-3,0 0-12,0 0-45,0 0-31,-14 0-3,37 0-13,14 0 23,17-6 9,4-6-24,-2 3-26,-8 0-8,-11 3-8,-8 2-3,-9 3-52,-2-2-132,-8-5-201,-1-10-271</inkml:trace>
  <inkml:trace contextRef="#ctx0" brushRef="#br0" timeOffset="10512.24">16591 993 957,'0'0'84,"0"0"-63,8 106-15,4-54 26,1 0 11,1 0 11,-1-6-26,-4-5-7,-4-7-3,-1-7 2,-2-7-7,-2-5-9,2-9-1,1-4-1,-1-2 1,0 0 2,2 0 4,3-15-2,11-13-2,5-4-3,6 3-2,2 4 0,2 7-1,3 6-2,-1 6 3,1 6-3,-3 0 0,-8 15-1,-8 8-1,-10 5 4,-7 5 1,-2 1 6,-27-4 2,-9 0 1,-4-8 2,-3-7-3,6-3-1,4-7-3,9-5-2,4 0 1,8 0-3,10-19-44,4-6-105,0-6-254,14-6-310</inkml:trace>
  <inkml:trace contextRef="#ctx0" brushRef="#br0" timeOffset="10805.2">17139 1023 1062,'0'0'92,"0"0"-83,0 0-9,0 0 31,36 148 13,-27-90-14,-5 0-7,-1-1-2,-1-6 7,0-7 0,2-7-16,4-11 6,0-7-10,3-6-2,0-5-5,5-7 6,-2-1-7,10 0 0,0-4-1,3-15-36,-5-5-54,-13-2-153,-9-5-357</inkml:trace>
  <inkml:trace contextRef="#ctx0" brushRef="#br0" timeOffset="10950.07">17137 1325 1137,'0'0'21,"0"0"-21,0 0-1,162-92-14,-103 62-114,-12 0-229</inkml:trace>
  <inkml:trace contextRef="#ctx0" brushRef="#br0" timeOffset="11209.22">17440 923 1028,'0'0'58,"0"0"-58,133 32 69,-58 3-14,0 9 19,-5 9-36,-8 1-10,-20 6-6,-19 8-12,-21 2 5,-4 10 4,-41 3 15,-10-9 2,-5-11-7,4-12-5,12-19-10,8-11-8,10-9-5,10-9-1,12-3-42,2-3-66,0-38-201</inkml:trace>
  <inkml:trace contextRef="#ctx0" brushRef="#br0" timeOffset="15785.32">13779 2851 388,'0'0'632,"0"0"-547,0 0 54,0 0-31,0 0-66,0 0-24,0 0-5,-39 83 6,39-28 8,0-5-14,0-2-4,0-5-6,0-2-3,6 2-1,-2-3 0,-4 0-16,0 0-35,0 0-37,0-4-107,0-7-190,-17-6-164</inkml:trace>
  <inkml:trace contextRef="#ctx0" brushRef="#br0" timeOffset="15945.65">13513 3280 949,'0'0'91,"0"0"-69,0 0 64,151-109-36,-71 80-29,5 0-21,-7 10-24,-7-1-145,-11-2-207</inkml:trace>
  <inkml:trace contextRef="#ctx0" brushRef="#br0" timeOffset="16535.35">14627 2851 524,'0'0'341,"0"0"-260,0 0 8,0 0 19,0 0-47,0 0-13,-13-2-16,-10 24-19,-6 7 0,-4 10 6,1 6-2,1-1-3,2 0-10,11-3 0,9-6-4,7-7 0,2-8 0,0-8-2,25-8-3,6-4-13,11-6-3,3-22-8,-1-6-8,-3-4-5,-5 1 5,-12 6 26,-4 5 11,-11 8 4,-4 8 6,-5 6 13,0 4 17,0 0-9,0 1-31,0 24-2,-2 7 2,-1 4 0,3-2 2,0-4-1,15-9-2,17-6-1,10-13 0,7-2 2,3-5 1,-6-20 0,-5-3 7,-18 0-6,-6-2 6,-15 0 9,-2-4 11,-5 1 2,-19 5-15,-8 9-9,1 10-6,0 9-3,2 0-23,7 20-59,9 9-128,8 3-169,5 1-213</inkml:trace>
  <inkml:trace contextRef="#ctx0" brushRef="#br0" timeOffset="16858.14">15224 3230 843,'0'0'131,"0"0"-58,81-130 45,-50 73-66,-7 2-2,-10 1-35,-12 8-13,-2 9 0,-2 16 5,-19 6-2,-2 10-5,3 5-3,3 0-13,8 9 0,7 14 4,2 10 2,2 4 3,24 2 2,11-1 4,3-4 1,-2-2-1,-9 0 1,-12-6 3,-12 3 8,-5 3 6,-7 2-6,-22 4-8,-6 0-3,-1-6-64,5-10-187,3-18-276</inkml:trace>
  <inkml:trace contextRef="#ctx0" brushRef="#br0" timeOffset="17257.85">16354 2677 905,'0'0'111,"0"0"-61,-166 0 86,96 40-47,5 24-42,7 18-6,16 13 2,17 4-11,19-6-5,6-9-13,15-13-10,26-13-1,5-11-3,6-12-1,2-7-37,-6-13-62,-2-15-80,-3 0-215</inkml:trace>
  <inkml:trace contextRef="#ctx0" brushRef="#br0" timeOffset="17547.16">16941 2796 100,'0'0'1002,"0"0"-965,0 0 34,-122 9 4,83 21-49,1 12-1,5 8-7,0 8 2,8 0 4,9-3-4,9-3-3,7-6-8,0-5-5,21-5-4,6-7-1,3-5-8,2-9-65,6-11-92,1-4-207,0-17-247</inkml:trace>
  <inkml:trace contextRef="#ctx0" brushRef="#br0" timeOffset="17959.17">17301 2907 994,'0'0'145,"0"0"-109,0 0 39,0 0-19,-120 44-32,92-14-10,3 7-4,4 0-7,9 0 7,2-2-8,8 0-2,2-3-1,0-9 1,12-6-6,9-9-28,9-8-14,3 0 22,3-16 2,0-12-1,-9-4 6,-8-2 10,-8-2 9,-6-5 9,-5 7 4,0 7 27,0 10 25,0 12-8,0 3-4,0 2-14,0 0-25,0 18-14,-2 15 1,2 8 0,0-2-1,0-4 1,17-5-2,6-2-1,4-2-14,-3-2-51,3-2-80,-5-8-255</inkml:trace>
  <inkml:trace contextRef="#ctx0" brushRef="#br0" timeOffset="18120.16">17610 3132 1102,'0'0'96,"0"0"-91,0 0-4,130-66-1,-71 50-42,-3-2-251,-14-2-162</inkml:trace>
  <inkml:trace contextRef="#ctx0" brushRef="#br0" timeOffset="18486.26">18026 2835 646,'0'0'379,"0"0"-284,0 0-62,0 0-15,0 0 33,-4 135-6,4-84-32,2 0-4,2-5-1,4-10-5,-4-10 2,0-14-5,-2-6 2,-2-6 0,5 0 1,6-2-1,8-20 1,13-2 1,1-4-4,2 6 0,0 6-1,-1 8 1,-2 6 0,0 2-1,-4 0 1,-5 18 1,-9 3 9,-11 8-3,-3 0 8,-10 5 6,-21-5 2,-9-3-9,2-4-8,-3-12-4,0-6-2,1-4 0,3-4-17,6-22-51,-1-11-101,8-14-294</inkml:trace>
  <inkml:trace contextRef="#ctx0" brushRef="#br0" timeOffset="18734.9">18347 2651 1170,'0'0'37,"0"0"3,179 41 41,-108 2-51,-11 11-11,-18 11-9,-19 0-3,-22 8 5,-1 1 7,-30-1 1,-6-7-9,-2-13-10,9-15 3,7-11-4,9-16-29,5-11-51,8 0-39,0-28-171,0-10-498</inkml:trace>
  <inkml:trace contextRef="#ctx0" brushRef="#br0" timeOffset="19138.38">18900 2926 1064,'0'0'94,"0"0"-74,0 0 40,0 0-15,31 136-19,-15-90-13,6-2-9,3-11-3,4-6 5,6-13-5,1-14-1,0 0-6,-3-20-10,-4-18-5,-7-8 4,-4-2 11,-9-1 6,-9 5 0,0 14 5,0 10-4,0 15 25,-2 5 6,-7 0-12,-2 13-13,0 20-4,0 9 10,6 6 7,5 0-6,0-2 1,11-4 3,14-3-11,8-12-2,5-7-1,3-13 4,1-7-5,0 0 2,-6-21-5,-8-5-41,-14-6-53,-14-9-251</inkml:trace>
  <inkml:trace contextRef="#ctx0" brushRef="#br0" timeOffset="19680.11">20092 2847 779,'0'0'180,"0"0"-94,0 0 16,0 0-61,-25 115 11,25-54-2,0 4-18,0-7-4,4-4-10,7-4-14,-3-8-1,4-6-5,-8-8 2,-2-3-58,-2-8-74,0-2-127,-2-3-120</inkml:trace>
  <inkml:trace contextRef="#ctx0" brushRef="#br0" timeOffset="19838.22">19820 3305 809,'0'0'150,"0"0"-68,0 0-8,177-100-27,-86 66-16,-2 7-13,-8 5-18,-14 4-109,-20 1-246,-16-6-186</inkml:trace>
  <inkml:trace contextRef="#ctx0" brushRef="#br0" timeOffset="20216.85">20534 2810 1116,'0'0'27,"0"0"-9,0 0-8,31 120 13,-20-73 3,1-1-16,-3-3-2,-3-8 9,-4-4-6,0-13-5,-2-6 0,0-12-4,3 0 2,-1 0 14,5 0 9,5-6-6,8-12-8,6-2-5,5 3-8,1 10 2,0 7-2,0 0 0,-5 0 2,-10 6 1,-7 7 0,-10-1-3,0 7 6,-2 1 11,-27 1-2,-12 2-7,-1-1-3,1-4-3,3-3-2,14-8-2,11-2-34,6-5-27,7 0-63,9-29-213,20-11-287</inkml:trace>
  <inkml:trace contextRef="#ctx0" brushRef="#br0" timeOffset="20446.73">21080 2773 1028,'0'0'176,"0"0"-167,0 0-9,0 0 15,11 108 18,-7-45 8,2-1-5,-2-2-6,3-8 3,1-11-17,4-8-2,3-13-12,5-6-1,3-8-1,0-6-1,5 0-25,-4-15-28,-5-4-110,-9-5-209</inkml:trace>
  <inkml:trace contextRef="#ctx0" brushRef="#br0" timeOffset="20587.74">21087 3057 1191,'0'0'26,"0"0"-5,0 0-11,0 0-10,145-83-12,-87 53-181,-20 0-290</inkml:trace>
  <inkml:trace contextRef="#ctx0" brushRef="#br0" timeOffset="20809.16">21610 2571 117,'0'0'1015,"0"0"-1009,185 34 54,-90 7 34,1 12-35,-17 7-10,-19 2-29,-26 5-4,-29 3 11,-5 4-1,-47 4-4,-16 0-19,-5-10 4,1-14-7,13-15-21,9-17-63,7-19-99,5-3-443</inkml:trace>
  <inkml:trace contextRef="#ctx0" brushRef="#br0" timeOffset="22519.61">11711 4590 267,'0'0'141,"0"0"-82,0 0 8,0 0-16,0 0 13,0 0-25,-27-54-8,27 47-6,0 2 3,0 1 12,0 1 22,0 3-9,0 0 13,0 0-24,0 0-2,0 0-18,0 0-7,0 0 2,2 0 7,21 3 22,8 1-12,12 1 5,10 0 0,12-5-11,15 0-7,11 0-8,5 0 9,3 0-7,-2 0 1,6 0-11,-3 0 3,3 0 1,-3 0 0,-2 0-6,-2 0-1,7 0 2,1 0-1,3 0 1,2-6-1,1-5-3,-5 1 1,1 2 0,-3 1 5,-2-2-6,-1 1 0,0 0 2,3 0-1,5 2 1,2-1 3,0 0-5,-2 2-1,2-4-2,-4 1 3,4 0 0,-1-1 2,0 0-2,3 4 2,-3-2 0,5 3-1,2 0 3,2 0-4,1 2 4,3 0 0,-3 2-1,9 0-3,-6-4 2,1 0-2,4-4 2,-2 3-4,4-6 4,3 5-2,-5 0 7,0 0-7,-3 2 6,-1-2-6,-3 4 2,-3-3 7,-3 5-8,-3 0 1,-4 0 0,0 0-2,-9 0 0,4 0-1,6 0 1,3 0 0,6 0 0,0 0 1,-3 0 0,-6-3 0,0 1 3,-6 2-2,-3 0 0,-1 0-1,-3 0 1,3 0-1,8 0 0,-2 0 0,1 0 0,-7-2 0,-9 0 5,-3-1-5,-7 3 4,-3 0-5,-7 0 4,-3 0-2,-1-3 2,5-3 1,1 2-1,-2-4 2,-7 2-1,-24 2-5,-18 1 0,-20 0-8,-6 1-31,-51 2-58,-36-2-170,-47-3-576</inkml:trace>
  <inkml:trace contextRef="#ctx0" brushRef="#br0" timeOffset="23345.31">16083 5023 717,'0'0'61,"0"0"-23,0 0 74,0 0-32,0 0-35,-67 102-10,40-84-23,0-6 4,-3-5-1,7-6 2,1-1 4,3 0-4,4-6-6,6-12 3,6-2-5,3-4-5,0-4-4,21 2-2,8 0 2,11 6 2,5 4-1,3 2-1,-1 8 4,-2 6-2,-12 0-2,-11 0 1,-3 20-2,-9 9 2,-5 12-1,-5 7 8,0 8 3,-2 4-3,-18 1 1,-7-1-7,-2-4 9,-6-5-5,1-8-1,0-7-1,1-8-3,8-10-1,8-6 2,5-9-1,3-3 5,3 0 0,6-15-3,0-6-3,0-8-6,27 5 4,6 6 4,9 11-2,7 4 0,8 3 3,3 0 5,6 0-3,-1 6 10,-5-6 4,-4 0 7,-16 0 6,-9-3 5,-8-6 5,-11-3-17,-4 2-1,-6-2-8,-2-3-11,0-6-5,0-4-21,0-2-55,0-7-131,-6-12-706</inkml:trace>
  <inkml:trace contextRef="#ctx0" brushRef="#br0" timeOffset="26294">2224 6075 614,'0'0'153,"0"0"-75,0 0 84,0 0-63,0 0-21,0 0-23,4-1-32,-4-6 4,0 2 6,0-4-5,-4 2-7,-12-1-1,-3 2-6,-6 2-2,-6 0-3,-3 4-4,3 0-5,-5 8 7,0 15-7,1 9 1,-5 11-1,4 11 1,9 14-1,3 13-3,17 7 3,7 6 1,0 0 0,13 0 0,14 5 0,4-1-1,3 1 0,1-2-1,1-6 1,-2-8 0,-10 0 2,-8-9-2,-14-8 0,-2-7 2,-6-9 0,-24-7 2,-7-8 6,-8-9 10,-7-6-4,-3-10-1,-5-6-2,3-4-6,7 0-7,12-4 0,13-6-7,12 4-33,13 0-48,9 2-124,26-3-436</inkml:trace>
  <inkml:trace contextRef="#ctx0" brushRef="#br0" timeOffset="27230.08">2179 8208 926,'0'0'144,"0"0"-74,0 0 7,0 0-39,0 0-22,0 0 4,-61 114-11,57-67 2,4 0-7,0-5 7,4-10-8,19-6-3,4-10-1,0-14 1,4-2 3,2-14-1,-1-20 1,-3-8 1,-7-4-2,-14-3 3,-8 6-1,0 7 2,-15 8 12,-7 7 7,-2 11-8,-3 6-8,-4 4-9,2 0-12,2 0-39,9 0-67,13-12-311</inkml:trace>
  <inkml:trace contextRef="#ctx0" brushRef="#br0" timeOffset="27708.78">2434 5646 673,'0'0'269,"0"0"-146,0 0-24,0 0-41,0 0-26,0 0-27,15 63-3,-1-2 12,-3 8 10,-5-3 3,0-1-7,2-6-8,1-6-5,-3-7-3,6-12-1,-1-10-1,4-10-2,8-11 1,7-3 1,6 0-2,5-23-15,-7-5-58,-4-6-84,-20 0-252</inkml:trace>
  <inkml:trace contextRef="#ctx0" brushRef="#br0" timeOffset="27860.69">2384 6046 767,'0'0'255,"0"0"-198,0 0-13,0 0-44,0 0 0,179-79-9,-108 47-263,-11 2-347</inkml:trace>
  <inkml:trace contextRef="#ctx0" brushRef="#br0" timeOffset="28326.05">3327 6529 889,'0'0'97,"0"0"-32,0 0 75,0 0-80,0 0-18,-127-75-21,100 75-12,-2 7-1,0 20 0,6 10-1,7 7-1,4 6 0,7 4-4,5 6 4,0 3-3,10 2-3,10 1 2,0-5-4,0 1 0,-5-2-49,-4 1-101,-9-3-159,-2-8-110</inkml:trace>
  <inkml:trace contextRef="#ctx0" brushRef="#br0" timeOffset="29119.88">2943 7291 469,'0'0'430,"0"0"-363,0 0 42,-17-118-55,59 73-54,20-6 3,10-8-2,6-1 1,0-3-4,-9 4-11,-4 11-8,-14 5-2,-11 13-19,-11 4 10,-11 4 32,-9 2 10,-7 4 22,0 2 7,-2 4 24,0 4-14,0 0-7,0 3-17,0 0-18,0 1-1,0 2-6,0 0 0,0 0-5,0 0 3,0 0 2,0 0 0,0 0 0,0 0 0,0 0 2,0 0 1,0 0 1,0 0-2,0 0 0,0 0 0,0 0 1,0 0 5,0 0 1,0 0 5,0 0-4,0 0-1,0 0-3,0 0-6,0 0-1,0 0 0,0 0 1,0 0-1,0 0 1,0 0 0,0 0 0,0 0 0,0 0 0,0 0-1,0 0 0,0 0-8,0 0-21,0 0-5,0 3-7,0 4-44,0 0 8,0 0-16,0-3-13,0 0 7,0-2 17,1-2 6,-1 0 21,4 0 56,0 0 6,-1 0 72,-1 0 1,0-8 9,-2 2 17,0 3 13,0 3-31,0 0 3,0 0-17,0 0-18,0 5-35,-11 25-16,-4 18 4,-4 21-4,6 7 2,2 8 2,5-4-2,6-12-3,0-12-3,0-13 0,17-16 0,8-6-5,8-13-25,7-8-26,4 0-81,-2-8-167,-7-18-211</inkml:trace>
  <inkml:trace contextRef="#ctx0" brushRef="#br0" timeOffset="29495.99">3855 6829 932,'0'0'172,"0"0"-126,0 0-7,0 0-21,0 0-11,-30 115 5,30-71-9,0-7-1,0-3 1,15-11-3,3-6-3,4-8-4,5-9-30,4 0-2,2-16-5,-2-14 5,-2-4-2,-8-4 27,-7-2 14,-3-3 5,-7 6 15,-4 7 38,0 10 18,0 7-2,0 9-6,-4 3-22,-3 1-18,0 0-13,2 12-15,1 20 0,4 5-5,0 7 2,2-6 2,21-1-1,4-7-21,4-5-26,2-10-81,-4-10-120,-12-5-191</inkml:trace>
  <inkml:trace contextRef="#ctx0" brushRef="#br0" timeOffset="29738.42">4179 6581 1121,'0'0'90,"0"0"-77,0 0 15,0 0-14,148-68-10,-74 78 14,-7 24-9,-8 10-7,-18 8 5,-15 8 3,-20 9 4,-6 3-4,-9 1 1,-22-6-2,-4-11-6,-2-11 3,10-12-6,10-15-38,9-10-117,8-8-217</inkml:trace>
  <inkml:trace contextRef="#ctx0" brushRef="#br0" timeOffset="30454.89">4895 6895 1035,'0'0'46,"0"0"-7,0 0 24,-136 35-46,106 11-5,3 2 1,10 5-10,5-3-2,10-6 2,2-11-3,0-10-4,27-10-33,6-10 8,8-3-13,-1-10-8,-3-20 23,-5-10 18,-10-1 9,-7 1 1,-5 3 7,-8 3 35,-2 11 8,0 7 12,0 11-1,0 5-13,0 0-33,0 25-16,4 23 0,15 25 0,2 14 11,4 18-2,0 7-3,-7 7-6,-7 1 2,-11-8 1,-3-12 3,-28-19-2,-8-24 2,-9-20 12,-1-16 5,0-20 0,0-1-2,7-24-4,8-28-9,10-16-4,20-9-1,4-1-3,13 1-6,26-2 1,11 2-20,8 2-40,0 8-45,-2 7-237,-12 2-477</inkml:trace>
  <inkml:trace contextRef="#ctx0" brushRef="#br0" timeOffset="30682.11">5381 6703 1188,'0'0'105,"0"0"-93,0 0 11,0 0-4,-120 104-9,103-23 3,8 5-2,5 4-3,2-8-5,2-9 0,0-11-3,9-8-1,13-12-32,3-12-65,6-20-176,2-10-161</inkml:trace>
  <inkml:trace contextRef="#ctx0" brushRef="#br0" timeOffset="30929.62">5561 6771 1050,'0'0'214,"0"0"-195,0 0-15,0 0-2,-9 156 16,9-72 8,0 5-8,0-7-16,0-6 6,0-15-6,9-11 0,2-16-2,7-12 1,2-12-1,2-10-17,7 0-26,0-24-55,-2-6-147,-4 0-230</inkml:trace>
  <inkml:trace contextRef="#ctx0" brushRef="#br0" timeOffset="31139.22">5523 7238 794,'0'0'126,"0"0"-120,0 0-6,0 0 15,122-57 17,-77 37-15,-1 0-12,-5 1-5,-10 3-161,-8 2-91</inkml:trace>
  <inkml:trace contextRef="#ctx0" brushRef="#br0" timeOffset="31310.09">6016 7139 1118,'0'0'47,"0"0"-46,0 0-1,0 0 0,158-53-32,-104 27-232,-10-2-124</inkml:trace>
  <inkml:trace contextRef="#ctx0" brushRef="#br0" timeOffset="31647.79">6403 6934 848,'0'0'243,"0"0"-181,0 0-18,0 0 2,0 0-9,-24 132-15,24-88-14,0-8-8,0-4 4,0-7-4,11-9 0,10-8 0,3-8-20,10 0-5,3-18-22,-3-14 12,-5-3-12,-7 1 21,-9 0 18,-11 0 8,-2 2 6,0 8 21,0 10 36,-2 8 12,-2 6-16,2 0-16,-3 1-23,5 28-19,0 5 1,0 7-2,5 0 1,10-1-4,7-5-14,-1-3-71,-6-13-124,-3-8-247</inkml:trace>
  <inkml:trace contextRef="#ctx0" brushRef="#br0" timeOffset="31875.28">6680 6717 1046,'0'0'85,"0"0"-76,0 0 26,165 12 11,-109 26 10,-6 7-20,-7 8-14,-9 6-5,-14 1-6,-16 6-8,-4 1 0,-2-9-3,-20-6-29,3-14-55,2-12-154,11-15-165</inkml:trace>
  <inkml:trace contextRef="#ctx0" brushRef="#br0" timeOffset="32345.12">7530 6875 1162,'0'0'117,"0"0"-102,0 0 23,-137 115-10,119-67-20,7 2-4,5-4-3,6-5 1,0-12-4,0-4 0,13-7-10,11-12-8,3-6-2,7 0-2,-1-17-2,0-15-1,-6-8-6,-4-6 10,-8-6 12,-3-12 6,-8-8 5,-4-9 3,0 3 1,-3 10 18,-10 15 13,2 22 5,5 16 18,3 15-12,3 0-17,0 15-29,0 23 4,9 16 0,14 6 18,-1 3-10,0 1-1,-2 2-5,-5-5-4,-1-2-2,-7-9 0,-3-9-11,-4-12-45,2-12-44,0-9-92,6-8-179,5-14-157</inkml:trace>
  <inkml:trace contextRef="#ctx0" brushRef="#br0" timeOffset="32690.1">7866 7025 984,'0'0'88,"0"0"-43,0 0 10,0 0-33,22 124-14,-2-109-7,3-2 1,-4-13-2,6 0-5,0-6 4,-1-24 1,3-5-3,-5-5 3,-6-1 1,-8 4 0,-3-1 3,-5 16 16,0 8 42,0 7 12,0 7-25,0 5-18,0 21-20,0 18-6,0 6 15,12 2 10,5-5-17,7-7-3,6-8-6,-4-11-4,-1-5 5,-2-9-5,-4-7-15,1 0-32,-2-12-40,-1-19-122,-5-5-414</inkml:trace>
  <inkml:trace contextRef="#ctx0" brushRef="#br0" timeOffset="32931.85">8893 6970 1099,'0'0'139,"0"0"-119,0 0-5,155 0 26,-100-10-27,-8-2-14,-14 2-25,-14 0-136,-13 3-179,-6 6-153</inkml:trace>
  <inkml:trace contextRef="#ctx0" brushRef="#br0" timeOffset="33125.16">8988 7207 995,'0'0'93,"0"0"-39,137 0 21,-81-8-37,-14-4-3,-9 6-20,-14 2-14,-13 2-1,-6 2-45,0 0-128,-17 0-279</inkml:trace>
  <inkml:trace contextRef="#ctx0" brushRef="#br0" timeOffset="33868.06">11116 6336 958,'0'0'81,"0"0"-39,0 0 75,0 0-68,0 0-24,-87-102 8,38 84-16,-9 8 4,-13 10 1,-6 0-2,0 23 0,3 26 2,14 15-2,16 21-10,19 19-1,16 18 5,9 16-7,13 7-4,20 3-2,8 1 1,-3-3-1,0-4 4,-7-9-5,-15-15 0,-16-16 2,0-11-2,-23-17 1,-14-14 0,-7-16 5,-2-19 5,-1-14-8,-3-11 4,0 0-5,6-9 0,10-5-2,14 5-5,10 5-26,10 4-54,6 0-117,23 13-275</inkml:trace>
  <inkml:trace contextRef="#ctx0" brushRef="#br0" timeOffset="34219.96">10946 8700 1165,'0'0'43,"0"0"-37,0 0 44,-13 131-25,33-102-14,5-6-7,0-7 4,5-9-7,2-7 2,-1 0-3,-3-32 3,2-5 4,-15-7-5,-5-5-1,-10 1 0,0 2 10,-15 13 7,-13 8 2,-6 22 2,-5 3-6,-1 3-14,-1 18 2,5-7-4,12-3-18,5-11-43,16 0-127,3-40-293</inkml:trace>
  <inkml:trace contextRef="#ctx0" brushRef="#br0" timeOffset="34633.9">11359 5978 1031,'0'0'67,"0"0"-23,0 0 27,0 0-52,0 0-15,0 0 21,-2 155 10,2-82-11,0-4-3,-2-8-3,2-8-7,0-12 2,0-10-6,15-16-5,8-8-1,9-7 1,2-4-2,4-21-25,-10-1-35,-7-3-122,-19 0-202</inkml:trace>
  <inkml:trace contextRef="#ctx0" brushRef="#br0" timeOffset="34785.33">11208 6374 1010,'0'0'110,"0"0"-102,0 0 2,115-79-4,-43 52-6,-6 5-65,-16 5-333</inkml:trace>
  <inkml:trace contextRef="#ctx0" brushRef="#br0" timeOffset="35577.4">11927 7224 548,'0'0'476,"0"0"-431,0 0-7,0 0 38,0 0-54,-113 53-13,90-11 12,7 6-10,6 2 1,3-3 4,7-8-5,0-3-4,0-10 0,23-8-7,8-9 0,7-9 0,1 0-19,1-20 12,-2-9-6,-4-3-2,-9 0 2,-6 5 13,-9 2 3,-7 9 1,-3 8-1,0 5 13,0 3 0,0 0-5,0 6-9,0 15-2,0 7-2,0 2-2,0-8 1,0-1-1,12-8-6,10-2-2,3-10-13,4-1 8,-3 0 6,-3-17 11,-7-4 4,-9-2 3,-3-2-1,-4-1 26,0 0-14,-4 2-2,-13 7-6,0 8-10,-1 7-1,-2 2-3,0 6-48,-1 20-68,8 8-216,5 2-172</inkml:trace>
  <inkml:trace contextRef="#ctx0" brushRef="#br0" timeOffset="35923.59">12406 7645 1078,'0'0'83,"0"0"-79,88-124 23,-53 73-5,-6-2-11,-13 3-11,-16 6-1,0 14-11,-9 12 10,-17 10 1,-3 8-8,2 0 0,6 0 3,11 12 3,10 12-2,0 4-2,12 2-5,22 2 7,11-2 5,1 0 0,-5-4 4,-5 1 0,-17-5 8,-7-2 1,-12 2-7,0 0 1,-14 0-2,-20 0-5,3-1-32,0-7-38,11-3-81,11-11-55,9 0-67</inkml:trace>
  <inkml:trace contextRef="#ctx0" brushRef="#br0" timeOffset="36171.06">13135 7032 1028,'0'0'138,"0"0"-97,0 0 39,-118 78-30,87-20-24,12 10 10,7-1-12,12 1-9,0-7-2,0-5-13,16-8 2,3-6-4,4-6 1,-1-10-34,-1-6-33,-4-14-87,1-6-148,-3-6-172</inkml:trace>
  <inkml:trace contextRef="#ctx0" brushRef="#br0" timeOffset="36583.28">13501 7236 271,'0'0'791,"0"0"-744,0 0 21,0 0 8,0 0-59,0 0-10,-125 77 3,96-33-9,7-2 3,7-2-2,10-5-2,5-7 0,0-5 0,17-10-17,8-12-18,8-1-7,1-6 13,2-21 9,-4-5 19,-9-5 1,-7-3 4,-7-4-3,-7 6 22,-2 5 26,0 14 6,0 9 3,0 6-13,0 4-10,0 0-3,0 1-29,0 26 0,0 4-3,1 6 2,10 1 1,-3-1-3,3-5-14,3-6-37,-1-7-49,8-9-86,-2-10-151,8 0-113</inkml:trace>
  <inkml:trace contextRef="#ctx0" brushRef="#br0" timeOffset="36919.91">13811 7311 810,'0'0'236,"0"0"-125,0 0 11,0 0-70,0 0-42,0 0-5,-20 80-2,20-48-1,0-3-2,0-6 5,9-5-5,13-8-14,5-6 4,2-4-8,7-8-15,-1-20 16,-6-6-5,-6 0 8,-9-4 8,-5 6 6,-5 2 8,-4 8 23,0 11 13,0 4 19,0 7-24,-6 0-16,-1 16-18,6 16-3,1 10 0,0 0-1,0 2-1,16-2 0,3-6-14,4-5-29,-3-9-59,-3-13-201,-11-9-220</inkml:trace>
  <inkml:trace contextRef="#ctx0" brushRef="#br0" timeOffset="37157.65">14080 7034 685,'0'0'464,"0"0"-435,0 0 25,175-32 11,-99 68-41,1 16 22,-3 12-13,-13 9 3,-26 5-9,-20 6-8,-15 6-9,-13 3 0,-30-5-6,-3-13-4,1-20-1,5-18-23,15-22-34,10-15-82,9-12-310</inkml:trace>
  <inkml:trace contextRef="#ctx0" brushRef="#br0" timeOffset="37849.89">15095 7209 666,'0'0'263,"0"0"-167,0 0 13,0 0 3,0 0-67,0 0-9,-116 36-15,79 14 1,0 9 2,11 2-2,12-5-7,14-7-9,0-12-6,16-8 0,18-11-3,8-12-7,7-6-6,3-8 1,-2-24-2,-5-6-6,-9-6 10,-9 1 8,-10 5 5,-7 10 2,-8 10 0,-2 10 10,0 8 9,0 0-13,0 8-8,0 22 0,0 8-3,0 0 6,0-3-6,2-9 1,19-4-3,6-15 5,7-7-3,0 0 2,-7-11 1,-1-11 4,-12-5-3,-8-3 8,-6-2 5,0 0-6,-5 4-4,-16 6-4,1 9-2,-3 13-20,3 0-26,3 14-90,7 15-142,0 8-100</inkml:trace>
  <inkml:trace contextRef="#ctx0" brushRef="#br0" timeOffset="38179.08">15556 7677 990,'0'0'81,"0"0"-24,121-131 43,-81 75-75,-11-1-4,-15 1-12,-14 10-8,0 10 2,-16 14-2,-9 10-1,5 8-3,7 4-7,8 0 9,5 13-8,0 16-21,9 3 0,20 2 20,6 0 8,6 0 2,-5-3 0,-7-2 16,-11-2 12,-13-1-7,-5 0-6,-1 1-7,-28-1-4,-6-1-4,0-9-29,12-8-67,4-8-66,17 0-99,2-22-145</inkml:trace>
  <inkml:trace contextRef="#ctx0" brushRef="#br0" timeOffset="38407.96">16238 7037 1166,'0'0'87,"0"0"-50,0 0 41,-117 102-41,96-42 0,4 2-17,14 5-13,3 0-4,0-4-2,3-4-1,19-6-1,5-12-24,4-12-21,2-13-12,5-16-51,-1 0-151,-2-20-139</inkml:trace>
  <inkml:trace contextRef="#ctx0" brushRef="#br0" timeOffset="38766.18">16443 7150 635,'0'0'339,"0"0"-268,0 0-41,21 113 62,-15-55-54,-4-2-23,3-6-6,-3-13-8,0-18 1,0-9 0,0-10 0,6 0-1,1-10 6,9-16-1,3-4-4,10 3-1,2 8-1,9 9 1,2 4-1,3 6 2,-3 0 7,-5 6 15,-16 14-1,-11 6-1,-12 9 2,-6 1 1,-33 4-5,-14-4-9,-2-4-7,-1-6-3,8-10-1,9-9 0,10-4-3,8-3-31,10-3-15,11-20-76,0-9-191,3-6-297</inkml:trace>
  <inkml:trace contextRef="#ctx0" brushRef="#br0" timeOffset="39014.05">16983 7128 862,'0'0'272,"0"0"-231,0 0 22,0 108 11,0-49-34,0 3-15,2 1 1,5-4-5,5-5 1,0-12-13,7-9-3,0-9-3,2-11-2,-1-8-1,-1-5-9,4 0-34,-2-18-13,2-6-50,-7-2-113,-6-3-190</inkml:trace>
  <inkml:trace contextRef="#ctx0" brushRef="#br0" timeOffset="39170.9">16983 7435 590,'0'0'602,"0"0"-567,0 0-29,0 0 1,160-38-7,-104 20-106,-7-4-261</inkml:trace>
  <inkml:trace contextRef="#ctx0" brushRef="#br0" timeOffset="39335.9">17508 7439 1090,'0'0'72,"0"0"-67,0 0 5,159-40-10,-112 18-29,-12-2-177,-7-1-267</inkml:trace>
  <inkml:trace contextRef="#ctx0" brushRef="#br0" timeOffset="39709.06">17957 7120 981,'0'0'159,"0"0"-108,0 0 24,0 157-27,13-92-15,-2 0-19,-2-2-2,-4-9-4,-3-14 1,-2-14-3,0-12-5,2-14 2,-1 0 1,12-21 0,2-10-1,8-6-3,4 5-3,-1 7-3,-1 8 6,-3 8 0,-2 2-1,-2 7-2,0 0 3,-4 10 0,-8 10 3,-6 4 11,0 3-3,-14-1 11,-14 2-8,-8-6-7,-4-2-4,-2-4-2,-3-6-1,7-6-18,11-4-21,7 0-26,18-24-117,2-9-240</inkml:trace>
  <inkml:trace contextRef="#ctx0" brushRef="#br0" timeOffset="40077.73">18267 7367 1026,'0'0'185,"0"0"-155,0 0 17,0 0-6,27 126-34,-11-104-7,-1-5 1,1-8-1,3-9-1,3 0-12,6-13-3,3-20-11,0-1 10,-6-2 12,-8-6 4,-5-1 1,-8 11 5,-2 9 19,-2 13 27,0 10 9,0 0-10,0 7-30,-6 24-4,-1 10 5,7 2 0,0 1-12,4-4-6,18-8 2,5-6-5,2-9 0,2-13 0,3-4-19,-3 0-15,-6-22-29,-9-3-46,-10-3-194,-6-2-366</inkml:trace>
  <inkml:trace contextRef="#ctx0" brushRef="#br0" timeOffset="40301.13">18666 6972 1083,'0'0'137,"0"0"-115,138-19 45,-73 40-48,2 21 5,-1 12-10,-3 7-3,-10 3 31,-12-1 11,-21 2-36,-20 1-5,-4 0 0,-34 0-10,-16-4-2,-5-9-3,10-12-32,7-20-59,11-19-215,3-2-587</inkml:trace>
  <inkml:trace contextRef="#ctx0" brushRef="#br0" timeOffset="40940.04">19707 7209 862,'0'0'144,"0"0"-94,0 0 62,-131-17-32,93 28-60,2 15-3,3 10-3,8 7-8,7 6-5,11 0 0,7-6-1,0-9 0,0-7-3,23-9-15,6-14-4,6-4-2,5-3 0,-1-24 7,-4-10 4,-3-5 3,-8-4 10,-9-8 2,-9-4 1,-3-7 3,-3-1 15,0 1 2,0 2 2,3 17 8,-1 18 1,-2 16-3,0 12 5,0 0-19,2 28-17,3 23 0,0 12 12,5 6 2,1 0-9,0 1-1,-3-7-2,3-3-2,-7-6-3,0-11-29,1-12-44,1-11-135,5-15-232</inkml:trace>
  <inkml:trace contextRef="#ctx0" brushRef="#br0" timeOffset="41321.93">20039 7340 1032,'0'0'124,"0"0"-99,0 0 35,0 0-40,-26 124-13,34-96-2,10-5-5,6-2 1,1-11 0,8-10-1,6 0-5,0-10-2,0-16 1,-6-9 6,-5-1-9,-9-4 5,-4 2 4,-10 8 7,-3 10 11,-2 12 30,0 7 3,0 1-8,0 13-22,-2 26-17,-7 13 15,7-1-2,2-6-4,0-8-8,29-6-2,13-14 9,16-8 6,9-9-9,4-9-6,-2-18-1,-11-5-2,-20-1-40,-20 3-33,-18 0-89,-11-5-452</inkml:trace>
  <inkml:trace contextRef="#ctx0" brushRef="#br0" timeOffset="42098.53">7258 10090 1120,'0'0'111,"0"0"-100,0 0 70,0 0-25,0 0-38,0 0-17,1 16 6,59-16 5,6 0-6,-4 0-6,-4-5-17,-4-4-55,-8-1-120,-15-3-254</inkml:trace>
  <inkml:trace contextRef="#ctx0" brushRef="#br0" timeOffset="42268.05">7287 10488 1020,'0'0'163,"0"0"-163,0 0 7,0 0-7,127-33 15,-52 10-15,1 4-111,-7-1-334</inkml:trace>
  <inkml:trace contextRef="#ctx0" brushRef="#br0" timeOffset="42792.01">8847 9601 1006,'0'0'112,"0"0"-84,0 0 60,0 0-33,0 0-26,-118-102 1,88 96-12,-3 6-5,-5 0 4,-7 13-7,-4 12 1,1 8-1,0 13 2,6 9-2,5 11-3,5 14 1,14 13 3,10 14-2,8 10-6,0 4 4,24 2-4,12 7-1,4 4-2,3 6 5,-10 1-3,-12-7 0,-9-12 1,-12-18 4,-2-16 12,-27-21 5,-2-19-2,-5-17-5,-7-12-7,-1-15-3,-3-4-2,1-4-3,1-16-2,10 0-21,14 6-25,12 2-35,9 8-36,0 4-201,9 0-412</inkml:trace>
  <inkml:trace contextRef="#ctx0" brushRef="#br0" timeOffset="43211.84">8425 12380 1053,'0'0'169,"0"0"-154,-35 119 37,35-75-13,0-3-24,13-4-8,7-11-2,5-5-3,0-12 1,4-9-1,2 0 0,0-30-1,-5-10 2,-6-5 0,-11 4-1,-9-1 1,0 7 0,-13 9 5,-14 6 12,-4 8 2,-5 9-6,1 3-16,2 0 0,1-3-7,8-3-40,5-8-104,6-7-364</inkml:trace>
  <inkml:trace contextRef="#ctx0" brushRef="#br0" timeOffset="43731.71">8980 9169 811,'0'0'173,"0"0"-96,0 0 17,0 0-50,0 0-19,0 0-8,2 34 4,-2 12 21,0 7-7,0 8-11,0-3-4,0 4-4,0-4-5,0-6-6,0-9-3,0-14 0,6-9-1,9-11 0,8-9 3,3 0-3,1-3-1,1-13-22,-3-3-22,-5-1-58,-7-3-162,-8-1-244</inkml:trace>
  <inkml:trace contextRef="#ctx0" brushRef="#br0" timeOffset="43911.98">8932 9543 621,'0'0'564,"0"0"-535,0 0-21,0 0 8,139-111-10,-78 83-3,-12 5-3,-18 5-75,-17 3-150,-14 3-173</inkml:trace>
  <inkml:trace contextRef="#ctx0" brushRef="#br0" timeOffset="44731.31">10106 9944 649,'0'0'261,"0"0"-162,0 0 24,0 0-23,0 0-75,0 0 18,-44 157-2,39-87-17,1-12-12,4-6-4,0-8-7,0-6 2,0-6-3,0-4-20,0 0-54,0-3-115,0-2-184,-18-3-188</inkml:trace>
  <inkml:trace contextRef="#ctx0" brushRef="#br0" timeOffset="44963.46">9678 10749 878,'0'0'215,"0"0"-202,0 0-5,116 9 35,-23-9 24,13-11-21,-2-10-14,-6-2-9,-11-3-4,-13 3-2,-19-2-7,-25 11-9,-17 7-1,-13 5-8,0 2-29,-25 0-113,-13 9-170,-6 9-129</inkml:trace>
  <inkml:trace contextRef="#ctx0" brushRef="#br0" timeOffset="45523.85">10106 11083 888,'0'0'70,"0"0"-65,0 0 63,-116 85-38,101-73-6,4-10-4,-4-2-10,5 0 0,-1-2 1,2-21 14,9-1-22,0-2-1,0-3-1,14 6 0,5 0 0,8 4-1,6 5 6,5 5 2,2 8-5,0 1 0,-4 0-2,-3 19 1,-8 10 0,-9 7 0,-9 10 2,-7 3 13,0 9 1,-25 3-2,-7-1-6,-1-7-3,0-9-2,2-12-5,4-11 10,4-8-8,6-12 1,3-1-2,8 0 8,6-9-8,0-5-1,0 2 0,14 1-5,9 6 3,6 5 1,5 0 1,4 0 3,2 2 6,2 1 1,3-3 19,-1 0 2,-5 0 1,-8-11-12,-11 1-9,-6 2-6,-8-2 0,-4 0-5,-2-5-9,0-5-58,4-10-148,1-11-488</inkml:trace>
  <inkml:trace contextRef="#ctx0" brushRef="#br0" timeOffset="46783.98">10739 9922 582,'0'0'273,"0"0"-181,0 0-43,0 0-11,0 0 9,114 0 33,-50-3-19,2-4-28,-3-1-6,-7 2-17,-18 0-6,-11 6-4,-11 0-61,-16 0-83,0 0-184,-16 6-50</inkml:trace>
  <inkml:trace contextRef="#ctx0" brushRef="#br0" timeOffset="47081.09">10751 9985 618,'0'0'207,"0"0"-157,0 0 108,-9 157-48,24-87-32,10 11-12,-5 3-18,2 6-7,-9 4-18,-7 0-7,-6-2-6,0-9-5,-3-9 0,-17-14 2,1-18 0,4-13 0,9-17 4,4-7-1,2-2-5,5-1-4,32 0 1,16-2 1,12 0-3,-1 0-4,7-2-30,3-11-44,0-2-84,-3-10-302</inkml:trace>
  <inkml:trace contextRef="#ctx0" brushRef="#br0" timeOffset="47755.23">12076 10101 581,'0'0'391,"0"0"-356,0 0 2,0 0 52,0 0-70,0 0-10,-52 0-2,31 27-3,-1 7 8,-3 4 18,-2 6-1,5 3-8,0-1-3,3 0-3,11-2-7,4-10-6,4-6 0,0-7-2,6-9-2,21-7-8,9-5-17,7 0 1,-2-22-4,5-2 1,-9-2 12,-9 1 11,-5 6 6,-11 5 2,-8 6 2,-4 8 17,0 0 26,0 0-17,0 0-14,0 18-16,0 10-1,-4-2-2,4-2 2,0-4 1,0-8 0,17-4-7,10-8 5,4 0 1,-1-14 1,-2-9 3,-6-6-3,-8 0 18,-9-2 8,-5-1-7,0 2-6,-12 4-2,-5 6-4,-8 10-7,0 10-1,-1 0-4,1 12-60,5 18-88,6 2-174,8 4-126</inkml:trace>
  <inkml:trace contextRef="#ctx0" brushRef="#br0" timeOffset="48063.9">12431 10580 1004,'0'0'123,"0"0"-115,92-125 39,-43 69-5,-7-8-28,-9 6-6,-20 10-8,-13 12-6,0 16 6,-11 11-1,-11 9-5,-2 0 6,6 7-6,14 11 3,4 3-1,10 4-2,29 1 6,5 0 1,0-2 0,-3 2 5,-12-3 8,-12 0 4,-12 5 3,-5 5-6,-20-1-6,-21 3-9,-1-3-19,3-6-59,10-5-146,9-15-169</inkml:trace>
  <inkml:trace contextRef="#ctx0" brushRef="#br0" timeOffset="48477.66">13478 9765 992,'0'0'130,"0"0"-85,0 0 55,-156 75-35,114-8-25,7 23-1,8 2-10,11 5-13,12-6-15,4-11 1,0-14 2,24-13-4,5-12-13,2-10-29,3-14-33,-3-11-90,0-6-220,-6-10-355</inkml:trace>
  <inkml:trace contextRef="#ctx0" brushRef="#br0" timeOffset="48984.99">13993 10026 589,'0'0'202,"0"0"-132,0 0 77,0 0-22,0 0-65,0 0-15,-84 26-24,50 8-3,-1 11-5,9 2 2,3 6-13,11-5 2,12-6 0,0-8-3,0-10-1,25-10-3,4-14-13,9 0-11,-2-8 8,0-20-3,-7-4-1,-8-2 13,-7-1 7,-7 1 6,-6-3 1,-1 6 2,0 8 33,0 9 0,0 10 6,0 4-15,0 0-4,-1 7-16,-1 23-9,2 10 1,0 5 2,0-7-3,0-4 1,12-4-2,7-7 0,-1-4-7,-1-5-32,1 0-61,-5-6-164,-3-5-222</inkml:trace>
  <inkml:trace contextRef="#ctx0" brushRef="#br0" timeOffset="49153.69">14315 10321 697,'0'0'275,"0"0"-275,118-56-1,-60 38-7,-4 0-34,-12 4-157,-13-1-328</inkml:trace>
  <inkml:trace contextRef="#ctx0" brushRef="#br0" timeOffset="49516.92">14716 10028 804,'0'0'226,"0"0"-213,0 107 58,0-60-7,0-3-47,4 0-9,1-7-7,-2-9 5,-3-12-3,0-10-1,2-6 0,2 0 5,2 0 4,7-14-2,8-6-8,6-2 4,4 0-5,2 6 0,0 4 1,-1 8-1,-3 4 4,-5 0 2,-3 0 7,-10 16 10,-9 6 7,-2 4-8,-11 3 0,-22-2-4,-6 3-11,-1-9 0,4-7-6,6-2 4,5-12-5,4 0-3,4 0-31,0-17-90,7-11-290</inkml:trace>
  <inkml:trace contextRef="#ctx0" brushRef="#br0" timeOffset="49729.96">15166 9890 1037,'0'0'66,"0"0"-25,156 78 99,-115-24-82,-17 6-36,-21 8 4,-3 3-17,-30-1-1,-23-4-8,-7-10-11,-3-5-37,-6-10-94,-4-4-191,-10-11-195</inkml:trace>
  <inkml:trace contextRef="#ctx0" brushRef="#br0" timeOffset="50117.68">13891 9807 673,'0'0'170,"0"0"-91,0 0 57,0 0-61,0 0-38,-125 129 22,90-47-21,4 8 7,8 7 4,15-8-16,8-11-5,0-11-21,17-9-1,18-7-6,8-9 0,11-8-20,6-10-65,0-10-200,-5-14-428</inkml:trace>
  <inkml:trace contextRef="#ctx0" brushRef="#br0" timeOffset="50973.43">15691 10189 192,'0'0'139,"0"0"-89,0 0 42,0 0 28,0 0 2,0 0 0,-16-61 19,13 61-51,3 0 4,0 0-24,-2 0-30,2 3-20,-2 25-13,2 11 7,0 3 4,0 3-10,0-7 1,0-6-7,7-6 0,4-8-1,7-4-1,1-9 0,6-5-6,4 0-9,2-13-14,-4-13-3,0-6 12,-9-4-4,-7-5 14,-3 0 10,-5 2 0,-1 15 21,-2 10 4,0 12 26,0 2-23,0 0-7,0 25-16,0 8 1,0 8 13,0-1-5,0-1-7,2-4-2,16-5 0,7-8 1,2-7-3,6-4 0,3-8-3,-1-3-4,1 0-42,-3 0-38,-6-9-156,-9-11-390</inkml:trace>
  <inkml:trace contextRef="#ctx0" brushRef="#br0" timeOffset="51530.08">16443 10244 428,'0'0'266,"0"0"-156,0 0 23,0 0-36,0 0-51,0 0 42,62-1-17,-18 1-25,0 0-20,-2-4-5,-6 0-17,-9 0-4,-5 2-13,-4-1-75,-1-4-139,2-7-205</inkml:trace>
  <inkml:trace contextRef="#ctx0" brushRef="#br0" timeOffset="51963.88">17019 9886 136,'0'0'1036,"0"0"-1015,0 0-9,0 104 53,4-54-36,10 4-5,-4-4-6,-1-4-8,1-12-1,-6-9-4,1-9-4,-3-8 0,0-6 3,-2 0-3,2-2 0,0 0 3,8 0-3,7-10 1,8-8 0,6-5 2,2 2-4,1 2 3,-1 8-6,-2 4 6,-2 7-6,-7 0 6,-6 10-2,-7 17 2,-4 3 4,-5 3 0,0 0 15,-21-1-5,-12-2-12,-5-2 1,-4-4 0,4-9-6,7-4 0,3-8 0,11-3 0,1-3-11,9-27-33,7-4-52,0-8-119,0-2-189</inkml:trace>
  <inkml:trace contextRef="#ctx0" brushRef="#br0" timeOffset="52227.79">17540 9865 1027,'0'0'155,"0"0"-141,0 0 19,0 0 29,18 137-25,-13-70-3,-3-1-9,-2-5-10,4-8 5,3-11-10,2-12-3,4-11-5,-1-4-1,1-7-1,0-8-4,5 0-25,5-3-18,-1-17-64,-2-6-199,-12 1-319</inkml:trace>
  <inkml:trace contextRef="#ctx0" brushRef="#br0" timeOffset="52376.59">17589 10152 1095,'0'0'52,"0"0"-46,0 0-12,114-66 1,-57 36-86,-3 2-146,-23 2-273</inkml:trace>
  <inkml:trace contextRef="#ctx0" brushRef="#br0" timeOffset="52637.97">17803 9629 978,'0'0'70,"0"0"-67,132-22 53,-54 46 1,0 25-5,0 9-6,-13 5-4,-18 5-5,-16 4 1,-22 9-8,-9 5-6,-20 0-3,-23-7-5,-6-12-5,-4-12-4,4-13-2,11-14 2,15-12-7,13-8-5,7-8-40,3 0-58,0-10-234</inkml:trace>
  <inkml:trace contextRef="#ctx0" brushRef="#br0" timeOffset="53590.79">18896 9868 1133,'0'0'81,"0"0"-71,0 0 56,0 0-41,0 120-3,0-60 3,6 2-12,3-6-9,0-3 1,-2-9-5,-1-8 0,-3-7-9,-1-2-49,-2-3-133,0-2-131,-9-5-140</inkml:trace>
  <inkml:trace contextRef="#ctx0" brushRef="#br0" timeOffset="53758.47">18744 10316 757,'0'0'272,"0"0"-256,0 0 9,98-131 52,-29 93-66,3 4-11,-1 5-18,-10 9-173,-2 4-83,-7-1-179</inkml:trace>
  <inkml:trace contextRef="#ctx0" brushRef="#br0" timeOffset="54272.88">19600 9828 836,'0'0'94,"0"0"20,0 0 26,0 0-74,0 0-12,0 0-35,-69 50-13,38-4 7,2 4 8,9 2-9,7-2-4,8-6-5,5-8-3,5-7 0,21-11-2,12-14 0,6-4-16,10-9-9,0-23-11,-8-3-6,-12 0 10,-14 8 18,-12 6 8,-8 9 8,0 4 15,0 8 23,-10 0-18,-1 8-17,-1 18-1,6 6 0,3 5-2,3-6 0,0-3-4,27-11 2,7-9 1,5-8 1,2 0 0,-5-17 1,-9-6 9,-8-10 22,-9 4-2,-10-6-5,0 3-4,-5 2-12,-17 4-5,-6 14-4,4 8-4,-3 4-27,6 4-47,5 22-69,4 10-122,11 6-46</inkml:trace>
  <inkml:trace contextRef="#ctx0" brushRef="#br0" timeOffset="54581">19992 10261 886,'0'0'89,"0"0"43,92-121-18,-52 65-73,-6 0-15,-8 2-13,-11 6-10,-15 8 3,0 10-3,0 11 0,-15 12-3,0 7-5,1 0-10,3 3-8,11 18 9,0 6-12,11 4-10,23 1 16,8 0 13,0-2 7,-3 2 0,-11-1 0,-12-2 10,-12 4 8,-4-4-1,-17 0-2,-18-3-15,-2-8-1,4-7-76,10-8-44,12-3-108,11-14-41</inkml:trace>
  <inkml:trace contextRef="#ctx0" brushRef="#br0" timeOffset="54808.43">20763 9499 338,'0'0'808,"0"0"-772,0 0 40,0 0 8,-140 172-48,116-87 9,5 5-15,11 0-10,8 5-5,0-9-10,2-10-4,23-13-1,4-12-6,0-11-38,0-18-53,-2-17-194,-3-5-615</inkml:trace>
  <inkml:trace contextRef="#ctx0" brushRef="#br0" timeOffset="55457.9">21317 9763 754,'0'0'121,"0"0"-98,0 0 123,0 0-81,-123 44-21,94-9-2,5 6-24,3 3-6,6 3 4,9-7-7,6-8-5,0-2-1,0-14 2,21-7-5,4-9-2,8 0-10,1-19 5,3-11-35,-2-4 18,-12-4 18,-6 2 6,-9-1 7,-8 2 0,0 7 24,0 7 21,0 13 8,-8 4-22,3 4-10,-5 0-13,2 17-12,1 15-3,3 6 3,4 3 2,0 0-1,0-5-4,15 0 0,8-6 0,1-4-2,-2 1-39,5-10-58,0-1-221,-5-8-231</inkml:trace>
  <inkml:trace contextRef="#ctx0" brushRef="#br0" timeOffset="55601.16">21637 9985 1018,'0'0'12,"0"0"-3,0 0-18,164-87 9,-116 70-160,-7 0-170</inkml:trace>
  <inkml:trace contextRef="#ctx0" brushRef="#br0" timeOffset="55959.92">21986 9719 889,'0'0'149,"0"0"-116,0 0 62,0 0-41,-17 127-29,17-75-10,0 0-3,0-10-10,0-8 2,0-12-2,0-13-2,0-4 2,0-5-2,12 0 6,8-14 3,9-14-4,2-7 3,4 8-5,-3 5-2,-3 10 1,-3 4 3,-3 8 13,-7 0-10,-5 0 8,-7 23-7,-4 3 8,0 6 2,-18 2-1,-14-1-8,-1-1-6,-4-6 0,1-6-3,2-10-2,8-6-7,1-4-33,7-2-59,6-30-137,7-14-299</inkml:trace>
  <inkml:trace contextRef="#ctx0" brushRef="#br0" timeOffset="56157.11">22351 9659 1065,'0'0'47,"0"0"71,121 94 2,-88-46-81,-16 5 2,-15 7-23,-2 8-17,-31 5 2,-17 3-3,-10-4-39,-5-10-44,-3-16-124,-6-17-139,-2-14-125</inkml:trace>
  <inkml:trace contextRef="#ctx0" brushRef="#br0" timeOffset="56492.7">21276 9583 321,'0'0'172,"0"0"13,0 0 54,0 0-76,0 0-55,0 0-59,-131 70-18,75 0 11,2 13 9,6 1-17,12 6-3,14-1-8,17-11-14,5-13-9,34-14 0,26-15-6,11-14-59,10-10-108,-2-12-386</inkml:trace>
  <inkml:trace contextRef="#ctx0" brushRef="#br0" timeOffset="57213.09">22665 9902 665,'0'0'135,"0"0"-25,0 0 30,0 0-72,0 0-29,0 0 4,0 76-7,0-32-9,0-4-8,0-1-11,0-8-8,11-7 7,9-7-7,5-12 5,2-5-5,2 0-8,-2-22-4,-4-10-6,-4-2 13,-5-1-7,-8-6 12,-6 3 3,0 6-3,0 10 24,0 10 4,0 9 18,0 3-16,-2 0-13,2 20-16,0 13 2,0 6-2,0 5-1,11-3 0,11-5 0,7-7-1,-2-12-11,4-8-33,3-9-63,-5 0-108,2-11-147</inkml:trace>
  <inkml:trace contextRef="#ctx0" brushRef="#br0" timeOffset="57430.45">23307 9729 1026,'0'0'112,"0"0"-99,0 0 62,0 0-50,-22 117-11,25-70 4,9 6-18,1-5 2,-4 1 0,-2-6-2,-5-5-18,-2-2-83,0-11-130,0-5-159</inkml:trace>
  <inkml:trace contextRef="#ctx0" brushRef="#br0" timeOffset="57619.51">23116 10052 1021,'0'0'74,"0"0"-72,0 0 21,0 0-11,155-76-10,-72 53-2,-8 0-32,-12 0-78,-18-1-129,-14-1-163</inkml:trace>
  <inkml:trace contextRef="#ctx0" brushRef="#br0" timeOffset="58007.88">23641 9663 347,'0'0'643,"0"0"-607,0 0 69,0 0-59,0 0-31,0 0 28,14 138-27,-7-88-3,-3-3-5,-2-6-1,0-12-1,0-7-5,1-10 1,-1-6 0,3-6-1,4 0 2,6-11 4,10-12 4,7-5-9,4 8 2,-1 6-3,-5 6 0,-5 6-1,-3 2 7,-4 0 3,-7 5 6,-2 10 2,-7 7 0,-2-1 7,0 8-10,-28 3-4,-13-2-5,-3-2-3,-5-4-1,7-10-2,3-5 0,11-9-21,8 0-16,6-11-18,9-17-95,5-12-221,0-1-241</inkml:trace>
  <inkml:trace contextRef="#ctx0" brushRef="#br0" timeOffset="58249.57">24054 9627 1025,'0'0'136,"0"0"-123,0 0 35,0 0-13,0 0 4,31 157-2,-29-95-17,1-2-10,-1-4 9,4-10-11,4-6-4,1-12-1,5-8 0,3-12-3,4-8-3,-1 0-25,0-12-31,-4-11-104,-12-3-163,-6 3-183</inkml:trace>
  <inkml:trace contextRef="#ctx0" brushRef="#br0" timeOffset="58376.41">24137 9941 919,'0'0'102,"0"0"-98,0 0-4,0 0-31,135-80-103,-102 61-192</inkml:trace>
  <inkml:trace contextRef="#ctx0" brushRef="#br0" timeOffset="58622.53">24301 9472 911,'0'0'98,"0"0"-82,0 0 117,175-26-81,-102 65-10,3 13-1,-5 6-2,-13 6 7,-20-2-4,-18 3-6,-20-4-11,0 2-7,-29 3-3,-18-2-3,-6-6-8,-1-12-3,9-15-1,10-13-14,6-11-39,4-7-59,-1 0-209</inkml:trace>
  <inkml:trace contextRef="#ctx0" brushRef="#br0" timeOffset="60017.19">24428 9177 702,'0'0'187,"0"0"-62,0 0-32,0 0-50,0 0-18,0 0 25,141 37-5,-74-25-9,2-3-14,0-6 2,0-1-8,-6-2-4,-12 0-1,-13 0-7,-18 0 1,-13 0 1,-7 0 6,0 0 15,0 2-6,0 5-10,0 8-4,0 14-4,0 12 10,-5 10-2,3 4 4,2 11-7,0 3 2,0 7-2,0 4-6,7 8 1,-1 5-1,-2 9 0,-1 2-1,-3 2-1,0-7 1,0-7 0,-23-5 0,-6-14 2,-7-10 1,-5-9 4,-8-11-2,0-8 0,-3-9-4,1-8-2,2-8-7,8-4-36,8-2-30,6 2-69,-2 5-247,-9 10-475</inkml:trace>
  <inkml:trace contextRef="#ctx0" brushRef="#br0" timeOffset="60587.68">23369 11589 964,'0'0'151,"0"0"-130,0 0 95,0 0-32,-135-34-48,95 65-14,1 11-4,4 12-8,8 3 0,10-5-5,7-10-4,10-8 0,0-8-1,12-12 0,15-8-5,2-6-12,8-8 8,1-20-6,-7-15 3,-6-8 5,-10-7 1,-5-8 4,-8-7 2,-2-3 0,0-4 3,0 8-3,0 14 7,0 15 15,0 24 13,0 10-1,0 9 1,0 0-23,0 26-11,4 16 3,13 12 8,4 5-5,-1-1-3,-3 0-2,2 0-2,-9 2 0,-4-8-5,-4-4-37,2-13-36,3-17-23,6-14-129,7-4-135,5-25-172</inkml:trace>
  <inkml:trace contextRef="#ctx0" brushRef="#br0" timeOffset="60939.9">23633 11618 748,'0'0'250,"0"0"-203,0 0 45,0 0-3,0 0-56,13 112-19,1-84-9,3-1-4,7-7 2,8-13-1,6-7 3,2 0-3,0-18 0,-8-13 1,-2-7-1,-7-5 0,-5 5 2,-8 8-1,-3 6 28,-7 12 16,0 9 14,0 3-21,0 0-15,0 23-21,0 17 1,0 4 6,0-5-6,13-9 3,19-8-2,10-12 3,10-10 3,6 0-2,2-22-2,-7-10-7,-10-3-1,-16 1-6,-14 9-37,-12-6-50,-1 3-141,0-5-528</inkml:trace>
  <inkml:trace contextRef="#ctx0" brushRef="#br0" timeOffset="75766.75">2567 13559 1094,'0'0'103,"0"0"-93,0 0 25,0 0 12,0 0-4,0 0-15,0 0-16,0 0 12,143 14-6,-102-14-5,-5-4 0,-6 4-9,-8-3 1,-4 1-5,-4 2-25,-2 0-41,-3-3-82,-6 3-122,-3 0-204</inkml:trace>
  <inkml:trace contextRef="#ctx0" brushRef="#br0" timeOffset="75975.14">2496 13955 755,'0'0'323,"0"0"-271,0 0-40,0 0 30,0 0 28,0 0 9,121 9-33,-75-11-22,-9-10-17,-8 3-7,-10 7-1,-11 2-43,-3 0-92,-5 0-175,0 0-140</inkml:trace>
  <inkml:trace contextRef="#ctx0" brushRef="#br0" timeOffset="83781.57">3734 13450 748,'0'0'183,"0"0"-89,0 0 32,0 0-27,0 0-43,0 0-25,0 0-17,0 5-13,0 23 0,0 9 15,0 0-4,0 2-8,0-2 1,0 5-3,0 4-4,-1 0-1,-8 1-47,2-3-48,3-6-103,4-8-118,0-6-48</inkml:trace>
  <inkml:trace contextRef="#ctx0" brushRef="#br0" timeOffset="84106.98">3403 14212 818,'0'0'157,"0"0"-147,0 0 10,0 0 5,0 0 57,138 5-1,-55-5-22,6-14-12,3-4 2,-12-1-6,-5 2-14,-14-1-4,-10 2-14,-17 2 1,-14 4-6,-9 3-3,-11 7-3,0 0-13,-5 0-40,-21 5-63,-15 16-153,-3 6-245</inkml:trace>
  <inkml:trace contextRef="#ctx0" brushRef="#br0" timeOffset="84748.76">3666 14604 588,'0'0'100,"0"0"-91,0 0 65,0 0 10,0 0-32,-122 52-10,112-52-4,-5 0 18,-1-4 7,3-12-7,0 0-16,6-3 5,5 5-12,2 2-15,0-5-5,9-1-9,22 0-2,9 0-1,6 2 2,5 6-1,-3 8 1,-11 2 0,-5 0-3,-10 4-4,-8 20 1,-5 6 1,-9 11 2,0 4 5,0 7-2,-19 6 0,-12 2 0,-6 3 1,-5-1-4,-6-1 2,-1-6-1,2-7-1,0-8 0,10-14 5,10-12-3,10-10 1,4-4 3,7 0 15,4-22 5,2 0-17,0-10-8,5 11 0,17 2 4,3 5 1,2 10-1,6 4-5,4 0-4,6 11 4,2 10 7,-1-3-7,-7 4 0,2-8 1,-8-2 0,-6-3-1,-3-9 10,-2 0 8,0 0 10,0-12 1,2-7-1,-1-3-13,-6-10-8,-1-6-7,-6-8-36,1-10-73,5-16-271</inkml:trace>
  <inkml:trace contextRef="#ctx0" brushRef="#br0" timeOffset="85515.59">5138 13638 703,'0'0'122,"0"0"-38,0 0 71,0 0-53,0 0-26,0 0-31,-3-42-15,-8 29-14,-4 1-2,-6-4-4,-8 2 2,-4 2-4,-5 0 0,-5 10 7,-1 2-12,-5 0 3,-2 26 2,-3 11-6,3 16 8,7 17-6,5 17-3,8 20 4,11 11-2,9 10-1,11 6-2,0-1 0,11 5-5,23 7 10,6 3-5,-3-2 0,-6-12-4,-8-21-1,-13-20 3,-10-28-1,0-19-4,-10-16 5,-17-9 2,-11-9 5,-11-9 0,-8-3 0,-6 0 0,2-12-5,11-2-11,17 2-26,10 6-54,19 6-88,4 0-168,0 0-351</inkml:trace>
  <inkml:trace contextRef="#ctx0" brushRef="#br0" timeOffset="85927.61">4993 15811 937,'0'0'137,"0"0"-128,0 0 19,-25 125 35,23-83-16,2 2-27,0-12-7,0-6-8,0-8 4,10-6-5,13-12 1,10 0-1,6-4 6,0-27 3,-5-6-6,-11-7-3,-10 0-1,-13-5 0,0 10 2,-5 10-1,-17 12 1,-3 8 6,-6 6-9,-6 3-2,3 0-21,5 7-97,6-7-262</inkml:trace>
  <inkml:trace contextRef="#ctx0" brushRef="#br0" timeOffset="86549.68">5169 12819 589,'0'0'204,"0"0"-79,0 0-17,0 0-63,0 0-38,0 0 16,4 103 42,-4-43-2,0 6-25,0 2-3,0-4-5,0-10-15,4-13-4,5-14-5,3-8-1,-4-11-2,13-4 1,0-4 0,11-2 0,4-20-4,-3-7-35,-1 2-67,-12 4-79,-11 0-221</inkml:trace>
  <inkml:trace contextRef="#ctx0" brushRef="#br0" timeOffset="86722.62">5075 13159 901,'0'0'124,"0"0"-91,0 0-1,144-135 39,-59 93-44,0 6-15,-14 10-12,-15 11-67,-30 7-370</inkml:trace>
  <inkml:trace contextRef="#ctx0" brushRef="#br0" timeOffset="87577.32">5314 14183 646,'0'0'182,"0"0"-86,0 0 26,0 0-3,0 0-46,0 0-34,-49 4-28,25 21-3,0 10-2,3 7-1,0 6 0,5-2 2,7-4-4,5-3 3,4-9-6,0-8-3,9-9 1,13-6-3,10-7-13,3 0 10,8-20-11,1-14-15,-2-7 6,-5 0 12,-8 5 16,-12 9 1,-12 9 2,-5 10 10,0 4 15,0 4 0,-3 0-22,-8 2-6,-3 26-4,-1 4 4,7 8 1,-1 5-1,8-5 0,1-12 0,0-4-1,23-6-1,10-7 1,2-8-5,8-3 6,-1 0 0,-6-24 1,-7-6 3,-8-6 1,-9-6 2,-10-4 5,-2 3 7,-4 7-8,-18 12-2,-4 8-7,-1 10-2,2 6-4,0 0-52,6 9-136,3 16-120,9 3-130</inkml:trace>
  <inkml:trace contextRef="#ctx0" brushRef="#br0" timeOffset="87929.51">5768 14659 610,'0'0'283,"0"0"-205,0 0-16,132-113 6,-76 52-5,-6-4-28,-9 0-19,-26 7-4,-15 12-6,0 12-1,-11 17-1,-13 4-4,-3 13 0,2 0-6,6 2 2,5 16-6,10 1 3,4 6 3,0 3-1,29-2 4,10 6 2,9-5 2,-4 4-2,-3 1-1,-12-1 2,-14-4 0,-14 0 1,-1-5 6,-10 2-2,-20-2-2,2-2-5,-1-10-100,4-10-187,10 0-339</inkml:trace>
  <inkml:trace contextRef="#ctx0" brushRef="#br0" timeOffset="88364.79">6845 13932 1047,'0'0'78,"0"0"-31,0 0 44,-123 9-45,77 32-3,-1 24-14,-6 17-14,8 12 9,8-1 9,18-4-18,15-9-3,4-10-6,15-11-6,18-5 0,10-10-14,8-16-78,-2-16-191</inkml:trace>
  <inkml:trace contextRef="#ctx0" brushRef="#br0" timeOffset="88771.84">7163 14069 940,'0'0'142,"0"0"-60,0 0 5,0 0-39,0 0-26,-133 104 3,104-42-8,4 0 2,10-4 2,9-5-10,6-7-5,0-6-6,0-5 0,12-2-20,9-8-63,0-8-143,2-11-251</inkml:trace>
  <inkml:trace contextRef="#ctx0" brushRef="#br0" timeOffset="89248.73">7576 14195 694,'0'0'135,"0"0"-61,0 0 37,0 0-45,0 0-25,-136 28 9,98 2-28,-5 10-1,3 4 4,5-2-1,9-3-10,7-3-7,11-8-6,8-8-1,0-6 0,17-8 4,16-6-3,5 0-1,9-10 2,-3-22 0,-3-2-1,-12-3-1,-11 2 1,-11 0 0,-7 5 2,0 5 0,0 11 4,0 7 11,-7 7 18,-4 0-20,-2 16-11,1 12 2,1 10 3,9 0 4,2-1-6,0-3-3,10-6-5,11-2-2,4-5 1,2-4-24,4-1-48,-2-8-125,-3-3-206</inkml:trace>
  <inkml:trace contextRef="#ctx0" brushRef="#br0" timeOffset="89416.71">7770 14502 1076,'0'0'100,"0"0"-86,0 0-7,165-63 2,-100 44-9,-3 4-57,-15 1-253,-9-3-173</inkml:trace>
  <inkml:trace contextRef="#ctx0" brushRef="#br0" timeOffset="89797.72">8233 14115 1003,'0'0'112,"0"0"-82,0 0-5,0 0 14,-11 114-1,15-62-15,2-4-5,-5 0 4,2-12-4,1-3-4,-4-13-5,5-10-5,-3-6-1,0-4 0,1 0 0,10-16 7,4-12-6,8-3-3,8 3-2,5 6-5,1 4 0,1 10 5,-5 8 0,-6 0 0,-9 0 0,-11 21 1,-9 3 0,0 6 9,-23 3 4,-14 1-4,-9-10 0,0-3-6,4-3-1,5-12-1,0 0-2,4-6 1,4 0-39,7-5-92,2-16-271</inkml:trace>
  <inkml:trace contextRef="#ctx0" brushRef="#br0" timeOffset="90038.44">8562 13987 1166,'0'0'32,"125"17"12,-61 24 45,-13 10-59,-11 7-2,-15 11-13,-21-3-6,-4 4-1,-26-7 6,-17-5-3,-8-9-7,6-12-3,7-11-1,9-11 0,11-15-36,9 0-95,9-29-326</inkml:trace>
  <inkml:trace contextRef="#ctx0" brushRef="#br0" timeOffset="90912.98">9123 14241 687,'0'0'209,"0"0"-90,0 0-94,0 0 24,0 0 15,0 0-12,-11 138-22,11-95-6,0-11-10,0-3-8,2-10 0,14-5-2,6-10-1,1-4-2,0 0 5,4-3-5,-4-19-1,-4-5-4,-1-5-5,-1-7-6,-5-1 4,-2-1 4,-7 0 6,-3 7 1,4 12 4,-4 15 18,0 7 3,0 0 8,0 14-21,0 23-6,-4 4 14,4-2 4,0 0-12,0-8-3,8 0 4,7-9-11,1-6 0,0-4-2,-3-6-2,-2 0-23,3 0-32,-1-2-87,1 2-173,-4-6-155</inkml:trace>
  <inkml:trace contextRef="#ctx0" brushRef="#br0" timeOffset="91089.39">9680 14408 1088,'0'0'68,"0"0"-62,0 0-6,132-34 0,-81 22-49,-6-3-201,-7-4-211</inkml:trace>
  <inkml:trace contextRef="#ctx0" brushRef="#br0" timeOffset="91491.17">10144 14107 1013,'0'0'76,"0"0"-72,0 0 57,0 0-6,-2 140-18,2-94-12,0-2-3,0-4 2,0-8-2,0-9-9,-3-11-8,3-8-4,0-2 1,0-2-1,0 0 5,0 0 0,0-6-6,11-11 0,15-1 3,5 4-6,0-2 2,7 6-7,-1 6 6,-1 4-1,-5 0 2,-10 4 0,-6 13 0,-12 2 1,-3 3 1,-12 6 0,-22 0 11,-10 1-8,-3-7 5,-1-4-2,0-4-3,6-10-2,4-4-2,9 0-1,7 0-8,10-12-40,12-12-98,0-10-251</inkml:trace>
  <inkml:trace contextRef="#ctx0" brushRef="#br0" timeOffset="91770.72">10587 14089 1055,'0'0'87,"0"0"-81,0 0 63,0 102-23,0-50 2,4 4-18,-1 0 1,0-3-7,1-3-3,1-6-6,3-8-3,6-4-9,-1-18-2,3-2 0,-3-8-1,-1-4 0,8 0-1,0-4-11,0-10-21,0-4-45,-10-3-132,-10-2-247</inkml:trace>
  <inkml:trace contextRef="#ctx0" brushRef="#br0" timeOffset="91911.76">10531 14413 1059,'0'0'36,"0"0"-35,0 0-2,170-76-21,-112 48-216,-15 6-315</inkml:trace>
  <inkml:trace contextRef="#ctx0" brushRef="#br0" timeOffset="92172.64">10900 14055 1014,'0'0'114,"0"0"-80,129-26 9,-51 26 27,4 19-23,-1 24-1,-10 8-10,-19 10-19,-20 3 4,-22 6-5,-10 6 2,-21-1 0,-21 3 4,-5-11-7,-4-6-2,0-6-4,7-21-2,5-10-7,11-15 0,12-9-31,9 0-38,5-40-112,-1-16-689</inkml:trace>
  <inkml:trace contextRef="#ctx0" brushRef="#br0" timeOffset="93027.21">12041 14263 258,'0'0'610,"0"0"-522,0 0-17,0 0 1,-125 16-39,81 12 3,1 7-9,3 5-7,9 3-3,11-2 6,11-7-7,9-8-7,0-9-6,17-6-1,15-10 1,7-1-3,2 0 0,-1-26-4,-1-6-15,-10 1-15,-10-5 20,-7-4-3,-10-5 13,-2-9 4,0-4 3,-2-2 1,-12 9 3,1 12 10,0 17 20,10 8-2,-1 10 0,1 4-4,3 2-21,0 26-8,0 9 2,3 14 7,10 0 1,3 7 0,-4 1 1,4-2-8,-6-4-4,1-2-1,-5-7 0,1-8-23,-1-6-32,5-12-87,-2-12-167,3-6-141</inkml:trace>
  <inkml:trace contextRef="#ctx0" brushRef="#br0" timeOffset="93386.85">12213 14418 87,'0'0'907,"0"0"-869,0 0-37,0 0 33,0 0-6,25 134-9,-17-102-6,3-2-10,3-16 0,5-6 2,6-8 1,8 0 7,-1-18-3,-1-13-1,-4-4-5,-7-9 1,-7-2-3,-9 6 5,-4 9 11,0 17 39,0 11 14,0 3-19,0 3-38,0 25-10,-6 13 3,-1 3 14,7-5-5,0-4-9,0-3 10,16-12-7,8-3-3,5-12-3,12-5 0,1 0-4,2 0-9,3-14-51,-7-6-95,-7-9-504</inkml:trace>
  <inkml:trace contextRef="#ctx0" brushRef="#br0" timeOffset="93854.69">13573 14159 781,'0'0'227,"0"0"-175,0 0-13,0 0 56,0 111-28,0-62-25,0-1-18,0-2-4,0-9-13,0-5-3,4-2 1,-2-8-5,1 2-8,-3-4-37,0-2-76,0-4-155,-3-10-136</inkml:trace>
  <inkml:trace contextRef="#ctx0" brushRef="#br0" timeOffset="94012.79">13289 14522 917,'0'0'128,"0"0"-93,0 0-19,130-68-1,-44 36-10,1 5-5,0-3-35,-10 2-226,-18 0-231</inkml:trace>
  <inkml:trace contextRef="#ctx0" brushRef="#br0" timeOffset="94223.65">14404 13929 1142,'0'0'58,"0"0"-56,0 0 1,0 0 30,-11 144-20,11-97-1,4 1-8,5-4-4,0-7 0,-8 3-5,-1-1-53,0 0-164,-6-2-131</inkml:trace>
  <inkml:trace contextRef="#ctx0" brushRef="#br0" timeOffset="94469.16">14094 14633 1076,'0'0'29,"0"0"-15,140 3 21,-35-3 10,13 0 6,7-14-8,-2-12 0,-9 0 7,-14-3-12,-23 12-16,-24 5-22,-23 4 0,-19 4-22,-11 4-37,-9 0-52,-28 0-90,-13 12-337</inkml:trace>
  <inkml:trace contextRef="#ctx0" brushRef="#br0" timeOffset="95037.29">14694 14872 773,'0'0'127,"0"0"-103,0 0 33,-101 119-9,75-99-39,4-6 5,-6-5 3,0-6-1,1-3 19,7 0 0,7 0-6,8-12-11,5-2-6,0-9-5,9 2-7,20-1 1,4-8-1,7 12 3,1 0-2,-3 9 1,-1 9 0,-6 0-2,-5 11-1,-4 17 0,-7 0 1,-12 11 3,-3 0 2,0 7 11,0 0 2,-12 1-1,-16 4-1,-2-2-5,-8-5-6,3-14 1,-3-10-1,14-11-2,-2-9 2,11 0 0,4-13-4,9-6-1,2-4-1,4 0-12,25 6 3,9 2 7,5 13 1,-1 2-3,4 7 4,-3 17-2,-3-2 3,-6 0 1,-2-5 3,0-6 11,-6-2 3,-1-9 10,-4 0 8,-4 0-7,-3-9-9,-6-2-9,-3-6-10,-4-9-1,2-10-52,1-13-171,6-19-714</inkml:trace>
  <inkml:trace contextRef="#ctx0" brushRef="#br0" timeOffset="95607.75">16470 13638 1039,'0'0'41,"0"0"5,0 0 68,0 0-79,-127-51-4,65 51-11,-5 20-6,0 16 3,3 12 4,14 15 5,10 13-12,11 12 1,14 9 5,15 8-13,0 10-1,11 5 0,20 8-4,4 9 1,4 0 1,-6-6-1,-8-8-2,-15-21 3,-10-11 1,-1-19 4,-28-16 1,-11-14 1,-7-16-3,-7-11-1,-4-15 1,-5 0-7,3-9 0,14-11 1,13 4-2,19 6 0,14 7-28,0 3-40,24 0-96,15 0-180,5 0-218</inkml:trace>
  <inkml:trace contextRef="#ctx0" brushRef="#br0" timeOffset="95961.64">16397 15816 737,'0'0'129,"0"0"-35,9 111 42,-1-67-74,9-7-22,0-1-10,3-10-17,5-12-7,4-11 1,2-3 3,7-9 5,-1-25-2,-3-10-2,-11-2 0,-8 1-7,-15 5 14,0 7 8,-18 8 7,-17 7-10,-8 4-10,-1 5-3,-6 9-10,5 0 0,8 0 0,13 0-23,10-3-60,14-15-141,0-14-429</inkml:trace>
  <inkml:trace contextRef="#ctx0" brushRef="#br0" timeOffset="96492.93">16564 12900 678,'0'0'125,"0"0"-64,0 0 8,0 0-4,0 0-6,-9 138 4,9-68-3,0 1-1,0-8-2,5-3-25,0-13-8,6-9-6,-2-7 2,-1-8-14,3-7 2,0-6-7,7-8 4,11-2-2,4 0-3,8-10-1,-3-8-26,-9-2-69,-11-2-222,-18 4-357</inkml:trace>
  <inkml:trace contextRef="#ctx0" brushRef="#br0" timeOffset="96658.4">16464 13358 1061,'0'0'39,"0"0"-23,0 0 23,171-95-12,-84 72-25,0 13-2,-18 1-241,-22 2-371</inkml:trace>
  <inkml:trace contextRef="#ctx0" brushRef="#br0" timeOffset="97521.69">17235 14127 1016,'0'0'43,"0"0"-22,0 0 61,0 0-61,-121 126 3,97-72 3,4 1-14,8-8-6,12-2-2,0-11 1,12-10-4,19-10-2,11-11 0,6-3-2,2-9-15,-3-21-4,-9-5 5,-9 2 8,-11-1 8,-9 5 0,-9 9 6,0 9 1,0 8 31,0 3-14,0 0-15,-6 7-9,-8 16 0,3 5 0,4 2-3,7-4 3,0-1-3,4-11 0,24-4 2,9-8 1,5-2 2,2 0-1,-5-14 5,-12-8-3,-9-2 2,-9-6 2,-9-1 14,0-1 8,-11-4-13,-14 10-7,-2 4-5,-3 8-4,4 10-2,0 4-2,3 0-19,4 18-69,7 8-113,10 6-227</inkml:trace>
  <inkml:trace contextRef="#ctx0" brushRef="#br0" timeOffset="97842.54">17712 14600 1080,'0'0'72,"0"0"-51,81-120 42,-46 65-44,-6-1-3,-14 3-6,-15 7-10,0 9 5,-10 13-4,-15 10-2,0 14-2,0 0-2,6 0 0,7 12-5,12 4-21,0 4 1,14 4 13,19 2 12,9 0 3,8 2 2,-6-1 0,-2-1 8,-12-1 9,-17 4 9,-13-3-16,0 6 4,-24-4-7,-12 2-7,0-4-5,5-8-135,8-10-199</inkml:trace>
  <inkml:trace contextRef="#ctx0" brushRef="#br0" timeOffset="98257.01">18617 13975 1035,'0'0'71,"0"0"-14,0 0 40,0 0-67,-143 104 12,110-38-9,2 1-9,10 5 1,11-5-4,10-9-8,0-5-8,24-11-5,14-8-4,2-10 0,2-11-47,-4-10-59,-4-3-143,-7-12-341</inkml:trace>
  <inkml:trace contextRef="#ctx0" brushRef="#br0" timeOffset="98705.52">18960 14159 1029,'0'0'36,"0"0"-14,0 0 73,0 0-78,0 0 4,-133 62-3,102-25-2,6 2 8,5-4-7,9-2-8,7-1-4,4-4-3,0-3-1,15-11-1,8-7-14,10-7-14,-2 0 13,2-9-3,-6-21-5,-5-2 16,-2-11 5,-6 2 2,-8 0 4,-4 5-2,-2 16 26,0 8 18,0 10-2,0 2-10,0 0-16,0 7-16,-2 20 0,-2 1 6,0 9 5,4-4-4,0 4-4,0-6-2,6 0-1,11-5-2,4-6-7,1 0-46,1-2-86,-4-4-219,-4-12-297</inkml:trace>
  <inkml:trace contextRef="#ctx0" brushRef="#br0" timeOffset="98848.35">19239 14383 971,'0'0'58,"0"0"-52,117-55-12,-67 38-41,-10 3-167,-11 1-224</inkml:trace>
  <inkml:trace contextRef="#ctx0" brushRef="#br0" timeOffset="99222.64">19529 14110 886,'0'0'147,"0"0"-107,0 0-15,0 0 22,-10 115 6,10-61-32,0-5-8,0-3-9,0-12 7,0-10-8,0-12 1,0-8-3,4-4 2,2 0 1,9-7 7,5-14-3,7-4-4,2 4-4,3 2-1,1 7 1,-2 12 0,2 0 0,-6 0-4,0 14 4,-13 6 13,-7 3 11,-7-1-10,-10 4 12,-23 2-11,-10-9 2,-1 2-14,-1-8 1,0-8-3,8-3-2,1-2-4,7 0-38,0-7-67,7-20-183,2-13-310</inkml:trace>
  <inkml:trace contextRef="#ctx0" brushRef="#br0" timeOffset="99464.69">19736 13953 260,'0'0'838,"0"0"-824,181 37 72,-114 7 4,-12 13-56,-12 6-4,-19 4-15,-17 5 2,-7 2-2,-15-2 2,-25-3-7,1-11 0,4-10-8,4-17-2,10-8-1,10-15-25,5-8-85,1 0-161,2-17-392</inkml:trace>
  <inkml:trace contextRef="#ctx0" brushRef="#br0" timeOffset="100325.75">20256 14151 511,'0'0'253,"0"0"-163,0 0 28,0 0-56,0 0-51,0 0 10,2 36 38,-2-4-22,0 2-14,2-3-5,5-4-6,1-1-3,4-6-5,3-3-1,1-9 0,6-7-2,5-1 3,4 0-1,2-18-3,-4-8-10,-2-4-1,-9-4 4,-7 0 6,-7-2 1,-4 8 3,0 5 1,0 10 13,0 13 25,0 0 0,0 0-23,-6 24-12,2 11-1,4-2 4,0-1 0,0 2 1,20-5 2,9-6-3,0 3 0,2-13-6,1-2-2,1-3-2,2-4-23,-3-4-88,-2 0-328</inkml:trace>
  <inkml:trace contextRef="#ctx0" brushRef="#br0" timeOffset="100822.51">20956 14125 942,'0'0'126,"0"0"-64,0 0-24,0 0 9,0 0-15,-9 124-7,18-80-12,-3-5 1,1-4-3,-1-2-8,4-6 0,-4 1-6,-2-5-15,-1-1-92,-3-5-174,0 0-137</inkml:trace>
  <inkml:trace contextRef="#ctx0" brushRef="#br0" timeOffset="100965.04">20813 14476 814,'0'0'140,"0"0"-134,0 0 12,153-112-3,-70 76-15,-8 1-94,-12 0-211</inkml:trace>
  <inkml:trace contextRef="#ctx0" brushRef="#br0" timeOffset="101345.5">21321 13994 919,'0'0'13,"0"0"37,-16 121 28,16-71-51,0 2 2,0-6-12,0-5-12,0-12 4,0-7-9,0-10 4,0-5-4,0-7 5,2 0 1,14-9 7,7-9-5,4 0-5,1 5-2,6 1 0,2 7 0,-3 5 4,-6 0 5,-8 5 1,-11 14 2,-8 5 5,0 3 16,-19-1-4,-12-1-6,-9-4-9,0-3-7,0-4-7,4-9 0,3 0 1,6-5-2,5 0-8,9-3-41,8-14-82,5-7-196,0-11-212</inkml:trace>
  <inkml:trace contextRef="#ctx0" brushRef="#br0" timeOffset="101578.68">21665 14025 1142,'0'0'100,"0"0"-88,0 0 12,0 0 10,8 136-2,-5-80-4,-3-3-18,6-4 9,1-4-4,6-9-5,5-6 0,0-12-8,2-4-1,-2-5-2,-3-9-20,0 5-43,-6-5-79,-4 0-210,-5-10-256</inkml:trace>
  <inkml:trace contextRef="#ctx0" brushRef="#br0" timeOffset="101714.67">21668 14316 1066,'0'0'47,"0"0"-25,0 0-7,127-71-15,-69 49-43,-17 2-222,-16 2-241</inkml:trace>
  <inkml:trace contextRef="#ctx0" brushRef="#br0" timeOffset="101937.64">21916 13924 919,'0'0'119,"0"0"-57,116 10 53,-49 27-43,1 13 2,-4 4-19,-16 12-6,-20-2-16,-19 6-7,-9 2-6,-28-1-8,-23 1-7,-9-7-5,-5-2 0,3-9-15,6-8-43,5-12-61,0-11-216,-3-15-580</inkml:trace>
  <inkml:trace contextRef="#ctx0" brushRef="#br0" timeOffset="102604.69">17037 14066 786,'0'0'182,"0"0"-167,0 0 100,0 0-46,0 0-22,0 0-23,-111-36-17,72 61 13,-10 11 17,-7 18 2,-1 20-12,5 23 1,10 14-2,15 3 9,18-5-11,9-10-6,10-15-3,27-13-8,5-16 0,8-17-4,-4-8-2,-1-8-1,-5-5-21,0-5-60,-4-7-95,-5-5-405</inkml:trace>
  <inkml:trace contextRef="#ctx0" brushRef="#br0" timeOffset="103363.01">19290 15557 998,'0'0'62,"0"0"-3,0 0 57,0 0-84,0 0-5,-125 23-8,88 12 4,0 4-12,8 2-4,10-1 4,7-8-4,12 0-5,0-10-2,12-7 1,15-10-1,11-5-1,4-4-4,0-22 2,-2-10-9,-13-4-1,-11-4 3,-5-6 10,-11-8-1,0-9 1,0-8 0,-11 0 1,-3 14-1,1 22 4,4 17 10,2 14 11,5 8 1,2 0-15,0 22-11,0 18 0,2 13 8,14 5 3,1-3-3,0 1 0,-2-6-4,-3-1-4,-5-3 0,3-6-1,-4-10-40,4-7-35,1-14-136,5-9-154,3 0-106</inkml:trace>
  <inkml:trace contextRef="#ctx0" brushRef="#br0" timeOffset="103714.79">19529 15615 836,'0'0'234,"0"0"-208,0 0 26,0 0 3,0 0-32,-6 116-4,6-89-18,10-2 3,11-9-1,6-11 1,4-5-1,6 0-1,-3-14 0,-3-13-2,-9-1-9,-9-7 9,-6 8 1,-6-1 4,-1 8 12,0 10 28,0 6 9,0 4-7,0 0-23,0 8-19,0 11-2,0 12 0,0-5 13,3-4-10,26-4-4,16-9 13,11-9 4,9 0-6,-3-9-5,-8-14-8,-17 6-11,-16-5-57,-21-4-119,-3-6-1047</inkml:trace>
  <inkml:trace contextRef="#ctx0" brushRef="#br0" timeOffset="142641.14">18362 13871 204,'0'0'304,"0"0"-198,0 0-26,0 0 28,0 0-9,0 0-21,0 0-37,0 0-13,0 0 0,0 0-2,0 0 6,17-20-16,-17 20 2,0 0-1,0 0 5,0 0-2,0 0-3,0 0 3,0 0 0,0 0-8,-3 9 1,-13 11-6,-3 4 5,0 1-5,5 1 0,-2-2-5,3-1 5,-1-3-5,1 1 2,1-2-4,1 2 2,4-3-1,1 0 1,-3-3-1,0 5-1,0-1 2,0 3-1,0 0-1,3 0 0,-3-3 0,2 2 0,-2-1 0,5-3-1,-3 0 1,5 0 2,-4-2-1,5 2-2,1-2 1,0 1 0,0-4 1,0 4-1,0 1-3,0 1 3,0 3 3,0-1-3,0 4 0,0-1 1,0-5-1,9 4 0,0-4-4,2 2 4,3 2 1,-2-2 2,0 4-3,1-2 0,0 0-1,1 5 1,3 1 1,2 2-1,-3-2 0,1-5-1,-1 0 1,1-7 1,1-2 0,0 2-1,-2-4 0,-3 1 1,-2-10-1,-2 0 3,-5-3-2,-1 0-1,-3 3 1,0-3 0,0 0-1,0 2 0,0-2-17,0 0-51,-5 0-179,-3 0-240</inkml:trace>
  <inkml:trace contextRef="#ctx0" brushRef="#br0" timeOffset="178391.11">13962 1310 289,'0'0'107,"0"0"-51,0 0-1,0 0-10,0 0-17,0 0-15,0 0-3,13-7-3,-10 7 14,-1 0-1,-2 0 15,0 0 5,0 0 13,0 0-7,0 0-15,0 0-3,0 0-13,3 0-4,-1 0-8,-2 0-3,2-2 5,0 2 1,0 0-6,0 0 3,-2 0 1,3-2 15,-3 2 6,0 0 9,0 0-10,0 0 1,0 0-8,0 0 7,0 0-7,0 0 7,0 0 0,0 0-3,0 0-4,0 0-9,0 0-7,0 11 10,5-2 4,-3 7-2,0-2-6,0 2 1,0 2 5,1 2-8,-1 4 5,-2 2-8,0 2 10,1-1-7,2-3-4,1 1 4,-2-2-4,2-2-1,-2-2 3,0-3 0,-2-4-2,0-4 1,0-5 1,0-3-1,0 0 6,0 0-3,2 0 0,-2 0 1,0 0 1,0 0-3,0-20-4,0 1-102,-2-3-243</inkml:trace>
  <inkml:trace contextRef="#ctx0" brushRef="#br0" timeOffset="179215.42">13858 1458 155,'0'0'25,"0"0"5,0 0 2,0 0-22,0 0 17,0 0 30,-9 4 26,9-4 27,0 0-19,0 0-14,0 0-14,0 0-6,0 0-15,0 0-10,0 0-2,2 0 9,7 0-15,2 0 5,5 0 13,2 0-7,1 0 0,4 0-2,4-11-3,0-1-4,0-1-5,-4 1-1,1 0 0,-3-1-1,-3 4-3,-6 2-5,-6 5-1,-6 0-6,0 2-1,0 0-3,0 0-23,0 0-102,-2 0-226</inkml:trace>
  <inkml:trace contextRef="#ctx0" brushRef="#br0" timeOffset="180924.97">14433 10127 150,'0'0'24,"0"0"-22,0 0 19,0 0 14,0 0 12,0 0 11,0 0-5,20-21 18,-20 16 3,0 5-23,0-3-2,0 1-10,0 2-1,0-2 13,0 2 12,0 0-11,0 0-2,0 0-7,0 0-5,0 0-8,0 0-3,0 0-7,0 0-4,0 0 1,0 0-1,0 0-3,0 12 6,0 4 13,0-3-12,0 2-6,0 1-4,0 3 2,0 4-9,0-2 6,0 3 1,0-2-4,0 0-3,0 0 2,0-2 1,0 1-3,0 2 0,0-1 0,0 0 0,0 0-1,0 0 4,-5-3-5,1 1 1,-1-3 1,3-1 5,0-2 1,0-2-7,0-8 4,0-2-1,2-2-3,0 0-1,0 0 0,0 0 3,0 0-4,-2-10-30,-3-2-91,-4-4-131,-2 6-175</inkml:trace>
  <inkml:trace contextRef="#ctx0" brushRef="#br0" timeOffset="181503.02">14175 10369 271,'0'0'119,"0"0"-72,0 0 21,0 0 7,0 0 2,0 0-13,0-6-1,9 3 6,-3 0-3,0 1-12,3 0-20,2-2 3,-1 0 4,3-2-8,3 0-12,0 1-2,3 2 1,1-1-3,1 2-5,-2-3-2,6 5 0,-5-5-6,1 1 3,5-2 2,-2-2-5,1-1 2,1-3 7,0 0-9,-3-2 4,-4 5-3,-4-2 1,-1 4 0,-4 0-2,-3 4 3,2 1-1,-4 2-1,-1 0 3,3 0-3,-3-2 3,1-1-1,0 3-6,-3-2 4,-2 2-5,2 0 1,-2 0 0,0 0-1,0 0-10,0 0-78,0-5-244</inkml:trace>
  <inkml:trace contextRef="#ctx0" brushRef="#br0" timeOffset="183018.96">7955 14321 170,'0'0'177,"0"0"-82,0 0 2,0 0-12,0 0-27,0 0-7,-4-17 5,4 17-3,0 0 2,0 0-2,0 0 0,0 0-8,0 0-8,0-3 11,0 3-12,-1 0-9,1 0 4,0 0-15,0 0 5,0 0-5,0 0-6,-2 0 3,2 0 2,-2 0-7,2 0 0,0 0-7,0 0-2,0 0-2,0 15 3,0 1 5,0 2 0,0-3-3,0 2-1,0-2 3,0 1 2,0 1-4,0 1 1,4 2 3,1-3-1,-2 4-5,1-1 3,-2-3 0,2 2-2,1-3-1,-1-2 0,-2 4 0,2-6-1,2-1 1,-4 1 0,-1-1 1,-1-3 0,3 0 1,-3-4-2,2 0 0,-2 2 1,3-1 2,-3-5-3,0 0 0,0 0 5,0 0-4,0 0 4,0 0-5,0 0 2,0 0 0,0 3-2,0-3 1,0 0-2,0 0-6,0 0-68,-13 0-181,-3-14-428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06:20:45.6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1053 1638 1121,'0'0'49,"0"0"-47,0 0 2,0 0-2,0 0 7,164-32-6,-95 14-3,-9-1-57,-12 5-124,-13 5-107,-25 2-209</inkml:trace>
  <inkml:trace contextRef="#ctx0" brushRef="#br0" timeOffset="147.2">1029 1918 920,'0'0'57,"0"0"-54,0 0 25,120-23-1,-35-5-1,8 3-26,-12 4-183,-13-2-363</inkml:trace>
  <inkml:trace contextRef="#ctx0" brushRef="#br0" timeOffset="375.53">2222 1371 1228,'0'0'53,"0"0"-52,-68 113-1,62-62 8,6 2-1,0 1-7,0 0 2,0-2-2,2-2-58,-2-1-124,0-1-166,-11-4-331</inkml:trace>
  <inkml:trace contextRef="#ctx0" brushRef="#br0" timeOffset="599.77">1789 2305 1076,'0'0'84,"0"0"-66,0 0-1,153 5 32,-54-5 11,8-14-11,2-4-26,-9-3-13,-8 2-1,-14 1-9,-20 1 0,-18 8-3,-17 0-40,-21 9-60,-2 0-140,-29 13-208</inkml:trace>
  <inkml:trace contextRef="#ctx0" brushRef="#br0" timeOffset="1138.13">2209 2767 881,'0'0'73,"0"0"-43,0 0 45,-126 126-44,109-112-7,-1-5-4,2-8-6,-2-1-2,0-3 6,10-20 7,1-9-25,7-4 11,0-3 1,9 4-11,22 3 3,4 7-3,8 8 1,1 13 5,-2 4-7,-1 4 2,-3 26-3,-9 10 1,-7 8 0,-11 8 2,-11 9 4,0-4-2,-22 2-1,-14-5 3,-4-6 5,3-8 6,0-10-5,6-12-2,5-10-4,8-8 2,5-4-1,10 0 1,3 0-8,0 0 0,3 0-9,21 0 6,7 0 2,12 2-3,1 16 2,1 3 2,1-3 0,0-7 0,0-3 2,-3-8 3,-8 0 2,-4 0 3,-8-5 4,-8-11 4,-3-7 4,-1-2-7,-7-10-14,0-5-1,3-8-65,4-12-250</inkml:trace>
  <inkml:trace contextRef="#ctx0" brushRef="#br0" timeOffset="1836.15">4247 2014 966,'0'0'153,"0"0"-123,0 0 8,46-101-15,0 43-11,5-8 5,-3-6 0,-8 3-14,-16 7-1,-13 14 0,-11 16 2,0 14-4,-17 11-7,-14 7 3,-7 0-24,4 15 11,5 7 6,6 2-6,14 6-22,9 2-11,0 3 23,23 4 4,17 0 1,9-4 6,3 0-29,-4-1 34,-12-3 4,-14 1 5,-17 5 1,-5-2 1,-11 2 11,-20 4-6,-3-8 7,3-8-7,4-4-5,11-11-11,10-10-137,3 0-125</inkml:trace>
  <inkml:trace contextRef="#ctx0" brushRef="#br0" timeOffset="2398.1">4759 1714 1080,'0'0'89,"0"0"-83,0 0-1,0 0-5,0 0 0,0 0 5,0 131-1,0-95-3,0-4-1,0-3 2,6 2-4,8-9 4,1-6-6,0-4 4,3-8-7,0-4-3,5 0 10,1-10 0,6-14-1,-7-8-4,-2-2 4,-7-2 0,-8 0 1,-2 2 1,-4 7 1,0 8 2,0 7 15,0 9 6,0 3 1,0 0-26,0 18-13,0 18 5,0 9 8,0 1 1,3-9 0,-1-6 0,0-16 1,1-6-2,-3-9-3,5 0-6,3-21 2,3-18 5,4-7-9,1 2 0,0 10 10,-1 12 2,-2 9-1,3 12 3,2 1 1,-1 3-4,2 22 0,-2 3 1,-2 3 3,-1 6-4,-4-1 0,-8 0 2,-2 5-2,0 2-8,0 1-89,-18-6-123,-3-11-56</inkml:trace>
  <inkml:trace contextRef="#ctx0" brushRef="#br0" timeOffset="2542.18">4869 1449 1289,'0'0'30,"0"0"-29,0 0-2,0 0-132,0 0-352</inkml:trace>
  <inkml:trace contextRef="#ctx0" brushRef="#br0" timeOffset="2938.04">6201 1319 149,'0'0'787,"0"0"-703,0 0 28,0 0 14,-150-84-64,97 84-23,-10 29-11,-1 32-15,2 21-5,12 19 1,14 4 1,18-6 3,14-9-4,4-9-3,10-13-6,21-6-1,6-8-3,7-10-26,6-14-51,-4-19-114,-3-11-298</inkml:trace>
  <inkml:trace contextRef="#ctx0" brushRef="#br0" timeOffset="3349.21">6780 1400 722,'0'0'227,"0"0"-125,0 0-1,0 0-63,-114 17-3,74 17-2,-2 11-8,4 11-16,3 5 14,8 4 1,8 1-7,11-1-10,8-7-2,0-7-4,0-4-1,16-7-1,11-14-2,2-6-28,4-14-67,0-6-78,-2 0-98,-3-28-168</inkml:trace>
  <inkml:trace contextRef="#ctx0" brushRef="#br0" timeOffset="3786.21">7055 1598 800,'0'0'268,"0"0"-224,0 0 34,0 0-7,-129 34-42,97 2-14,5 2-9,3 4-4,6 1 0,7-6-2,6-2-1,5-5 0,0-6-2,7-6-7,11-11-13,4-7-11,5 0 4,4-15 28,-2-19 2,0-4-8,-9-4 1,-7-1 7,-3 7 3,-10 7 2,2 9 1,-2 13 19,0 5 19,0 2-7,0 0-23,0 0-12,0 12-2,0 14-9,0 8 9,0 2 0,1-1 2,13-3-2,4-2 0,9-4 0,2-6-16,7-8-35,3-9-80,3-3-149,-1-12-117</inkml:trace>
  <inkml:trace contextRef="#ctx0" brushRef="#br0" timeOffset="4035.8">7489 1572 762,'0'0'307,"0"0"-256,0 0-15,0 0-12,0 0-23,0 0 5,-11 82 11,11-38-1,0 1 0,0-1-2,0-3-4,0-2-7,0-3-1,0-2 2,4-6-4,-1-5-25,-1-4-63,0-5-63,-2-4-120,0-7-84</inkml:trace>
  <inkml:trace contextRef="#ctx0" brushRef="#br0" timeOffset="4216.04">7273 1923 992,'0'0'61,"0"0"-52,0 0-6,141-92-2,-70 62-1,0 2-10,-6-1-172,-12 4-83,-10-4-118</inkml:trace>
  <inkml:trace contextRef="#ctx0" brushRef="#br0" timeOffset="4595.46">7839 1514 396,'0'0'526,"0"0"-489,0 0-34,0 104 45,0-60-13,0-1-12,0-5-5,0-6-4,0-13-9,0-7 2,0-5-3,0-6-3,0-1 2,5 0 6,2 0-3,6-1 5,9-11-4,5-5 1,4 3-7,2 2-2,-2 5 3,-4 4-4,-2 3 1,-7 0-6,-7 3 4,-5 10 3,-6 5 7,0 5 6,-13 0 22,-20 4 1,-6 1-14,-5-6-8,-1-2-8,1-6 0,2-11-3,3-3-3,6 0-13,4-15-77,10-19-117,4-10-372</inkml:trace>
  <inkml:trace contextRef="#ctx0" brushRef="#br0" timeOffset="4829.84">8104 1345 1054,'0'0'95,"0"0"-83,159 44 59,-106 5-50,-10 10 5,-12 13 2,-18 7-13,-13 2-5,0-5 0,-15-7 0,-14-6-4,-5-7 4,2-8-8,6-12-2,6-14-13,6-17-102,3-10-225,3-39-445</inkml:trace>
  <inkml:trace contextRef="#ctx0" brushRef="#br0" timeOffset="5570.28">8597 1639 95,'0'0'642,"0"0"-511,0 0-73,0 0-12,0 0-35,0 0 24,2 105 3,-2-58-14,0-3-3,0-7-5,0-6-3,7-9-7,6-6-2,5-13-2,3-3 2,0 0 10,8-12-8,-3-15 12,0-9-13,-6-5-3,-9 2-2,-7-2-2,-4 10 2,0 10 5,0 10-1,0 11 19,0 0 10,0 0-23,0 3-10,0 23-8,0 8 8,0 5 0,0-3 12,7-4-9,13-3 0,9-6 2,7-5 4,7-8-3,-2-8 9,-3-2-6,-7 0-8,-8-5-1,-11-10-57,-12-9-174,0-9-524</inkml:trace>
  <inkml:trace contextRef="#ctx0" brushRef="#br0" timeOffset="7717.91">9231 1988 953,'0'0'65,"0"0"-58,0 0 21,0 0 24,131-9 6,-78-1-28,-2 4-18,-4-6-12,-7 0-34,-7-4-105,-8-6-233</inkml:trace>
  <inkml:trace contextRef="#ctx0" brushRef="#br0" timeOffset="8119.46">9808 1538 441,'0'0'681,"0"0"-655,0 0-16,0 144 35,0-88-15,0-2-7,0-4-10,1-6-9,-1-9 2,0-12-6,0-8 2,0-11 0,3-4 2,-1 0-1,3 0-3,8 0 4,7-12-4,11-9 1,7 1-1,3 8-12,-2 7 7,-1 5 1,-9 0 3,-7 0 1,-11 10-2,-6 5 0,-5 6 2,-5 5 11,-30 6 11,-11 5-5,-6-4-8,-2-3-1,5-9-3,5-9 2,6-11-7,11-1 6,11-10-6,12-28-20,4-14-82,16-10-155,19 0-81</inkml:trace>
  <inkml:trace contextRef="#ctx0" brushRef="#br0" timeOffset="8360.04">10209 1555 964,'0'0'111,"0"0"-84,0 0-4,0 0 27,25 121 21,-21-53-25,-2 7-17,-2-1-11,0-8-3,7-6-1,-1-12-8,8-9-2,1-14-4,4-6 3,9-14-1,6-5 4,4-5-6,6-27-15,-4-9-59,-9-2-95,-12-6-239</inkml:trace>
  <inkml:trace contextRef="#ctx0" brushRef="#br0" timeOffset="8518.92">10296 1831 1056,'0'0'169,"0"0"-164,0 0 0,187-91-1,-112 56-3,-1 1-1,-18 2-157,-28 6-366</inkml:trace>
  <inkml:trace contextRef="#ctx0" brushRef="#br0" timeOffset="9065.93">10902 1241 396,'0'0'679,"0"0"-676,0 0 1,176 86 61,-107-40 2,0 16-19,-9 12 1,-13 18-23,-23 1-4,-24 2-5,-12-3 4,-36-8 8,-12-3 0,-4-9-6,8-14-14,3-12-9,10-16 0,14-12-28,4-18-95,6 0-280</inkml:trace>
  <inkml:trace contextRef="#ctx0" brushRef="#br0" timeOffset="9837.83">4528 2821 337,'0'0'321,"0"0"-248,0 0 39,0 0 39,0 0-45,0 0-38,-40-25-32,42 25-19,33 0-11,24 0 14,36 0 7,31 0 4,35-7-3,33 2-12,37 0-6,28-1 7,29 2-10,17-2-6,14 2 1,10 2 3,3-3-2,8 2 6,3 3-2,-9 0-5,-4 0 7,-16 0-3,-17 0 13,-21-6-11,-25-11 8,-34 0-2,-38-1-5,-47 2 1,-48 4-6,-39 4-4,-37 1 0,-8 4-35,-44 3-38,-49 0-133,-50 0-468</inkml:trace>
  <inkml:trace contextRef="#ctx0" brushRef="#br0" timeOffset="10244.28">6143 3301 865,'0'0'114,"0"0"-90,0 0 28,0 0-7,0 0-2,-125 59 4,86-9-26,3 13-4,4 5 6,9 9-4,10-2-6,11-4-6,2-11-5,9-14 0,24-7-2,8-14 0,9-13-21,11-10-98,-4-2-183,-3-18-251</inkml:trace>
  <inkml:trace contextRef="#ctx0" brushRef="#br0" timeOffset="10670.17">6622 3483 1014,'0'0'102,"0"0"-97,0 0 20,-130 14 37,95 16-46,1 9-4,5 0-7,5 4-3,6-2 0,9 0-2,7-7 0,2-5-1,0-8-1,9-7 1,13-8-20,3-3-23,3-3 24,2-7 16,-3-23-13,-3-8 5,-5-8 10,-4-3 2,-7 7 6,-6 9-1,-2 14 21,0 9 14,0 6 10,0 4-6,0 0-6,0 0-19,0 10-19,0 16-1,0 10 0,0 9 1,12-1 0,10-5 0,5-2-1,4-5 1,7-10-51,-2-6-75,2-14-110,-1-2-123</inkml:trace>
  <inkml:trace contextRef="#ctx0" brushRef="#br0" timeOffset="10881.88">7036 3502 845,'0'0'208,"0"0"-162,0 0 27,0 0-32,0 0-26,0 0-7,0 116 6,0-57-4,-2-5-5,2-1-1,0-7-4,0-6 0,0-6-16,4-6-94,1-5-137,-5-11-94</inkml:trace>
  <inkml:trace contextRef="#ctx0" brushRef="#br0" timeOffset="11047.64">6917 3810 1042,'0'0'72,"0"0"-71,0 0-1,0 0 4,173-143-4,-92 101-82,-8 2-221,-15 4-227</inkml:trace>
  <inkml:trace contextRef="#ctx0" brushRef="#br0" timeOffset="11444.35">7449 3437 961,'0'0'120,"0"0"-119,0 0 8,0 0 12,-9 120 11,14-73-14,3-1-7,-2-3-4,1-6-3,-3-10-4,-4-9 4,0-9-2,0-8-1,0-1 7,2 0 1,2 0 7,5-19-16,4-5 5,7-2-5,7 3 1,0 7-1,4 6 0,2 5-2,3 5 2,-5 0-3,-4 0 3,-7 5 2,-5 17 4,-10 2 2,-5 5 5,0-1 1,-22 2 17,-11-2 6,-4-5-23,2-4 0,-1-7-9,3-8-3,2-4-2,2 0-15,2-14-83,6-20-153,8-15-361</inkml:trace>
  <inkml:trace contextRef="#ctx0" brushRef="#br0" timeOffset="11708.01">7841 3301 1051,'0'0'24,"136"15"19,-55 21 51,-13 12-56,-9 11-5,-18 7-4,-16 6-13,-24 11-8,-1-1 11,-22-7 3,-16-6 5,-2-15 1,2-10 3,-1-11-9,5-11-8,3-7-10,2-6-1,6-5-3,2-3-20,7-1-53,6 0-69,6-7-327</inkml:trace>
  <inkml:trace contextRef="#ctx0" brushRef="#br0" timeOffset="12611.36">12362 1883 154,'0'0'475,"0"0"-448,0 0-27,0 0 3,0 0-3,0 0 6,0 0 14,-11-9 31,11 9 60,0 0 10,0 0-47,0 0-44,0 24-17,0 19-1,0 9 25,0 10 2,0 1-10,4-8-14,3-1-3,2-11-10,-3-8 2,-1-10 0,0-11-4,-3-4-19,-2-6-76,0-2-108,0 1-48,-5-3-217</inkml:trace>
  <inkml:trace contextRef="#ctx0" brushRef="#br0" timeOffset="12816.25">12148 2282 845,'0'0'117,"0"0"-101,0 0 15,150-48 17,-66 17-11,3-3 6,-7 3-23,-17 2-2,-26 12-12,-20 8-6,-17 6-6,0-2-48,-30 3-117,-15-2-199</inkml:trace>
  <inkml:trace contextRef="#ctx0" brushRef="#br0" timeOffset="14179.1">4468 548 559,'0'0'85,"0"0"-51,0 0 66,0 0 8,0 0 3,0 0-20,7 7-18,-7 1-26,-24 2-17,-26 4-15,-16 5-4,-10-4-5,-4 5 5,2-2-4,3-1 0,7 5-2,4-7 2,8-1-4,9-1-2,7-7 5,13-3-3,4 1 9,6 1-5,3 1-4,1 0-1,1 6 3,1 4-5,-1 5 2,0 2-2,3 5 2,2 14-1,4 11 3,3 10 1,0 14 9,0 5 2,0 6-1,0 6 1,0 9-7,0 5 5,0 8-6,0 9 2,0 7-2,0 7 0,0 3-2,2 1 3,4-4-3,3 0-1,-5-1 0,4-1 2,-2-1 1,-4-8-1,-2-8-4,0-7 1,0-11-1,0-6-1,-13-9-2,-1-17 0,1-18 1,4-16 0,7-17 1,-1-2-2,3-5 1,0 0-1,17 4-2,25-2 2,20 5 2,16-8 0,12-2 0,5-8 2,-7-1-1,-4 0 4,-19 0-4,-25-7-3,-16 2 0,-17 4-8,-7 1-38,0-8-37,0-11-66,-19-15-382</inkml:trace>
  <inkml:trace contextRef="#ctx0" brushRef="#br0" timeOffset="17414.12">13470 2276 295,'0'0'216,"0"0"-146,0 0 51,0 0 34,0 0-22,0 0-11,0 0-49,103-143-27,-63 73-22,-7 0-10,-2 7-1,-10 12-3,-15 12-1,-6 12-9,0 6 4,0 9-3,-20 9-1,-2 3 0,-6 0-2,5 17-3,5 5-2,8 7-10,10-3 1,0 4-5,19 1 3,16 2 5,5 4 9,-4 0 4,-5-1 0,-11 2 0,-13-3-4,-7 1 4,0-3-2,-11-1 2,-7-5-19,0-10-42,5-8-76,8-9-68,3 0-89</inkml:trace>
  <inkml:trace contextRef="#ctx0" brushRef="#br0" timeOffset="17931.79">13935 1923 729,'0'0'163,"0"0"-157,0 0 20,0 0 19,-26 116-16,26-72-5,0-1-7,0-3-12,3-7-2,9-8 0,7-5 4,-2-7-5,1-11 1,3-2 0,-2 0-3,1-7 2,1-23 10,-2-8-2,-3-5-6,-7-3 2,0 4-2,-2 3 4,-5 13 0,0 11 1,-2 7 7,0 8 4,0 0-20,3 16-3,-1 20 3,0 12 5,0 0 6,-2-8-4,0-8-6,0-14 2,0-9-2,0-9-1,3 0 3,10-35 0,2-15 1,6-2 1,3 2-4,-2 16-1,3 14 0,-7 8 0,5 12 0,0 0-3,0 17 3,1 14 1,-9 8 0,-3 2 4,-3 2-4,-9-2-1,0 3-4,-7-7-81,-22-5-53,-2-9-158,0-8-247</inkml:trace>
  <inkml:trace contextRef="#ctx0" brushRef="#br0" timeOffset="18068.13">14143 1705 958,'0'0'0,"0"0"-5,0 0-23,0 0-279,0 0 0</inkml:trace>
  <inkml:trace contextRef="#ctx0" brushRef="#br0" timeOffset="18299.62">15062 1564 961,'0'0'84,"0"0"-50,-153 84 71,101-18-54,6 14 8,13 10-10,12 11-18,11-3-12,10-10-3,0-12-7,23-18-7,14-15-2,14-9-1,6-12-27,-7-12-101,-11-10-322</inkml:trace>
  <inkml:trace contextRef="#ctx0" brushRef="#br0" timeOffset="18876.33">16024 1680 833,'0'0'107,"0"0"-15,0 0 41,0 0-104,-142 32-3,99 11-12,3 4-3,5 6-4,10-1-2,9-6-2,10-6-2,6-8 1,0-11-2,20-7-5,5-11-8,2-3-5,2-6-19,-3-22 12,-2-8 10,-3-2 10,-11-7 5,0 4 0,-8 7 3,-2 12 5,0 11 25,0 7 17,0 4-9,0 0-22,0 0-18,0 18 1,0 4-2,2 7 3,5-3 2,1 4-5,6 2-1,4 1-2,5 6-53,5-1-146,-1-6-252</inkml:trace>
  <inkml:trace contextRef="#ctx0" brushRef="#br0" timeOffset="19026.86">16269 2067 888,'0'0'283,"0"0"-278,0 0-1,181-108-4,-98 72-16,2 4-138,-14-4-235</inkml:trace>
  <inkml:trace contextRef="#ctx0" brushRef="#br0" timeOffset="19372.11">16834 1618 632,'0'0'437,"0"0"-388,0 0-30,0 0 7,-11 120 4,11-64-2,0 2-16,0-7-8,0-10 0,0-6-3,0-15 0,0-12-1,0-8 1,0 0-1,3-5 2,21-14-2,4-5 4,8-3-7,2 8 3,0 4-2,-3 10-2,-6 5 3,-4 0 0,-11 12-3,-6 13 4,-8 4 7,0 0 9,-26 8 4,-16-2 4,-10-3-13,0-9-4,1-8-5,5-10-2,6-5-22,11-4-74,10-32-129,11-20-276</inkml:trace>
  <inkml:trace contextRef="#ctx0" brushRef="#br0" timeOffset="19567.7">17212 1574 1053,'0'0'78,"0"0"-12,176 78 44,-120-22-69,-13 13-3,-22 5-7,-21 5-19,-6 10-4,-38-7-7,-16-2-1,-2-15-40,-7-22-26,-1-15-76,-11-15-123,-16-12-230</inkml:trace>
  <inkml:trace contextRef="#ctx0" brushRef="#br0" timeOffset="19861.09">15828 1416 870,'0'0'144,"0"0"-102,0 0 59,0 0-44,-149 107-42,111-20 16,9 11 13,11 4-5,12-2-8,6-3-9,15-12-13,33-6-5,18-15-4,16-19-3,11-20-60,-3-23-212</inkml:trace>
  <inkml:trace contextRef="#ctx0" brushRef="#br0" timeOffset="20585.52">17843 1798 702,'0'0'199,"0"0"-91,0 0-46,0 0-6,0 0-31,0 0 29,-27 139-26,27-91-18,0-2-3,0-8-5,12-8 0,8-8 0,9-16 0,4-6-2,6-6 0,2-28-7,-3-4-18,-7-9-13,-9 0 1,-7 1 10,-11 4 18,-4 10 9,0 13 22,0 9 12,0 10 16,0 0-3,0 0-23,0 8-5,-6 23-17,-4 13 0,6-1 9,4 6-2,0-3-4,16-6 0,15-1-4,0-12-1,5-7-3,1-9-18,1-11-90,-3 0-194,3-33-317</inkml:trace>
  <inkml:trace contextRef="#ctx0" brushRef="#br0" timeOffset="20796.66">18642 1930 681,'0'0'462,"0"0"-462,0 0 8,0 0-7,138 0-1,-80-17-54,-5-5-216,-8-9-219</inkml:trace>
  <inkml:trace contextRef="#ctx0" brushRef="#br0" timeOffset="21194.13">19185 1590 1120,'0'0'56,"0"0"-55,0 104 44,0-52-28,0 3 4,0-1-10,7 0-3,-2-7 4,-3-8-2,0-13-10,-2-13 5,0-8 2,2-5-3,0 0 13,3 0 11,6-20-3,7-4-11,6-2-13,5 8-1,3 4 0,-5 7-1,2 7 0,-5 0-3,-2 0 3,-4 2-2,-6 13 0,-6 3-1,-6 5 4,0 3 2,-22 6-2,-16-3 11,-5-3-9,0-12-1,2-6-2,9-8-10,1 0-23,9-2-47,7-22-88,12-10-271</inkml:trace>
  <inkml:trace contextRef="#ctx0" brushRef="#br0" timeOffset="21457.86">19606 1601 1114,'0'0'140,"0"0"-140,0 0 2,0 0 16,31 143 23,-21-77-16,-3 5-13,1-3-1,-1-8-1,5-6-6,1-13 0,5-12-3,1-12-1,4-14 1,6-3-2,4-3-10,-2-24-30,0-7-90,-14-2-188,-14 0-275</inkml:trace>
  <inkml:trace contextRef="#ctx0" brushRef="#br0" timeOffset="21599.09">19629 1925 977,'0'0'126,"0"0"-126,0 0 0,149-78-1,-75 47-80,-11-1-223,-17 0-334</inkml:trace>
  <inkml:trace contextRef="#ctx0" brushRef="#br0" timeOffset="21823.17">20088 1456 1140,'0'0'68,"0"0"-57,151 43 23,-68 4 9,-2 13 3,-14 7-12,-17 3-12,-25 3 0,-21 2-5,-4 3-5,-26 2-8,-14-11 5,-3-10-5,8-16-4,4-21-3,6-10-55,1-12-66,1 0-276</inkml:trace>
  <inkml:trace contextRef="#ctx0" brushRef="#br0" timeOffset="24077.1">18796 1789 330,'0'0'53,"0"0"3,0 0 95,0 0-79,0 0-27,0 0 6,0 0 8,0-14 8,0 12 20,0 2-13,0 0 0,0 0-8,0 0-20,0 9-30,0 23-5,0 14 26,0 11 2,0 2-10,0-6-8,0-5-12,0-6 3,2-8-4,0-6-2,-2-10-5,0-5 1,0-5-2,0-8 0,0 0-9,-2 0-46,-8 0-98,-4-19-302</inkml:trace>
  <inkml:trace contextRef="#ctx0" brushRef="#br0" timeOffset="24798.22">14362 2803 541,'0'0'137,"0"0"-61,0 0 123,0 0-84,0 0-50,0 0-27,0-19-24,60 19 5,28 0 30,26 0-3,27 0-11,24 7-8,29 3-12,27-4-4,28-3 1,39-3 0,35 0-4,37-3 3,33-13-7,13 0 3,7 2 8,-3 3 3,-15 4-10,-23-3 7,-29 3-2,-40-2 8,-48 1 0,-53-2 6,-60 2-13,-58 2-7,-42 1-7,-32 2-1,-10-1-33,-27 2-46,-48 2-43,-45 0-180,-47 0-461</inkml:trace>
  <inkml:trace contextRef="#ctx0" brushRef="#br0" timeOffset="25187.24">16497 3125 896,'0'0'149,"0"0"-113,0 0 56,-114 31-30,74 19-19,1 17-11,-2 12-6,5 4-1,7 3-3,14-3-7,10-7-5,5-10-8,6-14 0,22-13-2,6-13-1,4-11-37,8-11-49,1-4-123,4-22-189</inkml:trace>
  <inkml:trace contextRef="#ctx0" brushRef="#br0" timeOffset="25608.12">16936 3414 908,'0'0'122,"0"0"-102,0 0 58,0 0-16,-133 13-22,93 15-14,6 2-11,3 8-2,9-1-5,8 0-5,7-1-2,7-7-2,0-3 1,7-11-6,20-5-10,2-7-7,2-3-13,2-7 9,-2-18 12,-2-14 15,-5-2 6,2-4-1,-6 6 3,-7 7 18,-4 17 24,-5 9-11,-4 4-1,0 2 7,0 0-22,0 0-10,0 3-2,0 20-9,0 9 9,0 4-2,0 2-6,5 0-1,8 3-1,6-1-1,4-2-15,5 0-52,10-6-78,-3-10-231,-4-12-309</inkml:trace>
  <inkml:trace contextRef="#ctx0" brushRef="#br0" timeOffset="25751.7">17299 3667 695,'0'0'477,"0"0"-466,0 0-9,0 0-2,170-112-12,-105 84-117,-7-2-218</inkml:trace>
  <inkml:trace contextRef="#ctx0" brushRef="#br0" timeOffset="26109.71">17777 3323 918,'0'0'136,"0"0"-111,0 0 40,-5 102 13,5-51-36,0 7-29,0 0-8,0-9-2,0-10-2,0-13 2,0-12-2,0-9-1,0-5 1,0 0 3,2-9 0,24-22 0,9 5-2,2-2-1,8 10 0,-3 10 1,-2 4-1,-3 4-2,-11 6-3,-7 20 4,-9 8 4,-10 2 6,-7 7 7,-33-7 6,-9-4-10,-7-6-3,3-10-5,2-6 3,6-10-4,7 0 0,7-10-4,6-21-21,8-10-45,10-12-174,7-5-331</inkml:trace>
  <inkml:trace contextRef="#ctx0" brushRef="#br0" timeOffset="26330.63">18171 3278 1044,'0'0'102,"129"36"-70,-57 17 63,-12 12-49,-18 5-8,-17 11-14,-23-2-10,-2-2-3,-33-2 1,-17-11 3,-6-8-8,6-16-5,5-14-2,9-16-9,14-10-55,13-20-93,9-40-400</inkml:trace>
  <inkml:trace contextRef="#ctx0" brushRef="#br0" timeOffset="27121.06">20343 1124 1064,'0'0'31,"0"0"-31,0 0 31,0 0-15,122-9 9,-42 9 20,5 0-19,4 0-9,0 0-1,-6 0-13,-10 0 5,-13 2-4,-18 2-2,-16-3 2,-9 1-3,-14 1 0,-3-3 14,0 2 14,0-2-1,0 2-2,0 2-8,0-3-4,0 4-6,0 5-2,0 10-6,0 14 2,1 13 9,8 16 1,1 10-7,-1 13 3,1 14 7,0 14-9,-6 19 1,1 15 0,-3 10-7,-2 4 6,0-1 0,0-10-5,4-9 1,5-6 1,-2-9-1,-3-13-2,-4-10 4,0-18-2,-16-14 2,-23-12 5,-15-14 1,-9-11 3,-5-15-7,-1-14 0,-3-6-4,1 0-1,8-3-1,13-9-27,22-1-47,24-6-54,4-4-292</inkml:trace>
  <inkml:trace contextRef="#ctx0" brushRef="#br0" timeOffset="27623.02">21484 4146 803,'0'0'126,"0"0"-54,-30 143 74,24-87-79,6-1-40,0-2-6,17-10-15,15-7-2,10-16 3,8-17-4,3-3 1,3-23 2,-7-20-6,-14-9 5,-14-2 0,-13 1-4,-8 0 12,-18 14 11,-26 10 8,-14 12-6,-11 12-16,-1 5-10,13 0 0,14 0 0,21 0-24,20 0-72,2-5-207,22-32-553</inkml:trace>
  <inkml:trace contextRef="#ctx0" brushRef="#br0" timeOffset="28171.84">21764 685 558,'0'0'175,"0"0"-19,0 0-20,0 0-74,0 0-31,0 0-22,-4 81-1,4-21 55,0 10-11,-2 1-8,2-4-16,0-9-8,0-7 5,2-11-17,12-8-2,-1-8 0,5-11-2,1-6 1,8-5-3,4-2 5,8 0-7,3-16-4,-4-3-56,-16-4-91,-15 0-233</inkml:trace>
  <inkml:trace contextRef="#ctx0" brushRef="#br0" timeOffset="28309.33">21653 1135 853,'0'0'161,"0"0"-159,196-98 4,-67 49-6,12-7-69,-13-2-329</inkml:trace>
  <inkml:trace contextRef="#ctx0" brushRef="#br0" timeOffset="30010.74">1286 5763 961,'0'0'170,"0"0"-132,0 0-20,0 0 25,0 0-15,0 0 1,126-16-3,-65-5-17,-8-1-9,-6 9-21,-21 4-110,-14 9-179,-12 0-236</inkml:trace>
  <inkml:trace contextRef="#ctx0" brushRef="#br0" timeOffset="30176.06">1182 6099 939,'0'0'168,"0"0"-155,0 0 0,0 0 37,121-21-9,-43-7-17,1 3-24,-6 4-10,-17 5-203,-14-1-271</inkml:trace>
  <inkml:trace contextRef="#ctx0" brushRef="#br0" timeOffset="42638.98">2910 5689 864,'0'0'150,"0"0"-125,0 0 32,-4 120 2,4-62-12,0-2-21,0-4-14,4-6-5,4-3-7,-2-6 6,-2 2-6,-2-5-45,-2 4-84,0-4-112,-4-2-73</inkml:trace>
  <inkml:trace contextRef="#ctx0" brushRef="#br0" timeOffset="42909.78">2484 6520 814,'0'0'99,"0"0"-79,0 0 10,0 0 55,195 0 39,-97-21-55,8-6-28,2-4-10,-7-1 2,-9 2-10,-18 1-6,-16 3-10,-21 9-2,-13 5-2,-16 5-3,-6 7 0,-2 0-22,-6 0-34,-31 21-86,-14 12-219,-9 9-192</inkml:trace>
  <inkml:trace contextRef="#ctx0" brushRef="#br0" timeOffset="43447.6">2935 6984 808,'0'0'127,"0"0"-119,0 0 53,0 0-28,0 0-18,0 0 4,-103 10-8,97-34-6,6 0-3,0-4 9,0 5-9,4-2 2,17 2 1,11 1 5,5 7-3,2 3 2,1 10-1,1 2 0,-8 7-7,-6 27 10,-12 12-5,-10 12 0,-5 5 2,-8 3 0,-20-5 4,-5-5-3,-3-7 15,-1-10-11,-2-7-5,6-11 2,4-7-5,9-5 0,6-9 3,6 0 1,5-2-5,3-12-3,0 2-1,5 0 0,17 6 0,8 4-2,1 2 1,1 0 1,2 2 1,-2 8 0,1-6 1,0-4 0,3 0 9,-1-11 6,2-15 0,-8 0-2,-10-6-2,-6 3-7,-13 0-6,0-3-15,0 1-97,-6-8-390</inkml:trace>
  <inkml:trace contextRef="#ctx0" brushRef="#br0" timeOffset="44355.96">4551 5990 706,'0'0'196,"0"0"-96,0 0-1,0 0-34,0 0-31,120-107-5,-83 61-14,-12 0-8,-6 0-2,-13 4 0,-6 7 1,0 8-1,0 10-5,-6 11 2,-9 6 3,-4 0-5,3 11-6,-1 13-5,7 1-8,8 4-5,2 2-1,6-6-3,24 1 9,10-4 6,5-5 13,-5 2 0,-11 1 0,-9-1 2,-13 4-2,-7 2 2,0-1 7,-21 3 0,-5-1-3,-3 1-3,6-8-3,4-2-25,5-5-71,12-6-134,2-6-32,0 0-99</inkml:trace>
  <inkml:trace contextRef="#ctx0" brushRef="#br0" timeOffset="44865.99">5034 5724 669,'0'0'165,"0"0"-33,0 0-20,0 0-43,0 0-28,0 0-20,8 60-5,-8-13 10,0-3-14,0 1-6,0-10-2,0-5-2,8-6 1,8-8-3,6-12 1,0-4-1,6 0 0,5-22-1,-3-10 1,-2-6 0,-7-4 1,-6 1 0,-7 0 0,-4 9 0,-1 14 1,-3 10 2,0 6 6,0 2 3,0 2-13,0 20-7,0 8 7,0 5 5,0-10-5,0-6-2,0-10 2,0-4 0,0-5 0,0 0 0,2-7 3,14-17 2,9-8-5,3 0-1,4 6 0,1 8 1,-4 10-1,2 8-1,-5 0-3,2 2 5,-9 22 1,-6 2 0,-1 2-1,-12 2 7,0 2-4,0 0-3,0 0-4,-6 1-25,-15-4-75,-3 0-123,-5-5-125</inkml:trace>
  <inkml:trace contextRef="#ctx0" brushRef="#br0" timeOffset="45009.57">5184 5541 1099,'0'0'75,"0"0"-64,0 0-11,0 0-1,0 0-203,0 0-288</inkml:trace>
  <inkml:trace contextRef="#ctx0" brushRef="#br0" timeOffset="45497.61">6374 5426 979,'0'0'149,"0"0"-85,0 0 10,-160 108-35,111-22-5,6 13 8,14 5-13,17-6-1,9-10-8,3-10-7,13-11-11,18-11-1,3-8-1,3-8-20,4-10-62,-5-9-108,-7-16-281</inkml:trace>
  <inkml:trace contextRef="#ctx0" brushRef="#br0" timeOffset="45896.02">7088 5631 798,'0'0'173,"0"0"-97,0 0 30,0 0-62,-114 49-3,81 2 2,1 9-11,10 3-5,7 3-2,8-7-8,7-6-5,0-7-12,2-6 6,14-8-6,2-6-11,4-11-44,2-8-69,5-7-104,0-4-99</inkml:trace>
  <inkml:trace contextRef="#ctx0" brushRef="#br0" timeOffset="46304.94">7427 5767 1058,'0'0'56,"0"0"-15,0 0 37,-119 29-50,90 0-11,0 5-11,10-2-4,3 4 3,9-8-5,7-2 0,0-5-2,9-9 1,20-2-6,2-10-11,1 0 2,8-13-5,-7-13-1,-6-1 13,-7-4 7,-9-1 2,-6 0 3,-5 4 3,0 6 35,0 8 7,0 8 2,0 6-1,0 0-16,0 0-20,0 18-13,0 13 1,0 4-1,0 4 0,4-2 0,9-2-1,1-3-18,1-9-43,4-4-51,5-15-148,5-4-144</inkml:trace>
  <inkml:trace contextRef="#ctx0" brushRef="#br0" timeOffset="46503.34">7808 5724 984,'0'0'193,"0"0"-143,0 0-18,0 0-3,0 0 8,0 135-23,0-89-11,3-2-1,5-3 0,1-7-2,-2-3 0,-3-2-31,-4-2-69,0-2-114,0-9-228</inkml:trace>
  <inkml:trace contextRef="#ctx0" brushRef="#br0" timeOffset="46653.66">7657 6066 688,'0'0'475,"0"0"-462,0 0-9,0 0-8,147-115 2,-74 77-69,-6-1-160,-14 0-207</inkml:trace>
  <inkml:trace contextRef="#ctx0" brushRef="#br0" timeOffset="47011.68">8145 5668 857,'0'0'196,"0"0"-168,0 0 26,-3 119-4,3-71-24,0 3-12,0-12-11,0-5 2,0-12-5,0-10 1,0-8 3,0-4-3,10 0 2,7-9 3,3-12-2,7-2-2,2-1-2,-1 4 0,4 6 0,-4 5 1,2 9-2,-5 0 1,-4 6 0,-5 14 8,-8 6 4,-8 4 12,0 1 5,-24-1-7,-9 0-3,-7-5-13,-3-3 1,-1-6-5,0-5-2,-1-10-6,7-1-33,5-7-55,6-25-112,6-13-249</inkml:trace>
  <inkml:trace contextRef="#ctx0" brushRef="#br0" timeOffset="47244.65">8409 5494 1047,'0'0'60,"139"12"31,-68 28 7,-11 14-64,-15 14 0,-20 9-5,-19 3-20,-6 4-5,-18-5 20,-20-12-13,-3-9-3,-3-12-1,4-14-5,5-13-2,2-13-11,4-6-35,9-2-32,7-24-133,7-8-246</inkml:trace>
  <inkml:trace contextRef="#ctx0" brushRef="#br0" timeOffset="47553">8891 5649 641,'0'0'520,"0"0"-472,0 0-33,0 0 15,0 0 16,41 156-7,-39-84-13,-2 0-10,0-1 2,0-7-3,1-12-3,9-8-4,4-12-6,2-10 0,3-12 0,6-10-2,-2 0 0,6-10-20,-4-12-29,-7-4-65,-13-1-168,-5-2-240</inkml:trace>
  <inkml:trace contextRef="#ctx0" brushRef="#br0" timeOffset="47710.47">8805 6004 932,'0'0'169,"0"0"-142,0 0 30,175-81-25,-107 61-19,-13 3-13,-17 8-9,-25 3-240,-13 0-338</inkml:trace>
  <inkml:trace contextRef="#ctx0" brushRef="#br0" timeOffset="48197.87">9225 6106 937,'0'0'65,"0"0"-41,0 0 76,135 2-59,-82-16-16,-2-6-14,-4-1-11,-7 2-80,-7-1-146,-10-6-145</inkml:trace>
  <inkml:trace contextRef="#ctx0" brushRef="#br0" timeOffset="48572.12">9711 5707 229,'0'0'850,"0"0"-799,0 0-42,14 114 56,-5-56-30,-1 0-1,-2-2-16,-2-6-11,-4-9-4,2-14-2,0-10 0,0-9 3,1-8-4,4 0 2,8-12 2,7-16 1,7-2-4,2 2-2,3 7 2,-3 10-3,3 11 2,-3 0-2,-4 0 2,-8 19 0,-7 6 1,-12 3 2,0 4 7,-16 3 3,-17-4-1,-9-4-5,-1-1-4,1-13-3,6-6 0,7-7-2,4 0-21,15-15-51,7-16-110,3-8-249</inkml:trace>
  <inkml:trace contextRef="#ctx0" brushRef="#br0" timeOffset="48813.74">10290 5645 1155,'0'0'103,"0"0"-102,0 128 31,0-62 2,0 4-5,0-1-8,0-8-16,0-6 0,8-17-5,9-13 4,8-11-4,6-14 1,7 0 1,3-15-2,-6-13-23,-8-1-66,-12 0-134,-15 2-288</inkml:trace>
  <inkml:trace contextRef="#ctx0" brushRef="#br0" timeOffset="48955.76">10220 5985 1115,'0'0'20,"0"0"-20,129-73 0,-71 42-74,-9 1-108,-20 2-411</inkml:trace>
  <inkml:trace contextRef="#ctx0" brushRef="#br0" timeOffset="49176.93">10616 5467 1001,'0'0'197,"0"0"-181,204 19 30,-101 23 30,7 8-27,-14 11 15,-19 7-29,-33 2-23,-34 7-5,-12 4-1,-50 4-2,-25-4-1,-10-4-1,-4-9-2,2-10-18,9-13-43,4-15-65,11-14-326</inkml:trace>
  <inkml:trace contextRef="#ctx0" brushRef="#br0" timeOffset="49793.03">5017 7032 429,'0'0'303,"0"0"-172,0 0-11,0 0-63,0 0 4,0 0 28,100-18-31,-13 15-14,42-2-3,40-1-13,50-8 8,43-5-8,38-4-8,37-1 2,31 4-19,26-6 4,20-6-1,20-3-2,6 3 3,-7 6 5,-25 10 11,-34 8-10,-52 8-6,-52 0 23,-46 0-18,-54 0 2,-47-5-13,-52-4-1,-47 6 0,-24 3-25,-40 0-32,-52 0-34,-37 13-107,-31 8-218,-29-2-173</inkml:trace>
  <inkml:trace contextRef="#ctx0" brushRef="#br0" timeOffset="50153.66">7271 7207 1095,'0'0'115,"0"0"-91,0 0 31,-154 58-4,109 0-15,7 18-3,2 13-15,10 2-5,9 0 2,7-7 0,10-10-11,0-14-2,22-9-1,18-13-1,8-12-22,10-16-47,7-10-47,5-7-165,-3-30-285</inkml:trace>
  <inkml:trace contextRef="#ctx0" brushRef="#br0" timeOffset="50520.77">7734 7599 1071,'0'0'121,"0"0"-109,-118 25 42,82 1-8,3 6-20,4 1-8,4 1-12,10-5-4,11 0-2,4-6 0,0-4-4,19-5-1,8-12-22,6-2-14,6-2 16,-3-21 7,-4-5 10,-4-6 8,-9 2 0,-5 1 3,-7 5 0,-5 5 22,-2 9 12,0 4-3,0 8 1,0 0-8,0 0-8,0 0-16,10 18-3,4 10 0,7 6 1,4-1-1,5 2-18,4-7-60,6-8-127,-3-15-237</inkml:trace>
  <inkml:trace contextRef="#ctx0" brushRef="#br0" timeOffset="50717.31">8280 7400 374,'0'0'929,"0"0"-889,0 0-30,0 0 20,-19 133 8,19-76-10,0-5-21,0-3-7,11-2-1,2-4-29,0-4-32,-4-3-80,-7-6-214,-2-8-157</inkml:trace>
  <inkml:trace contextRef="#ctx0" brushRef="#br0" timeOffset="50858.93">8178 7832 402,'0'0'753,"0"0"-721,0 0-32,0 0 3,162-129-6,-81 86-41,0 1-247,-17-2-357</inkml:trace>
  <inkml:trace contextRef="#ctx0" brushRef="#br0" timeOffset="51187.78">8753 7374 1121,'0'0'66,"0"0"-32,-24 151 24,21-90-12,3-2-18,0-6-17,0-7-10,0-12 1,0-17 0,0-16-2,8-1 0,5-12-7,8-18 7,6 0 1,7 4 0,-1 8 0,3 8 3,0 10-4,-3 0 5,-2 0 11,-14 21 2,-7 6 6,-10 4 6,-6 4 0,-25-3-10,-8-2-12,-5-4-3,1-10-5,-1-4-1,1-9-28,5-3-30,5-11-39,6-25-125,10-13-233</inkml:trace>
  <inkml:trace contextRef="#ctx0" brushRef="#br0" timeOffset="51406.55">9088 7345 881,'0'0'158,"151"30"-79,-74 20 63,-11 15-63,-17 10-33,-20 10-1,-23 5-8,-6 3-13,-13 2-1,-20 0-6,-8-8 2,-3-15-9,4-21 1,5-19-8,6-20-3,8-12-20,5-3-40,12-38-71,4-17-373</inkml:trace>
  <inkml:trace contextRef="#ctx0" brushRef="#br0" timeOffset="51962.61">12172 5861 969,'0'0'136,"0"0"-124,-17 132 63,17-70-15,0 1-30,0-3-1,0-9-19,6-5-6,-1-7-3,-5-8-1,0-8-17,0-5-62,0-8-87,0-6-191,-15-4-280</inkml:trace>
  <inkml:trace contextRef="#ctx0" brushRef="#br0" timeOffset="52118.72">11987 6226 963,'0'0'201,"0"0"-176,0 0 0,0 0 20,174-90-21,-91 62-13,2 4-11,-3 6-31,-10 0-215,-12-1-352</inkml:trace>
  <inkml:trace contextRef="#ctx0" brushRef="#br0" timeOffset="52492.99">13077 6184 1071,'0'0'66,"0"0"-56,0 0 21,72-138-2,-34 75-19,-7 0 1,-8-3-10,-13 11 5,-10 17-5,-2 15 11,-29 20-2,-7 3-10,-1 10-2,9 15 1,11 6-4,18-1-24,1 0 1,10 0-17,27 2-2,7-2 28,5-2 18,2 0 0,-8-1 2,-12-1 5,-11 2 16,-14-5-1,-6 4-7,-4-3-7,-20-4-7,-2-4-1,5-10-59,10-6-55,7 0-108,4-26-150</inkml:trace>
  <inkml:trace contextRef="#ctx0" brushRef="#br0" timeOffset="52965.05">13548 5867 915,'0'0'165,"0"0"-93,0 0 3,0 0-54,0 0 6,0 0-11,-27 118-12,27-86-1,0-1-3,0-5 1,0-3 0,18-4 0,4-5-2,5-11 1,0-3 0,0 0 2,2-5-1,-2-17 3,-6-6-1,-3-7-1,-7 1-1,-3 4 2,-4 6-1,-4 10 0,0 8 9,0 6 9,0 0-9,0 0-7,0 18-4,0 4 1,0 0 0,0-5 0,0-7-1,0-9 0,0-1 0,0 0-1,4-9-4,19-17 1,5-1 3,4 8-1,1 7 2,-4 9 0,0 3-3,-7 8 2,-7 18 1,-7 6 1,-6 1 1,-2 3-2,0-3-2,0 3 0,-21 2-55,-5-6-102,-3-9-243</inkml:trace>
  <inkml:trace contextRef="#ctx0" brushRef="#br0" timeOffset="53108.21">13671 5578 1207,'0'0'92,"0"0"-81,0 0 7,0 0-18,0 0-177,0 0-468</inkml:trace>
  <inkml:trace contextRef="#ctx0" brushRef="#br0" timeOffset="53506.83">14877 5500 1161,'0'0'55,"0"0"-27,-159 73 63,111 3-41,5 20-1,11 13-9,15 3-21,10-12-8,7-12-5,0-13-5,11-9-1,14-16-6,6-16-37,3-17-37,5-17-58,3-1-173,3-34-277</inkml:trace>
  <inkml:trace contextRef="#ctx0" brushRef="#br0" timeOffset="53733.61">15367 5687 1154,'0'0'77,"0"0"-66,0 0 59,-120 109-13,95-44-27,7 6 4,7-4-25,8-4-4,3-9-4,0-8 0,24-10-1,1-8-22,8-10-34,2-13-73,1-5-178,1-15-228</inkml:trace>
  <inkml:trace contextRef="#ctx0" brushRef="#br0" timeOffset="54127.78">15926 5721 355,'0'0'811,"0"0"-779,0 0 16,-145 52 44,110-8-60,6 4-17,2 3-2,12-6-13,3-4 2,10-7 0,2-6 0,0-6-4,16-11-9,11-11-14,8 0 1,1-13 10,-1-18-5,-4-5 9,-8-6 9,-7-4 1,-7 3 1,-7 6 2,-2 13 17,0 15 18,0 6 3,0 3-5,0 6-25,0 20-7,0 8 5,0 4-9,6-2 1,6-4-1,-1-1-13,1-4-37,5-3-61,0-1-161,-1-7-266</inkml:trace>
  <inkml:trace contextRef="#ctx0" brushRef="#br0" timeOffset="54274.31">16184 6055 974,'0'0'113,"0"0"-107,128-80-3,-63 54-3,-7 2-63,-16-1-239,-15-1-256</inkml:trace>
  <inkml:trace contextRef="#ctx0" brushRef="#br0" timeOffset="54593.08">16528 5673 722,'0'0'211,"0"0"-130,0 0-39,0 0 50,3 111-27,3-56-37,-4-3-18,0-8-7,0-8 0,-2-10-1,0-14 0,0-5-2,4-7 1,2 0 2,9-17 7,10-7-3,10 0-7,2 8 0,3 10-1,-7 6 1,-2 0 3,-8 0 18,-6 20 13,-11 5-2,-6 5-5,0 0-7,-19 0-5,-14-2-11,-6-4-4,0-8-2,5-6-23,-2-10-31,5 0-44,0-17-107,9-21-161,11-13-143</inkml:trace>
  <inkml:trace contextRef="#ctx0" brushRef="#br0" timeOffset="54797.07">16900 5564 942,'0'0'105,"0"0"18,158 75 7,-115-23-69,-11 6-11,-18 6-23,-14 0-16,-1 5-3,-35-6-1,-10 2-7,-6-7 0,3-14-8,9-10-25,13-15-21,9-16-49,11-3-160,5-22-349</inkml:trace>
  <inkml:trace contextRef="#ctx0" brushRef="#br0" timeOffset="55457.79">17659 5664 830,'0'0'120,"0"0"-77,0 0 96,0 0-67,0 0-50,0 0 16,-11 137 9,11-71-11,0-1-1,0-7-3,0-7-8,6-6-8,7-9-4,5-10-9,0-10-2,6-9-1,1-7-1,2 0-12,-3-3-31,-5-17-38,-11 0-117,-8-7-194,0 0-329</inkml:trace>
  <inkml:trace contextRef="#ctx0" brushRef="#br0" timeOffset="55592.89">17552 6004 765,'0'0'167,"0"0"-122,0 0 56,0 0-73,0 0-28,135-65-2,-66 33-133,-9 2-116,-10 4-225</inkml:trace>
  <inkml:trace contextRef="#ctx0" brushRef="#br0" timeOffset="55885.1">18365 5687 1207,'0'0'53,"0"0"-43,0 0 49,0 118-20,0-69-20,0-3-6,0 1-10,0-6 2,0-5-5,0-8-6,0-2-32,0-5-52,0 0-102,0-9-189</inkml:trace>
  <inkml:trace contextRef="#ctx0" brushRef="#br0" timeOffset="56043.73">18234 6055 939,'0'0'162,"0"0"-154,0 0-6,0 0-4,182-106-20,-103 74-114,-6 1-143,-11-1-149</inkml:trace>
  <inkml:trace contextRef="#ctx0" brushRef="#br0" timeOffset="56393.06">18794 5673 906,'0'0'150,"0"0"-70,0 0-16,0 0-12,6 118 3,1-62-34,-1-3-18,-2-2 6,-2-9-6,-2-10 1,0-11-2,4-12-2,2-9 0,7 0 5,12-19 1,6-10 9,7-3-9,1 6-5,0 6 0,-1 12 3,-3 8-1,-4 0-2,-4 11-1,-11 8 1,-9 9 4,-7 0 0,0 1 7,-27-1 7,-9 0-6,-7-9-11,1 2-2,1-13 0,4-8-31,6 0-19,11-12-29,9-20-104,11-9-154,0-8-129</inkml:trace>
  <inkml:trace contextRef="#ctx0" brushRef="#br0" timeOffset="56605.38">19221 5680 946,'0'0'140,"0"0"-81,0 0 62,53 148-51,-47-83-37,-4-3-1,0-1-24,2-7 2,3-11-9,7-11-1,1-6 1,7-15-2,1-9 1,4-2-20,3-13-12,-5-10-35,-7-7-103,-14 2-251</inkml:trace>
  <inkml:trace contextRef="#ctx0" brushRef="#br0" timeOffset="56738.6">19305 5932 950,'0'0'114,"0"0"-108,0 0-6,135-65-8,-89 43-194,-9 0-309</inkml:trace>
  <inkml:trace contextRef="#ctx0" brushRef="#br0" timeOffset="56947.8">19662 5538 1033,'0'0'98,"0"0"-35,164-6 29,-93 38-41,-5 10-2,-5 5-11,-16 4 0,-24 3-7,-16 7-4,-5 1-9,-38 4-11,-16 1-6,-15-3-1,-7-4-19,-4-7-44,-4-4-65,-8-14-308</inkml:trace>
  <inkml:trace contextRef="#ctx0" brushRef="#br0" timeOffset="57517.19">13878 6721 509,'0'0'169,"0"0"-137,0 0 47,0 0 117,0 0-95,0 0-39,31-8 14,53 0-7,37-2-12,44 0-21,41-2 3,43 1-3,38-1-20,32 5-2,35 0-5,32 0-1,27 5-2,20 0 0,14 1-2,-1-4-3,-5-3 5,-21-4-3,-40-4 0,-44-2-3,-56-4 8,-64-1 8,-55-4-7,-56 3-8,-48 0-1,-30 2-4,-25-2-36,-2 4-43,-45-3-90,-25 1-371</inkml:trace>
  <inkml:trace contextRef="#ctx0" brushRef="#br0" timeOffset="58297.54">16412 7279 707,'0'0'163,"0"0"-122,0 0 92,-118-22-24,72 35-68,-8 16-2,0 14-9,12 8-15,5 3-7,9-6-6,17-5 0,11-11 0,0-8-1,20-10 2,21-14-3,14 0-2,-1-14-7,2-16-9,-12-5 7,-12-4-2,-8 1 13,-11-5 0,-9 8 3,1 6 1,-5 9 27,0 10 9,0 3 1,0 7 2,0 0-13,0 11-21,-2 17-5,-1 6-1,3 5-1,0-6-2,5 2 1,13-6-2,2 2-8,3-4-39,1 2-49,0-5-135,1-7-265</inkml:trace>
  <inkml:trace contextRef="#ctx0" brushRef="#br0" timeOffset="58448.45">16722 7567 1056,'0'0'87,"0"0"-84,112-102 18,-43 69-2,0 4-19,-6 5-100,-15-1-259,-17 2-286</inkml:trace>
  <inkml:trace contextRef="#ctx0" brushRef="#br0" timeOffset="58769.12">17188 7211 754,'0'0'266,"0"0"-222,0 0 13,0 0 56,0 142-59,3-84-21,-3 1-12,0-5-19,0-11 4,0-8-3,0-17-3,0-10 0,0-8 1,10 0 4,15-20 1,7-10-6,11 0 3,0 3-2,-1 12 0,-4 6 0,-7 9 4,-10 0 10,-13 2 1,-8 19-2,0 5 11,-25 2-1,-12 6-11,-5-4-8,-5-4-4,7-7-1,2-8 0,9-7-22,9-4-26,5 0-39,5-27-144,8-2-217</inkml:trace>
  <inkml:trace contextRef="#ctx0" brushRef="#br0" timeOffset="58980.75">17658 7185 1175,'0'0'45,"0"0"-12,164 73 88,-120-20-71,-20 7-19,-19 6-10,-5 3-19,-27 0 0,-19-6-2,-8-7-6,-2-12-36,0-10-26,-6-11-58,-7-10-181,-16-11-241</inkml:trace>
  <inkml:trace contextRef="#ctx0" brushRef="#br0" timeOffset="59286.88">15858 7046 941,'0'0'83,"0"0"-12,-114 46 70,60 21-75,3 23-10,6 18 2,12 6-17,16-2-14,17-4-4,7-9-5,50-15-12,21-13-6,13-19 0,10-17-1,-1-10-49,-5-21-78,-9-4-293</inkml:trace>
  <inkml:trace contextRef="#ctx0" brushRef="#br0" timeOffset="60619.87">20463 5275 344,'0'0'264,"0"0"-171,0 0-29,0 0-8,0 0-39,0 0 10,136-11 7,-76 8-1,0 3 1,5-2 12,1 2-8,-1 0-9,-8 0-1,-7 0-7,-14 0 1,-14 0 1,-11 0 0,-7 0 2,-4 0 13,0 0 19,0 0-18,0 0-9,0 0-9,0 0-6,0 12-9,8 22-3,1 21 7,6 17 11,3 14-1,-2 16-4,1 16 4,-1 9-1,-3 10 0,1 6-3,-3-1-4,2 1 1,-4 5 2,-2 3 2,-1-2-1,0-5-8,2-9-3,-1-10-2,-5-10 4,-2-15-6,0-14-1,0-19 12,-12-14-4,-9-16 4,-8-9 2,-14-8-4,-10-8-3,-17-4-5,-5-4-2,-8-4 0,-2 4 2,8-1-2,5 0-1,9-1-28,17-2-36,15 0-30,13 0-40,9-10-228</inkml:trace>
  <inkml:trace contextRef="#ctx0" brushRef="#br0" timeOffset="62067.49">4852 4959 565,'0'0'161,"0"0"13,0 0-20,0 0-32,0 0-34,0 0-14,0 0-41,-9-24-20,-20 19-11,-6 5 2,-13 0-2,-10 0-1,-8 2 0,-8 11 1,-6 1-1,-7 0 2,0 1-1,7 2 1,11-2 12,16-1 5,12-2-12,10-1-4,11-1-4,1 1 6,5-2-4,-2 3-2,-2 10 0,0 10 0,-2 13 0,0 14 0,2 9 3,5 9 1,-1 5-2,14 12 1,0 13-2,0 11 1,14 13 0,10 7 2,1 7 2,-3 8-5,-1 11 2,-6 10-3,-6-8 2,0-9-2,-7-15 1,-2-12 0,0-12-1,0-7 2,-12-11 1,-6-12-2,5-12-1,2-16 3,1-19-2,10-20-1,0-8 0,0-4-1,26 5 0,22-1 1,20 5 0,19-3 0,8 0 1,-1 1-1,-9-4 0,-9-2 0,-11-2 0,-3-3-41,-6 0-62,-2-5-191,-10-7-543</inkml:trace>
  <inkml:trace contextRef="#ctx0" brushRef="#br0" timeOffset="91569.66">9098 13114 621,'0'0'473,"0"0"-473,0 0-27,0 0 24,0 0-218,0 0 42,92-22-180</inkml:trace>
  <inkml:trace contextRef="#ctx0" brushRef="#br0" timeOffset="96287.08">13634 13166 831,'0'0'100,"0"0"-100,0 0-80,0 0-56,0 0-145</inkml:trace>
  <inkml:trace contextRef="#ctx0" brushRef="#br0" timeOffset="121290.27">18967 12293 985,'0'0'0,"0"0"-110,0 0 96,0 0-159,0 0-178</inkml:trace>
  <inkml:trace contextRef="#ctx0" brushRef="#br0" timeOffset="174165.59">3973 4453 98,'0'0'26,"0"0"58,0 0 42,0 0-46,0 0-19,0 0-12,0 0-29,61-55-9,-61 55-3,0 0-8,0 0-5,0 0-104,-13 0-326</inkml:trace>
  <inkml:trace contextRef="#ctx0" brushRef="#br0" timeOffset="176650.97">3771 4430 590,'0'0'88,"0"0"-47,0 0 50,0 0-15,0 0 2,0 0-28,0 0 4,9-7 3,-9 7 1,0 0-7,-2 0-15,-14 0-13,-12 0 0,-3 11-9,-2-2-2,-3 1 6,3 0-6,2 2-6,0 1-2,6 1-3,1 0 5,2 2-5,-3 4 3,3 2-4,-1 0 0,6 2 1,1 1 1,1-2-2,6 3 0,1 0-2,6-3 1,-2 6 1,4 1 0,0 2 1,0 5 0,0-1-1,0 2 1,0-2 0,0-4 0,0 1-2,0-1 3,0-1-2,2 1 0,2 0 1,4 4-2,-1 2 1,-2 3 0,3 3 1,-4-2-1,-4 0 0,4-2 1,-1 0-1,2-2 1,-1 1-1,-2-4 2,2 2-2,2-4 0,-1 4 0,3 1 0,-6 0 1,0 2 0,4 3-1,-1-4 0,-3-1 0,2-4 0,-2-3 0,-2-6 1,5 4-1,-2-2 1,-1 0-1,-2 1 0,0-2 0,0 2 0,0 0 0,0 2 1,0 2 0,0 2-1,0 6 1,0 1-1,-2-2 1,-6 1-1,6-7 2,2-3-1,0-2-1,0-2 6,0-2-5,0-2 0,-2-4 0,2-2 0,0 0-1,-2-2 1,0 0-1,-7 0 2,3 0 1,-4-2-2,4-1-1,-1-4 2,3-3 1,-1-1-2,3-3 2,2 0 0,0 0 0,0 0-3,0 0 0,0 0-3,0 0-4,0 0 2,0 7-2,18 12 1,6 6 6,1 11 0,2 8 0,1-4-1,-3 9 0,0-3 1,1 0 1,-11 5-1,1-1 1,-11-2-2,-5 0 2,0-4-1,-5 4 1,-19 7 0,-9 3 3,-3 4 5,-2 4 1,2-1-2,2 0-7,6-1 2,0-4 2,9-2-3,1 5 0,7 2-2,2-2 2,0 3 3,2-3-3,5 7 0,-2 4 0,2 2-1,0-4 1,2-10 2,0-1-3,0 1 0,0-4 0,4-3 0,12-8 0,-1-7-1,10 1 0,4-2 1,4-2 0,5-2 1,-3-6-1,-1-9 0,-10-8 1,-10-4-2,-8-7-13,-6-1-25,0-13-28,-10-35-143</inkml:trace>
  <inkml:trace contextRef="#ctx0" brushRef="#br0" timeOffset="177328.13">5090 9589 794,'0'0'106,"0"0"-75,0 0 10,0 0 24,0 0 52,127 10-42,-53-10-22,6 0 6,3-10-2,-9 2-11,-17 2-15,-12 4-20,-16 2 1,-14 0-4,-3 0-3,-8 0 1,-4 0-6,2 0-13,-2 0-55,5 2-79,3-2-389</inkml:trace>
  <inkml:trace contextRef="#ctx0" brushRef="#br0" timeOffset="181314.45">6615 9731 26,'0'0'835,"0"0"-738,0 0-37,0 0 40,0 0-56,0 0-30,0 0 17,70-84-22,-20 30-1,2-2-1,-14 4-7,-12 10 3,-14 10 1,-12 9-2,0 7 5,0 9-6,-12 2 2,-3 5-3,-1 0-1,3 3 1,4 16-10,4 8 0,5 0-4,0 2-7,27 0 4,10-5-3,7-1-3,4-3 7,-5-3 2,-7 2 14,-12 1 0,-15 2-4,-9 2-3,0 4 3,-9 2 3,-17-2 1,-2-5-33,4-9-42,7-9-40,7-5-73,10-5-121</inkml:trace>
  <inkml:trace contextRef="#ctx0" brushRef="#br0" timeOffset="181802.38">7223 9440 154,'0'0'668,"0"0"-566,0 0-56,0 0-2,0 0-13,-24 107 12,19-67-26,5-3 0,0-2-4,0-5-5,21-8-2,6-7-6,4-3 1,4-12 2,1 0 6,0-7 2,-6-21-6,-3-4 1,-8-6 1,-3-5-1,-12-3-1,-2 3 0,-2 7 0,0 14 5,0 7 5,0 13 7,0 2-22,0 6-7,0 22 7,0 9 1,0-2 0,0-6 1,0-12-1,0-8-1,0-9 0,0 0-12,7-16 0,8-16 11,5-10-6,5 3-2,2 9 7,-3 8 1,1 13 1,1 9-1,1 0 0,-1 9 1,2 20 4,-6 3-3,-5 2 4,-7 8-1,-10 2-4,0 5-35,-2-3-87,-19-5-148,-1-12-154</inkml:trace>
  <inkml:trace contextRef="#ctx0" brushRef="#br0" timeOffset="181949.43">7437 9214 954,'0'0'33,"0"0"-33,0 0-8,0 0-136,0 0-91,0 0-365</inkml:trace>
  <inkml:trace contextRef="#ctx0" brushRef="#br0" timeOffset="182194.42">8261 9138 729,'0'0'442,"0"0"-428,0 0 7,-103 148 38,85-81-25,7 1 8,4 1-19,7-2-6,0-7-3,0-9-9,16-10-4,4-7 0,2-8-2,-4-8-18,-2-7-49,-6-8-94,-2-3-186,-8-8-131</inkml:trace>
  <inkml:trace contextRef="#ctx0" brushRef="#br0" timeOffset="182330.13">8296 9659 925,'0'0'147,"0"0"-118,0 0-11,150-98-9,-88 57-9,-2 0-71,-7-2-265,-12 1-293</inkml:trace>
  <inkml:trace contextRef="#ctx0" brushRef="#br0" timeOffset="182680.28">8807 9240 814,'0'0'293,"0"0"-260,0 0 21,11 123 16,-5-70-35,1 3-12,0-1-13,-7-7-5,0-16-4,0-12 3,0-11-4,0-9 0,4 0 5,5 0-4,7-21-2,13-4-2,7 1 2,6 5 0,3 4-2,-3 10 3,0 5-2,-9 0 0,-13 22 2,-10 7 3,-10 10 1,-1 1 11,-30 2-2,-13-1 2,-8-12-1,-4-9-5,-1-6-5,6-10-4,3-4 0,13 0-2,6 0-21,14-14-30,15-12-98,0-15-294</inkml:trace>
  <inkml:trace contextRef="#ctx0" brushRef="#br0" timeOffset="182928.77">9322 9258 500,'0'0'678,"0"0"-659,0 0 34,28 128 10,-14-66-27,-1 7 0,3 1-13,1-1-17,4-11 0,3-11 4,1-10-6,6-17-2,-2-15-1,5-5-1,-3-9-1,-2-21-8,-7-5-13,-7-3-32,-12 0-35,-3 1-139,-11-2-327</inkml:trace>
  <inkml:trace contextRef="#ctx0" brushRef="#br0" timeOffset="183056.11">9377 9615 852,'0'0'185,"0"0"-174,0 0 10,0 0-21,159-121-40,-119 84-208,-11 1-310</inkml:trace>
  <inkml:trace contextRef="#ctx0" brushRef="#br0" timeOffset="183250.15">9848 9214 798,'0'0'316,"0"0"-252,180-8 59,-109 22-54,-4 22-25,-13 8-8,-17 9-13,-18 5-9,-19 0 4,-7 4-9,-28 0 1,-11-4-10,0-8-3,-3-13-44,4-10-58,-2-6-159,0-7-343</inkml:trace>
  <inkml:trace contextRef="#ctx0" brushRef="#br0" timeOffset="183626.13">7199 10319 682,'0'0'99,"0"0"-76,0 0 103,120-12-4,8-2-17,48-9-29,51-11-14,43-9-22,37-1 2,30-1 4,6 5-11,-3 0 0,-24 1-25,-55 2-1,-57 7-3,-67 5-6,-61 10-42,-34 5-20,-31 0 10,-11-2-13,0-4-148,-31-8-205</inkml:trace>
  <inkml:trace contextRef="#ctx0" brushRef="#br0" timeOffset="184107.25">8251 10738 785,'0'0'146,"0"0"-84,0 0 62,-129-3-41,78 36-35,-2 15 0,-1 10-8,7 8-7,13 5-2,12-6-9,18-2-7,4-8-3,4-10-12,26-9-4,8-11 0,8-14-16,5-11-38,1 0-58,1-26-119,-8-16-176</inkml:trace>
  <inkml:trace contextRef="#ctx0" brushRef="#br0" timeOffset="184466.12">8430 10894 1013,'0'0'53,"0"0"-5,0 0 42,-114 68-63,85-26 2,3-2 4,12-1-12,5-7-13,9-5-1,0-8-7,13-7-4,14-5-1,4-7 5,0 0-8,-2-15-10,-5-11 9,-5-6 9,-8-4 2,-7-3 0,-4 6-1,0 6 5,0 12 18,0 8 13,0 7 6,0 0-17,0 0-12,0 3-14,0 20 0,3 9 1,11 7 2,1-1-3,7-1 0,7-4-11,2-8-39,7-8-53,-3-17-168,1 0-186</inkml:trace>
  <inkml:trace contextRef="#ctx0" brushRef="#br0" timeOffset="184654.56">8905 10770 1005,'0'0'236,"0"0"-220,0 0 4,0 0 24,-9 108-17,13-61 0,14 0-18,-1-1-7,-1-3-1,0-1-1,-5-6-30,-5 2-52,-6-4-161,0-6-150</inkml:trace>
  <inkml:trace contextRef="#ctx0" brushRef="#br0" timeOffset="185118.78">8764 11226 985,'0'0'59,"0"0"-57,103-125 2,-32 75 1,2 3-5,-9 5-80,-7 8-111,-14 5-24,-8 1-49,-12 8 57,-6 1 207,-11 9 91,-6 6 141,4 4-4,-4 0-40,0 1-57,2 26-46,6 12 19,-1 6-27,-1 8-31,4-7-21,-6-4-14,3-10-5,-1-13-3,0-12 0,0-7-3,5 0 0,6-4 4,8-20 3,7-4-5,8 2-1,2 6 1,0 8-4,-2 8 4,-6 4-2,-11 0 2,-6 2 3,-11 17 8,-6 4 1,0 3 7,-17 0-9,-12-4-4,-8 0-6,-5-2-2,-2-6-2,-1-5-34,1-2-35,6-7-114,5 0-151,6-28-250</inkml:trace>
  <inkml:trace contextRef="#ctx0" brushRef="#br0" timeOffset="185329.98">9823 10561 1020,'0'0'49,"154"17"28,-96 33 39,-16 11-78,-18 10 2,-12 5 1,-12 6-18,0 1-11,-9-3 7,-18-4-10,-7-7-9,-5-10 3,-3-9-3,-6-13-1,3-13-41,13-22-61,4-4-298</inkml:trace>
  <inkml:trace contextRef="#ctx0" brushRef="#br0" timeOffset="185998.44">11243 9394 813,'0'0'157,"0"0"-129,-2 135 101,2-69-59,13-4-35,5-8-15,2-5-9,-2-8-10,-3-2-2,-5-1-41,-8-6-134,-2-8-185</inkml:trace>
  <inkml:trace contextRef="#ctx0" brushRef="#br0" timeOffset="186156.33">11033 9830 968,'0'0'133,"0"0"-129,0 0 18,141-109-15,-41 56-4,5 7-3,-10 2-90,-14 9-286</inkml:trace>
  <inkml:trace contextRef="#ctx0" brushRef="#br0" timeOffset="186507.08">12017 9694 966,'0'0'179,"0"0"-162,0 0 5,80-130 8,-40 67-20,-9-3 6,-9 3-3,-11 10-8,-11 12-1,0 12-4,-11 18 2,-16 8-6,-2 3 2,-4 14-17,4 18 6,12 3-1,9 2-11,8-2-2,10 0 5,21-1 10,9-5 0,0-4 10,-2-1 2,-9-4-1,-9-4 1,-12 2-2,-8-2-6,0 1-13,-8 0-6,-15-5-43,-3-4-31,2-8-10,3 0-90,8-6-157</inkml:trace>
  <inkml:trace contextRef="#ctx0" brushRef="#br0" timeOffset="187047.11">12423 9342 725,'0'0'307,"0"0"-250,0 0-12,0 0-6,0 0-20,0 0 2,-25 102-10,25-67-5,0-1-3,0 0-1,0-3-2,4-8 0,7-5 0,7-8-3,-3-6-2,8-4 5,2 0 5,-3-9 2,7-12-1,-7-4-1,-6-1-2,-1 1-1,-8 1 1,2 0-1,0 2-1,-2 5 1,-1 5 1,-2 5-3,-4 7 6,0 0-5,0 0-1,0 2-8,0 18 8,0 6 2,0-1 1,3-4-2,-3-9 0,2-4-1,0-8-1,0 0 0,5-3 1,7-23 9,1-4-9,0-3-12,9 4 9,-8 7 1,3 11 2,-4 4 0,1 7 0,-1 0-1,-1 20 2,-1 11-1,-5 1 3,-4 1-3,-4 0 2,0 1-2,0-2-15,-10-2-72,-7-8-179,-3-12-122</inkml:trace>
  <inkml:trace contextRef="#ctx0" brushRef="#br0" timeOffset="187198.05">12489 9043 1189,'0'0'14,"0"0"-9,0 0-5,0 0-37,0 0-197,0 0-326</inkml:trace>
  <inkml:trace contextRef="#ctx0" brushRef="#br0" timeOffset="187572.15">13332 9064 964,'0'0'102,"0"0"-72,0 0 42,-118 150-2,96-86-23,12 0-11,10 0-15,0-5-15,10-7-4,18-8-2,3-8-16,5-11-54,-1-16-97,2-9-183,-9-9-122</inkml:trace>
  <inkml:trace contextRef="#ctx0" brushRef="#br0" timeOffset="187916.12">13478 9224 842,'0'0'168,"0"0"-134,0 0-16,0 0 19,0 110 19,0-67-27,0-4-13,0-7-12,4-11-4,2-9 0,-2-8-1,5-4-4,5 0 5,7-9 8,8-10 3,10-2-7,-1 6-3,-1 3-2,1 5-1,-5 7 2,-6 0 1,-10 0-1,-7 16 10,-10 6 11,0 5 2,-17 3 12,-20 0-13,-7 0-4,0-9-11,3-2-3,6-11-1,8-8-2,10 0-1,5-22-30,12-20-69,0-13-215,12-6-277</inkml:trace>
  <inkml:trace contextRef="#ctx0" brushRef="#br0" timeOffset="188120.13">13985 9111 969,'0'0'170,"0"0"-146,0 0 43,4 138 5,-4-73-36,4 3-1,2-6-23,4-7 2,3-11-7,6-12-5,3-12-2,3-10-3,-1-10-1,-2 0-25,0-6-42,-8-20-84,-10-3-210</inkml:trace>
  <inkml:trace contextRef="#ctx0" brushRef="#br0" timeOffset="188257.3">14014 9397 1019,'0'0'125,"0"0"-109,0 0-7,0 0-9,151-90-16,-97 59-99,-17 4-402</inkml:trace>
  <inkml:trace contextRef="#ctx0" brushRef="#br0" timeOffset="188448.13">14427 8979 1055,'0'0'88,"0"0"-77,160 48 85,-94-4-47,-14 13 1,-14 4-7,-23 8-35,-15 5 0,-7 0-8,-30 3-2,-10-5-49,-6-8-83,-10-15-160,-6-14-165</inkml:trace>
  <inkml:trace contextRef="#ctx0" brushRef="#br0" timeOffset="188771.13">12454 10052 1029,'0'0'10,"233"-12"-2,-36 8 96,37-10-34,24-4-10,14-4-14,-11-2-27,-11 0-6,-23-3-5,-26 1-2,-31-1-4,-44 3 10,-46 5-12,-35 8-1,-36 0-14,-9 9-33,-42 2-80,-28 0-199,-21 16-218</inkml:trace>
  <inkml:trace contextRef="#ctx0" brushRef="#br0" timeOffset="189214.07">13430 10571 975,'0'0'89,"0"0"-79,-125-6 60,82 16-10,6 21-47,3 6-5,7 6-5,10-3-1,8-6 2,9-6-8,0-9-1,3-7-10,25-9-8,3-3-13,4-6 36,4-20 2,-6-8-2,-7-2 4,-8 2 5,-6 3-3,-10 12 19,-2 7 30,0 7-2,0 5 0,0 0-19,0 0-21,0 0-11,0 21-1,0 8 2,9 2 0,2 1-2,3-4-1,3 0-8,3 2-48,3-6-108,-4-3-190,-5-10-407</inkml:trace>
  <inkml:trace contextRef="#ctx0" brushRef="#br0" timeOffset="189357.7">13737 10776 1221,'0'0'12,"0"0"-10,134-90-4,-78 61-97,-11 1-139,-10-4-346</inkml:trace>
  <inkml:trace contextRef="#ctx0" brushRef="#br0" timeOffset="189679.24">14141 10479 1142,'0'0'84,"0"0"-75,-11 149 57,11-93-36,0 2-18,5-10-6,5-14-2,-3-12-4,0-17 0,-3-5-6,5-11 0,7-15 6,6-4 6,7 0-3,-2 6-2,11 6 0,0 6 1,1 10 5,-1 2 1,-9 2 4,-13 18 0,-14 7 2,-2 4-2,-13-2-2,-24 3-5,-6-7 0,-11-4-5,-2-12-28,8-9-31,5 0-78,14-29-241,9-17-287</inkml:trace>
  <inkml:trace contextRef="#ctx0" brushRef="#br0" timeOffset="189853.12">14649 10418 1174,'0'0'93,"159"14"-28,-81 30 36,-18 9-72,-25 14-16,-24 5-5,-11 4-8,-27-4-15,-23-6-44,-13-13-50,-13-16-184,-13-16-350</inkml:trace>
  <inkml:trace contextRef="#ctx0" brushRef="#br0" timeOffset="190099.77">13044 10444 1167,'0'0'40,"-127"80"-35,83-8 88,17 9-34,15 9-18,12-3-6,6-5-25,35-5-7,22-12-3,22-12-12,17-23-39,12-26-97,4-16-273</inkml:trace>
  <inkml:trace contextRef="#ctx0" brushRef="#br0" timeOffset="190744.86">15666 8753 1245,'0'0'13,"0"0"15,0 0-28,166 22 32,-85-12-12,3-1-4,-3 2-13,-5 3-2,-21-2 0,-16 4-1,-18-3 0,-11 4-5,-8 12 5,-2 9 0,0 17 7,0 15 30,-4 17-10,-2 11 2,6 16-8,0 19 1,13 5 0,17 14-5,-1 7-5,0-3-3,1 3-6,-7-11 0,-7-4 3,-14-3-2,-2-13 5,-29-6 6,-24-13-5,-10-18 7,-5-16 6,-1-23-5,2-16-13,-3-17 1,4-7-5,5-12-2,5 0-18,10-7-39,13-17-38,8-8-55,11-9-304</inkml:trace>
  <inkml:trace contextRef="#ctx0" brushRef="#br0" timeOffset="191711.09">7041 8787 423,'0'0'344,"0"0"-212,0 0-45,0 0 0,0 0-51,-150 50-12,91-22-4,-9 0-5,-3 0-1,4 0-1,-2 2 1,4 4 1,1 6-1,4 8-6,11 5 0,11 11 0,16 11 7,22 10-3,0 18 5,33 11 13,14 12 15,-2 17-8,-6 4-5,-5 10-14,-12 1-4,-11-5-2,-9-6-1,-2-19 2,0-14-7,-6-20 8,-5-17 1,1-17-1,10-14-7,0-14-7,0-8 4,4-8-2,15-7-1,16 0-1,17-5 1,9-3 1,17-1-2,3 0-1,7 3-30,15 7-41,8-2-38,10-8-267</inkml:trace>
  <inkml:trace contextRef="#ctx0" brushRef="#br0" timeOffset="192717.07">17137 8815 921,'0'0'75,"0"0"-58,0 0 127,0 0-109,0 0-29,176-107-1,-81 92 0,2 15-5,-8 0 1,-18 33 3,-20 22-4,-22 13 0,-26 15 6,-3 9 10,-36 6 18,-13 6 7,-4 2-7,2 5-8,17-3 0,11-2-4,20 0-4,3-1-2,37-8-12,23-6-1,16-16 3,10-20-5,4-8 1,-12-17-2,-23-11 4,-19-8-4,-31-5-2,-5 2 2,-32 10 4,-28 17-2,-8 16 16,-9 19 7,8 14 7,12 15-9,10 9-4,16 6-4,17 4-4,14 3 1,6-3-3,23-3-2,-4-1-1,-13 4-1,-12 2 10,-25-7-10,-33-15 22,-16-28-14,-12-22-5,-5-21 9,1-24-11,14-3-6,20-10-6,29-18-53,27-6-60,0-6-48,39-8-458</inkml:trace>
  <inkml:trace contextRef="#ctx0" brushRef="#br0" timeOffset="196300.09">2012 13401 992,'0'0'158,"0"0"-126,0 0-19,0 0 32,0 0-22,0 0 11,167-44-9,-91 18-13,-5 6-10,-8 4-2,-10 5-62,-17 10-158,-20-2-226</inkml:trace>
  <inkml:trace contextRef="#ctx0" brushRef="#br0" timeOffset="196472.78">2066 13721 1120,'0'0'38,"0"0"-36,0 0-2,0 0 27,180-3 5,-89-17-32,6-6-107,-10 0-359</inkml:trace>
  <inkml:trace contextRef="#ctx0" brushRef="#br0" timeOffset="196870.19">3599 13090 1041,'0'0'163,"0"0"-142,0 0-7,0 0 3,0 0-4,-22 154 23,19-91-27,1-1-3,2-6-6,0-2-6,0-4-72,0-4-145,0-2-135</inkml:trace>
  <inkml:trace contextRef="#ctx0" brushRef="#br0" timeOffset="197080.98">3321 13898 1032,'0'0'146,"0"0"-132,0 0-13,0 0 34,156-40 15,-36 2 14,13-3-24,-5-6-22,-17 9-10,-26 7-3,-25 14-5,-24 11-42,-22 6-58,-14 0-207,-14 18-191</inkml:trace>
  <inkml:trace contextRef="#ctx0" brushRef="#br0" timeOffset="197602.69">3759 14307 835,'0'0'74,"0"0"-61,-135 84 48,92-67 1,10-10-5,1-7-8,9 0-30,2 0-7,10-20 0,6-1-12,5-6 1,0-1 0,18 2-1,18 3 0,11 0 3,6 5-2,9 10-1,0 8 10,-5 0-8,-8 18 0,-20 22-4,-16 10 5,-13 16 7,0 10 0,-33-1-5,-11 1 3,-8-4-4,-6-4-1,2-14-1,10-15 2,10-19 3,13-14 0,13-6 5,5 0 5,5-20-11,0-2-2,20 2-4,15 8 0,17 3 2,6 9 2,3 0 5,3 4-3,-13 10-5,-6 0 11,-8-10 9,-6-4 13,-4 0 1,-2-5 1,-5-13-8,-2-5-14,-2 1-7,-1-7-7,3-8-38,11-5-67,4-9-344</inkml:trace>
  <inkml:trace contextRef="#ctx0" brushRef="#br0" timeOffset="199449.32">5425 13569 138,'0'0'888,"0"0"-807,0 0-58,0 0 15,0 0-14,127-132-7,-84 64-2,-8-6-8,-8 4-1,-16 11-2,-11 17 2,0 19-2,-11 12 1,-14 11-1,-2 0-4,0 11-2,3 21-4,11 1 1,13 8-7,0 1 6,31-3-24,16 4 9,0-7 14,-2 1 6,-14-2-3,-16-3 0,-13 2 2,-2 2 2,-6 1 3,-21-3-3,2-8-92,7-13-77,9-10-53,9-3-159</inkml:trace>
  <inkml:trace contextRef="#ctx0" brushRef="#br0" timeOffset="199904.03">5922 13316 960,'0'0'79,"0"0"-78,0 0 13,0 0 4,0 125 4,5-85-9,3-4-8,5-7 3,6-11-7,5-4-1,-1-14 0,1 0 7,5-3 1,-5-23 1,1-3-2,-6-10-1,-3 1 0,-7 4-2,-4 6 1,-2 12 20,-1 6 11,-2 6-13,0 4-2,0 0-21,0 2-10,0 20 7,0 2 3,0 0 3,0-4 0,0-10-2,0-1 0,0-9 0,0 0-1,0 0 0,11-12-2,7-11 2,5-3 0,10 0-1,0 6 1,0 8 2,-4 10 10,-4 2-4,-6 0 1,-5 5-9,-7 14 0,-7 8-2,0 11-3,0 3-60,-16 1-132,-9-1-195</inkml:trace>
  <inkml:trace contextRef="#ctx0" brushRef="#br0" timeOffset="200056.06">6096 13087 1232,'0'0'57,"0"0"-52,0 0-5,0 0 0,0 0-100,0 0-213,74-107-364</inkml:trace>
  <inkml:trace contextRef="#ctx0" brushRef="#br0" timeOffset="200515">7046 12881 752,'0'0'410,"0"0"-358,0 0-19,0 0 14,-129 141-32,89-42 24,10 10 10,10-5-26,10-8-11,10-21-12,12-16-2,24-16-4,15-12-31,10-15-67,10-16-163,-1-11-513</inkml:trace>
  <inkml:trace contextRef="#ctx0" brushRef="#br0" timeOffset="201112.8">7696 13172 602,'0'0'120,"0"0"-53,0 0 107,0 0-39,0 0-29,0 0-52,-56-30-27,15 60-19,-8 12-2,6 12-3,6 3 8,7-3-8,12-3-2,15-10-1,3-9-1,5-8-2,29-14-1,6-10-7,9 0-6,0-24-3,-5-13-3,-8-4 0,-12-5 16,-7-2 7,-13 4 7,-4 8 12,0 9 20,0 11 5,0 10-3,0 4-16,-2 2-16,2 4-9,0 26-10,0 14 10,2 5 1,11 1-1,1-2 0,3-7-8,1-4-54,3-13-62,5-10-164,-2-10-64</inkml:trace>
  <inkml:trace contextRef="#ctx0" brushRef="#br0" timeOffset="201354.18">8058 13048 1105,'0'0'101,"0"0"-78,0 0 29,0 0-30,-40 150 3,35-61 16,5 5-4,0-6-18,0-16-3,7-12-13,12-14-1,6-11-1,2-13-1,0-12 0,2-10-35,0 0-33,-2-27-36,-10-5-159,-13-1-258</inkml:trace>
  <inkml:trace contextRef="#ctx0" brushRef="#br0" timeOffset="201489.81">7971 13499 938,'0'0'137,"0"0"-121,0 0-8,0 0-4,167-104-4,-91 72-58,-10 2-300</inkml:trace>
  <inkml:trace contextRef="#ctx0" brushRef="#br0" timeOffset="201774.72">8793 13171 1038,'0'0'170,"0"0"-159,0 0-2,0 0 26,0 117-3,0-66-5,2-1-17,2-6-5,2-4-5,-2-5 0,-2 0-14,-2-5-49,0-3-72,0-10-125,0-7-78</inkml:trace>
  <inkml:trace contextRef="#ctx0" brushRef="#br0" timeOffset="201923.15">8606 13551 969,'0'0'83,"0"0"-83,0 0-6,172-142-11,-88 90-97,-4 4-76,-13 5-447</inkml:trace>
  <inkml:trace contextRef="#ctx0" brushRef="#br0" timeOffset="202282.17">9154 13096 1086,'0'0'95,"0"0"-94,0 0 19,0 0 2,-18 144-2,30-77-3,-6-3-11,1-5-3,-3-13-2,-4-17 5,0-9-5,0-11-1,0-6 0,0-3-8,0 0 0,5 0 0,6-8-47,10-6 3,3 0 31,14 2 12,0 2 5,-5 4 3,-4 6 1,-9 0 7,-9 0 11,-9 16 2,-2 6 7,-6 4 6,-25 6-14,-7-4-12,-3 1-2,3-9-5,3-11 0,8-2-12,5-7-70,6 0-81,7-16-131</inkml:trace>
  <inkml:trace contextRef="#ctx0" brushRef="#br0" timeOffset="202554.32">9582 13162 1163,'0'0'61,"0"0"-55,0 0 37,-11 109-12,11-54-14,3 6 13,9-1-16,5-8 0,-2-8-12,1-5-1,3-12 6,-1-9-7,3-9-4,-2-9-6,4 0-30,-5-9-12,-2-11-23,-7-5-100,-9 0-144,0 2-314</inkml:trace>
  <inkml:trace contextRef="#ctx0" brushRef="#br0" timeOffset="202682.23">9591 13483 953,'0'0'120,"0"0"-120,0 0 0,0 0-19,136-84-107,-92 54-161</inkml:trace>
  <inkml:trace contextRef="#ctx0" brushRef="#br0" timeOffset="202836.04">10009 13409 493,'0'0'727,"0"0"-727,0 0 4,0 0-13,0 0 4,155-78-122,-114 44-169,-12-5-303</inkml:trace>
  <inkml:trace contextRef="#ctx0" brushRef="#br0" timeOffset="203197.13">10336 13009 1100,'0'0'116,"0"0"-113,13 107 50,5-51-24,-3 6-7,3 6-6,-7-7-11,-3-15-3,-4-18-2,0-15 0,-2-10-2,3-3-8,-1-6 4,8-20-9,1-8 8,9 0 3,3 4 4,2 5 0,-1 11-1,-2 5 1,1 9 0,-2 0 8,-6 13 3,-7 22 6,-10 5 3,0 6-4,-20 2 2,-10 0-3,-5-7-6,-1-7-7,-4-13-2,2-8 0,0-10-12,-2-3-27,9 0-57,11-24-131,11-14-292</inkml:trace>
  <inkml:trace contextRef="#ctx0" brushRef="#br0" timeOffset="203446.37">10859 12968 1273,'0'0'61,"0"0"-60,0 0 37,21 145 4,-13-65-10,-1 7-14,5-2-12,3-9-2,5-14-3,5-19 0,4-16-1,4-13-4,3-14 0,-1 0 0,-4-21-15,-8-11-22,-13-6-34,-10-8-127,0 3-315</inkml:trace>
  <inkml:trace contextRef="#ctx0" brushRef="#br0" timeOffset="203588.24">10949 13314 1189,'0'0'53,"120"-72"-47,-39 35 3,-4 0-6,-9 7-3,-20 5-116,-26 6-292</inkml:trace>
  <inkml:trace contextRef="#ctx0" brushRef="#br0" timeOffset="203910.66">11422 12789 1237,'0'0'32,"116"46"5,-43 0 59,-4 3-52,-16 9-4,-15 6-9,-26 10-25,-12 12-2,-18-3 1,-22-3-5,-10-14-32,-3-11-41,-8-14-96,-1-12-424</inkml:trace>
  <inkml:trace contextRef="#ctx0" brushRef="#br0" timeOffset="204613.77">6461 14189 689,'0'0'145,"0"0"-96,0 0 70,0 0 47,0 0-73,0 0-47,79-40-15,50 38 21,47 0-21,51-1-3,50-5-3,48-4-3,40-5-9,26-9-10,24-3-2,10 1 3,-5 3 0,-28 3 3,-53 4 8,-63 2-11,-73 4 4,-63-5-5,-57 3 2,-46 2-2,-23 4 16,-9 2-3,-5 2-16,0 0-5,0 4-36,-21 0-53,-13 0-94,-17 0-464</inkml:trace>
  <inkml:trace contextRef="#ctx0" brushRef="#br0" timeOffset="205350.52">8559 14722 409,'0'0'216,"0"0"-97,0 0 45,0 0-33,0 0-43,0 0-49,-111-43-15,64 72-2,-1 15 0,4 11 6,11 7-11,8-4-9,14-6-1,11-11-3,0-6-3,11-11-1,14-10 0,4-12 0,2-2 0,-2-2-2,-2-22 0,-2-11 0,-9 0 2,1-5 1,-8-6 1,-7-2-1,-2-6 0,0 13 17,0 8-1,0 22 11,0 11 12,0 0-23,0 28-16,0 25-1,8 5 10,11 6 5,1-2-10,5-6-3,4-2-2,2-14-14,4-11-41,1-12-77,2-14-167,-7-3-193</inkml:trace>
  <inkml:trace contextRef="#ctx0" brushRef="#br0" timeOffset="205538.15">8907 14726 1139,'0'0'67,"0"0"-60,0 0 30,2 104 12,9-43-11,1-7-26,1-4-4,3-2-8,-8-8 0,5 1-5,-7-2-51,-6-7-104,0-1-181,-8-12-114</inkml:trace>
  <inkml:trace contextRef="#ctx0" brushRef="#br0" timeOffset="205674.16">8813 15163 877,'0'0'132,"0"0"-77,0 0-29,100-102-18,-25 66-5,0-1-3,-6 6-163,-13 1-153,-18-6-111</inkml:trace>
  <inkml:trace contextRef="#ctx0" brushRef="#br0" timeOffset="205994.99">9285 14734 798,'0'0'221,"0"0"-172,0 0 2,0 0 18,14 121-6,-7-72-39,-1 2-13,-2-3-5,2-14-2,-4-5-2,-2-20-2,3-1 0,5-8-1,7 0 1,10-14 1,6-12 7,7 3-5,2 6-3,-2 2 0,-5 12 1,-10 3 0,-10 0 24,-6 0 3,-7 3-2,0 20 3,-4 9 3,-23-4-14,-9 2-11,2-4-7,3-8 0,2-8-4,9-2-33,0-8-31,7-4-36,4-28-205,1-20-178</inkml:trace>
  <inkml:trace contextRef="#ctx0" brushRef="#br0" timeOffset="206190.04">9752 14587 863,'0'0'127,"142"0"9,-70 13 20,-14 23-76,-20 12-20,-18 17-30,-20 7-11,-7 6-10,-31 5-3,-14-8-6,-5-5-8,-6-11-34,-6-9-26,-11-10-42,-11-14-147,-14-3-102,-11-18-191</inkml:trace>
  <inkml:trace contextRef="#ctx0" brushRef="#br0" timeOffset="206520.93">8107 14541 888,'0'0'91,"0"0"32,0 0 21,0 0-102,-120-12-17,66 81-9,-4 33 9,4 23 24,12 9 2,14-6-8,21-11-6,7-16-16,21-14-14,33-13-7,18-14 0,16-11-2,8-13-43,5-10-46,-10-12-64,-15-14-373</inkml:trace>
  <inkml:trace contextRef="#ctx0" brushRef="#br0" timeOffset="207332.89">12654 13297 1177,'0'0'64,"0"0"-54,0 0 45,0 0-30,-22 128-3,22-80-3,0 1-13,2-5-2,9-6-2,0-1-2,-4-3-9,-2 0-55,-5 1-85,0-9-165,-10-6-108</inkml:trace>
  <inkml:trace contextRef="#ctx0" brushRef="#br0" timeOffset="207474.29">12419 13730 1054,'0'0'39,"0"0"-28,0 0 28,139-113-29,-43 71-8,5 6-2,-6 8-87,-15 10-257</inkml:trace>
  <inkml:trace contextRef="#ctx0" brushRef="#br0" timeOffset="207810.15">13441 13501 1085,'0'0'63,"0"0"-59,62-143 14,-21 78 3,-2-6-16,-7 3 7,-14 12-7,-14 13 4,-4 20-2,0 13-7,-24 10 4,-7 4-2,-5 25-2,3 10-4,8 0 4,15 4-27,10-2-3,4-4-7,31-4 6,11-8 4,6-4 15,-1-5 12,-11 0 0,-13-4-1,-14 2 1,-13 2 0,0 0 0,-4 6-7,-19-5 1,-2 0-141,5-8-85,8-9-150</inkml:trace>
  <inkml:trace contextRef="#ctx0" brushRef="#br0" timeOffset="208290.94">13854 13225 236,'0'0'868,"0"0"-841,0 0-16,0 0 30,0 0-36,0 0-3,-27 128 2,42-98-2,3-4 2,2-5-4,-2-6 0,2-3 0,3-7 3,-2-2-2,-3-3 2,1 0 2,-4-15 3,-1-10-6,-4-5 1,-1-10 4,-2-3-7,-2 6 7,-3 2 2,0 21 14,-2 10 5,0 4-12,0 0-13,0 22-3,0 10 0,0 4 0,0-14 0,0-5 1,0-10-1,0-7-1,0 0-4,9-12-2,9-22 7,6-2-11,3 7 2,2 3 7,0 12 2,-2 10-2,-1 4 2,1 0 2,-6 9 4,-6 18-1,-7 6-3,-8 6-1,0 1-1,0 1-25,-19 2-116,-6-11-238</inkml:trace>
  <inkml:trace contextRef="#ctx0" brushRef="#br0" timeOffset="208434.68">14018 12966 761,'0'0'409,"0"0"-409,0 0-74,0 0-65,10-102-818</inkml:trace>
  <inkml:trace contextRef="#ctx0" brushRef="#br0" timeOffset="208802.47">15099 12784 1107,'0'0'42,"-126"59"-23,68 3 102,10 18-70,13 13-10,20 11-7,9 1-17,6-9-11,14-17-5,22-16-1,11-15-1,4-14-27,5-15-47,-5-19-111,-5 0-268</inkml:trace>
  <inkml:trace contextRef="#ctx0" brushRef="#br0" timeOffset="209204.76">15719 13036 1189,'0'0'22,"0"0"-17,0 0 69,-121 34-63,100 4-2,3 2 0,7 1-7,7-4-1,4-7-1,0-6 0,6-7 0,13-12-5,8-5-18,8 0-13,4-19 16,1-17-27,-4-8 25,-7-3 9,-7 7 13,-9 6 1,-3 10 17,-10 9 38,0 12 6,0 1-2,0 2-20,0 5-36,0 20-3,0 13-1,6 15 1,3 5-1,5 0-1,3-2-41,-1-15-68,4-12-167,0-17-166</inkml:trace>
  <inkml:trace contextRef="#ctx0" brushRef="#br0" timeOffset="209437.91">16121 12956 1034,'0'0'120,"0"0"-72,0 0 30,0 0-67,0 0 7,-18 134 8,18-72-8,0 3-6,0-3 3,10-8-9,1-10-3,7-14 1,1-12-5,3-13 1,4-5-14,3 0-17,0-21-42,-6-4-100,-7-1-211</inkml:trace>
  <inkml:trace contextRef="#ctx0" brushRef="#br0" timeOffset="209582.39">16067 13279 1109,'0'0'42,"0"0"-42,0 0-2,116-65-3,-40 31-78,-11 1-165,-6 2-316</inkml:trace>
  <inkml:trace contextRef="#ctx0" brushRef="#br0" timeOffset="209721.85">16560 13194 981,'0'0'145,"0"0"-145,0 0-1,0 0 1,162-70-74,-100 38-111,-4-2-172</inkml:trace>
  <inkml:trace contextRef="#ctx0" brushRef="#br0" timeOffset="210090.78">17037 12850 247,'0'0'825,"0"0"-772,0 0-7,0 0 12,0 0-15,-4 124 7,4-72-24,4 0-15,5 0-4,1-10-3,0-9-3,-6-13 0,1-15 0,-3-5-1,6-1 0,8-23-5,9-10 0,4 1 0,2 8-2,3 2 2,-1 11 5,0 6-2,-1 6 2,-3 0-1,-9 8 1,-11 16 5,-9 5 0,0 12 9,-21-1 0,-12 0 2,-9-6-10,-1-6 0,-1-10-5,1-9-1,9-6-8,8-3-29,11-12-18,12-17-81,3-15-202,3-5-290</inkml:trace>
  <inkml:trace contextRef="#ctx0" brushRef="#br0" timeOffset="210332.17">17581 12787 636,'0'0'596,"0"0"-587,0 0-5,0 0 38,21 121-3,-9-58-3,-1 6-7,-2 5-9,0-4-6,4-10-4,3-13-10,6-15 2,3-16-1,-1-14-1,5-2-17,-4-15-20,-3-14-38,-9-5-170,-13-3-252</inkml:trace>
  <inkml:trace contextRef="#ctx0" brushRef="#br0" timeOffset="210458.71">17544 13130 1093,'0'0'92,"0"0"-92,0 0-5,126-72-5,-48 40-138,0 0-193</inkml:trace>
  <inkml:trace contextRef="#ctx0" brushRef="#br0" timeOffset="210668.91">18301 12796 1274,'0'0'42,"0"0"-41,0 0 30,-5 104-13,23-56-1,2 0 0,-4-1-16,-6-3 1,-2-3-2,-6 2-19,-2-2-44,0-2-107,0-11-185,-8-5-309</inkml:trace>
  <inkml:trace contextRef="#ctx0" brushRef="#br0" timeOffset="210804.69">18180 13179 967,'0'0'12,"0"0"-11,0 0-2,170-119-90,-95 83-101,-7-3-279</inkml:trace>
  <inkml:trace contextRef="#ctx0" brushRef="#br0" timeOffset="211146.61">18688 12821 808,'0'0'219,"0"0"-100,0 0 20,0 0-94,0 0-23,0 0-18,0 75 13,5-25 1,-1 0-18,1 0 9,0-7-9,-1-14 0,-2-11 0,0-14 4,2-2-3,3-2-1,7-4 0,5-16 4,8-4-4,6 5-1,2 4-1,0 10 2,0 5-2,-3 0-1,-7 7 2,-12 9 2,-7 0 2,-6 3 5,0 8 9,-21 1 4,-16 0-7,-5-2-12,-2-11-2,-3-5-5,5-6-30,1-4-33,10-4-88,7-29-270</inkml:trace>
  <inkml:trace contextRef="#ctx0" brushRef="#br0" timeOffset="211405.11">19074 12755 1251,'0'0'101,"0"0"-89,0 0 3,0 0 45,123 149-36,-99-87 1,-4 6-7,-5-1-8,3-12-6,3-3-3,-1-21-1,2-12 2,0-12-2,1-7-4,1-16-6,-2-16-12,1-5-25,-10-1-31,-13 2-184,0 2-437</inkml:trace>
  <inkml:trace contextRef="#ctx0" brushRef="#br0" timeOffset="211523.75">19241 13002 1035,'0'0'48,"0"0"-48,0 0-25,122-97-231,-72 59-218</inkml:trace>
  <inkml:trace contextRef="#ctx0" brushRef="#br0" timeOffset="211716.83">19734 12617 1198,'0'0'92,"118"-12"-52,-44 12 50,-3 22-53,-7 19-5,-12 12-5,-19 10-14,-24 3-3,-9 6-6,-24 3 1,-28 6-5,-12-3-12,-5-8-40,-9-12-57,-5-16-170,-8-11-451</inkml:trace>
  <inkml:trace contextRef="#ctx0" brushRef="#br0" timeOffset="212144.61">15305 14002 1021,'0'0'83,"0"0"-68,0 0 16,0 0 7,169-56-2,3 39 52,64-3-34,53-6-33,54 1 5,46-1 0,16 2-15,17 2 5,-6 2 9,-25-4-11,-39-4-4,-62-9-6,-69 0 6,-65 1 9,-58 7-16,-45 9 10,-29 8-13,-24 3-29,0 2-56,-31 0-150,-15-8-534</inkml:trace>
  <inkml:trace contextRef="#ctx0" brushRef="#br0" timeOffset="212782.3">16972 14397 813,'0'0'139,"0"0"-107,0 0 123,0 0-91,0 0-33,0 0-15,-147 0-10,104 35-2,5 1 14,5 8-5,11-1 1,9 2-6,13-7-6,0-8-1,8-14-1,21-9-2,11-7-3,3-7-2,-1-23-12,-4-2-3,-9-6 13,-11-3 7,-9 10 2,-7-1 0,-2 11 23,0 16 30,0 1 7,0 4-11,0 0-30,0 9-19,-2 22 1,-1 5 2,3 4-1,0-2-2,0 3 1,16 5-1,4 2-21,2 1-51,5-8-115,-4-13-257</inkml:trace>
  <inkml:trace contextRef="#ctx0" brushRef="#br0" timeOffset="212918.78">17226 14645 1052,'0'0'64,"0"0"-64,131-79-7,-68 65-68,-3-4-184,-11-4-369</inkml:trace>
  <inkml:trace contextRef="#ctx0" brushRef="#br0" timeOffset="213254.77">17672 14332 1100,'0'0'95,"0"0"-87,0 0 25,0 122 12,0-60-8,0 0-17,0 2-15,0-12 0,0-14-3,0-16 1,0-18-3,0-4 0,9-4 3,9-24 0,6-7-3,11-6-1,4 7 1,1 10 0,3 7 0,-3 12 0,-5 5 0,-10 0 5,-8 5 5,-10 12 8,-7 5 1,0 4-2,-20 10 2,-13-8-14,-3 2-2,-2-7-3,1-10-18,3-11-28,2-2-46,6-11-181,8-32-233</inkml:trace>
  <inkml:trace contextRef="#ctx0" brushRef="#br0" timeOffset="213453.19">18209 14219 1071,'0'0'77,"133"10"-40,-67 31 110,-18 10-77,-17 16-28,-23 7-15,-8 4-17,-32 6-8,-17 4-2,-7-5-19,-2-17-34,-8-18-42,-8-18-110,-11-16-174,-15-8-237</inkml:trace>
  <inkml:trace contextRef="#ctx0" brushRef="#br0" timeOffset="213750">16695 14141 1008,'0'0'31,"-130"20"12,75 38 119,7 22-101,14 22-1,18 13-7,16-3-15,7 0-18,26-11-14,10-12-5,3-11-1,8-17-22,2-11-62,-4-18-123,-13-20-292</inkml:trace>
  <inkml:trace contextRef="#ctx0" brushRef="#br0" timeOffset="-206868.78">8245 9578 149,'0'0'100,"0"0"-17,0 0-7,0 0-10,0 0-8,0 0-5,0 0-17,4-19-19,-4 17 5,2 0 7,-2-1 4,0 3-6,0 0 3,0 0 1,0 0-4,0 0-4,0 0-2,0 0-1,0 0-8,0 0 3,0 0-6,0 0-1,1 0-1,-1 0 0,3 0-3,3 0 1,-2 0 4,3 0-4,-1 0 9,3 3 17,2-1 6,0 0-28,5 0 11,2-2-13,4 0 2,-1 0 2,0 0 1,-3 0-6,-2 0 3,-5 0-2,-2 0 1,-1 0-1,2 0 6,-1 0-10,-1 0 2,4 0-2,-1 0-1,0-2 1,3-2-1,-1 1 1,0 0-3,-2-2 1,-4 5 0,-2 0 0,-1 0 1,-4 0 2,0 0 4,0 0 1,0 0 0,0 0-3,2 0-3,-2 0-3,0 0 0,0 0 0,0 0 0,0 0 1,5 0 1,-3-1-1,2 1-1,-2-2 0,0 2 0,-2-2 2,0 0 0,0 0 0,0-1 2,0 2-4,-4-1-1,-9 2 1,-1 0-1,-3 0 1,-1 0 0,3 0 1,-6 0-1,1 0 1,-3 0-1,0 0 0,-2 6-1,-3 0 1,2 0-1,-3-1 1,0 2 0,5-2 0,2 2-1,2-3 2,9-1-1,1-3 0,6 0 0,4 0 0,0 0 0,0 0-1,0 0 1,0 0 0,0 0 0,4 0 0,10 0 0,2 0 0,4 0 0,4-3 0,7-1 0,3-3 0,8 2 0,1-2 0,1 2 0,0 1 2,1 0-2,-5 2 0,-1-3 1,-10 2-1,-6 3 0,-2-2 0,-7 0 1,-8 2-1,-4 0 0,-2 0-1,0 0 1,0 0 2,0 0 3,0 0-5,0 0 1,-2 0-1,-12 0 0,-3 0 0,-10 0 0,-4 0-2,-5 0 1,-7 12 1,1 0 0,-3 3 0,8-4-1,1-1 1,6 0 1,9-4-1,5 0-1,5-3 1,6 2-1,3-3 0,2-2-4,0 0 5,0 0-2,0 0 0,0 2 0,15 1 2,4-3 0,5 0 0,7 0 1,3 0-1,9 0 0,-3 0 0,2-7 0,-4 2 0,-9-2 0,-9 3 1,-14 2 0,-6-2 1,0 1-1,-6 2 2,-23-1-3,-7 2-1,-6 0-1,1 0 1,6 0 1,10 3-6,10 2-45,9 3-67,6-1-99,0-4-187</inkml:trace>
  <inkml:trace contextRef="#ctx0" brushRef="#br0" timeOffset="-202182.55">6656 16477 245,'0'0'306,"0"0"-131,0 0-20,0 0-2,0 0-15,0 0-50,0 0-34,0 0-12,-21-50-19,19 50-2,2 0-16,0 20-5,0 18-3,0 12 3,0 2 7,7-2-4,-1 0 4,2 3-6,-2-7 3,-4 2-3,0-8-1,0-8 1,1-2-1,-1-8-2,0-4-17,0-4-46,-1-5-33,3-4-64,-4-5-89,0 0-39</inkml:trace>
  <inkml:trace contextRef="#ctx0" brushRef="#br0" timeOffset="-201984.82">6384 16790 744,'0'0'213,"0"0"-180,0 0-3,0 0-2,0 0-20,0 0 33,176-59-7,-94 32-16,-2 5-18,-2 3-30,-8 7-195,-10 6-156</inkml:trace>
  <inkml:trace contextRef="#ctx0" brushRef="#br0" timeOffset="-201617.85">7329 16862 742,'0'0'347,"0"0"-322,0 0-5,0 0 35,-5-136-42,30 83-2,-3-1-8,-4 6 5,-8 6-8,-7 12 2,-3 12 2,-3 6-2,-14 10-2,-6 2-5,-3 0-23,2 10-13,4 8 4,8 4 19,12 1-19,0 3 9,12-3-19,26 3 12,8-8 15,8 0 17,-5 1 3,-9-2 0,-16 5-1,-15 0 1,-9 5 8,-4 5 4,-23 3-7,0-4-5,8-9-49,6-12-123,13-10-198</inkml:trace>
  <inkml:trace contextRef="#ctx0" brushRef="#br0" timeOffset="-201102.57">7757 16540 1002,'0'0'109,"0"0"-100,0 0 44,0 0-27,0 0-16,0 0-5,-52 111 1,52-80-4,0-4-2,5 0 0,17-10 0,-3-7 0,7-6-1,-4-4-4,0 0 2,1-9 0,-3-13 3,-5 0 0,-3-10 4,-2 6-5,-1-3 3,-4 7 2,-3 0-3,-2 14-1,0 4 7,0 4 0,0 0-4,4 4-3,1 19 0,2 6 1,-3 0 4,-2-8-4,0-7 2,1-6-3,-1-3 5,-2-5-5,0 0 5,4 0 2,1-21 2,6-3-9,4 2-4,6-3 3,-1 11-1,2 3 2,-2 7-1,0 0-1,0 4 2,-2 0 5,-8 0-2,3 0-1,-7 14-2,-6 5 0,0 6-10,0 8-66,0-4-173,-11 0-157</inkml:trace>
  <inkml:trace contextRef="#ctx0" brushRef="#br0" timeOffset="-200964.86">7971 16353 953,'0'0'72,"0"0"-71,0 0-1,0 0-70,0 0-215</inkml:trace>
  <inkml:trace contextRef="#ctx0" brushRef="#br0" timeOffset="-200606.82">8448 16237 1235,'0'0'48,"0"0"-46,13 133 33,-7-72-14,1-7-14,-4-4-1,-1-10 0,-2-10-5,0-16 0,2-9 0,0-5-1,1 0 0,3 0 3,8-17 0,7-1-3,5-5 1,9 4-3,3 7 2,-2 2 0,-1 10 1,-10 0 3,-8 0 1,-9 6 4,-8 12 5,0 8 3,-25 4-1,-13 2-5,-7-6-11,0-7-1,4-10-4,7-5-26,5-4-23,8-13-45,13-32-193,8-13-344</inkml:trace>
  <inkml:trace contextRef="#ctx0" brushRef="#br0" timeOffset="-200385.8">8911 16150 1150,'0'0'125,"0"0"-112,9 131 69,-5-56-42,2 2-9,-1-2-15,5-12-5,4-19-10,2-14-1,5-16 1,6-10-1,0-4-2,6 0-15,-2-26-27,-4-4-36,-12 2-108,-15-4-189,-4 2-321</inkml:trace>
  <inkml:trace contextRef="#ctx0" brushRef="#br0" timeOffset="-200252.68">8907 16455 986,'0'0'148,"0"0"-136,152-77 46,-65 38-29,0-7-26,-14 7-3,-22 11-75,-29 20-227,-22 8-231</inkml:trace>
  <inkml:trace contextRef="#ctx0" brushRef="#br0" timeOffset="-199916.76">7235 17115 688,'0'0'257,"0"0"-234,0 0-22,152 5 101,-19-5-4,37-14-43,30-12-4,21-9 4,18-6-20,-3-2-3,-4-3-18,-16-9-6,-27 6 4,-39 10-4,-49 3 0,-48 18-8,-32 5-1,-21 13-4,-4 0-32,-41 13-47,-17 14-131,-20 14-157,-17 3-119</inkml:trace>
  <inkml:trace contextRef="#ctx0" brushRef="#br0" timeOffset="-199615.46">8319 17161 878,'0'0'151,"0"0"-106,0 0 89,-121 39-68,81 5-27,2 5 3,0 9-11,11 4-1,7 3-12,14-7-10,6-2-5,0-10-3,26-10-1,11-14-21,11-18-31,3-4-19,7-26-74,-4-20-139,-7-7-242</inkml:trace>
  <inkml:trace contextRef="#ctx0" brushRef="#br0" timeOffset="-199278.84">8523 17263 924,'0'0'171,"0"0"-109,0 0 28,0 0-40,0 0-18,-137 134-3,116-94-13,9-4-7,11-6-6,1-4-3,0-7 0,24-13-3,9-6-12,6 0-4,-4-18 2,-4-10-10,-4-2 4,-6-3 6,-10 8 17,-5 2 1,-6 13 12,0 6 22,0 0 14,0 4-3,0 0-5,0 0-14,0 0-18,0 0-9,0 18-3,0 8 0,9 6 1,9 3-27,7-8-41,6-4-42,4-11-124,2-12-200</inkml:trace>
  <inkml:trace contextRef="#ctx0" brushRef="#br0" timeOffset="-199090">8984 17244 192,'0'0'972,"0"0"-848,0 0-39,0 0-16,0 0-49,0 0-17,0 31 2,0 5 0,10 4-1,-1 3-4,-1 0-4,2 1-38,-5 1-40,-5-1-94,0-12-216,-3-6-248</inkml:trace>
  <inkml:trace contextRef="#ctx0" brushRef="#br0" timeOffset="-198946.27">8903 17602 333,'0'0'872,"0"0"-811,0 0-59,79-112 2,-5 67-4,4-3-10,-4 6-120,-12-2-155,-18 3-117</inkml:trace>
  <inkml:trace contextRef="#ctx0" brushRef="#br0" timeOffset="-198647.96">9399 17154 551,'0'0'347,"0"0"-204,0 0-47,0 0-14,0 0 8,3 104-51,1-63-18,0-4-11,-1-8-7,1-7 1,-4-12-4,0-6 0,0-4-10,9 0-6,6 0 8,10-18 7,12 9 1,2 0 0,3 1 0,1 8-1,-5 0 1,-9 0 2,-10 0 0,-5 12 6,-14 2 14,0 9-3,-6 4-5,-25 4-2,-12 0-12,-4 0-3,-2-9-43,1-12-68,5-10-155,3-4-237</inkml:trace>
  <inkml:trace contextRef="#ctx0" brushRef="#br0" timeOffset="-198414.7">9794 16994 1123,'0'0'141,"143"5"-71,-68 27 21,-12 16-53,-20 6-16,-19 10 9,-17 16-19,-7 0 6,-25 4 0,-15-8-4,-9-9-7,1-18-2,4-12-5,7-16 0,8-16-28,8-5-29,11-10-15,5-31-55,1-12-449</inkml:trace>
  <inkml:trace contextRef="#ctx0" brushRef="#br0" timeOffset="-197522.32">10917 15971 808,'0'0'182,"0"0"-39,0 0-28,0 0-69,0 0-15,0 0-17,-15 91 31,15-29-10,11-4-17,-2 9-11,5-14-6,-4 1-1,-1-1-9,1-13-49,-4 2-53,-2-8-121,-4-12-162</inkml:trace>
  <inkml:trace contextRef="#ctx0" brushRef="#br0" timeOffset="-197372.49">10710 16401 848,'0'0'121,"0"0"-119,0 0 0,181-120-2,-84 83-6,-2 4-177,-18 8-450</inkml:trace>
  <inkml:trace contextRef="#ctx0" brushRef="#br0" timeOffset="-197036.15">11673 16295 1039,'0'0'126,"0"0"-109,63-130 23,-18 71 1,0 1-27,-6 4-6,-21 1-6,-12 11 2,-6 12-1,-8 12-3,-23 10 0,-7 8-14,-5 5-8,3 22 3,7 7 14,10 2 3,16 0-6,7-1-7,18-7-6,27-2 7,7-4 11,0-2 1,-6 1 2,-13-4 1,-18 5-1,-13 6-2,-2 2 1,-12 6 1,-16 0 0,-1-8-33,7-2-97,7-17-74,8-9-113</inkml:trace>
  <inkml:trace contextRef="#ctx0" brushRef="#br0" timeOffset="-196564.36">12151 15923 388,'0'0'762,"0"0"-707,0 0-44,0 0 18,0 0-7,0 0-4,-23 117-10,23-82-3,0 0-4,0-12 0,9 0-1,9-7 0,2-6 1,2-10 1,3 0-2,-1-3 0,-1-16 3,-2-8-2,-3-4 2,-4-1-2,-5 0 0,0 7 1,-5 12-2,-2 7 1,0 6-1,-2 0 0,0 0-1,0 4-4,0 11 5,0-2 0,0-1 1,0-6-1,0-6 0,0 0 0,0 0 2,0 0-1,0-15-1,14-1-7,6 3 1,4 7 6,-1 6-4,4 0 2,-8 0 1,2 14 1,-7 7 0,-8 2 0,-4 3 0,-2 2-1,0 8-43,-14-10-163,-7-3-206</inkml:trace>
  <inkml:trace contextRef="#ctx0" brushRef="#br0" timeOffset="-196426.68">12304 15641 1005,'0'0'38,"0"0"-35,0 0-3,0 0-61,0 0-290</inkml:trace>
  <inkml:trace contextRef="#ctx0" brushRef="#br0" timeOffset="-196093.08">12734 15705 1016,'0'0'128,"0"0"-39,46 136-11,-31-82-58,-5 1-3,-5-11-5,-2-12-11,-3-20 0,0-6 1,0-6 0,6 0 5,3-22 0,7-6-7,6-3 0,0 9 0,5 8 0,-1 10 0,4 4 0,-3 4 1,-4 19 9,-6 5 6,-14 2 0,-3 2 3,-1 3-1,-26 2-7,-11-4-6,-7-6-3,-4-8-2,2-19-23,5 0-24,13 0-35,13-41-105,9-7-171,7-16-250</inkml:trace>
  <inkml:trace contextRef="#ctx0" brushRef="#br0" timeOffset="-195880.63">13158 15665 971,'0'0'166,"0"0"-72,0 0 16,89 128-44,-76-56-20,-3 4-12,-4-1-17,0-7-8,3-16-7,10-16-1,1-8-1,6-16 0,5-12-1,3 0-5,2-18-18,-3-16-30,-10 2-28,-17-9-154,-6 6-349</inkml:trace>
  <inkml:trace contextRef="#ctx0" brushRef="#br0" timeOffset="-195736.87">13274 15936 1066,'0'0'171,"0"0"-142,113-61-18,-28 27 6,0 4-13,-8-2-4,-21 11-58,-29 12-185,-27 9-188</inkml:trace>
  <inkml:trace contextRef="#ctx0" brushRef="#br0" timeOffset="-195432.83">11765 16736 1026,'0'0'65,"0"0"-49,0 0-16,180 27 76,-20-27 10,48-1-15,33-30-26,8-5-8,1-8-10,-18-2-12,-39 2-8,-38 3-6,-54 16 4,-44 3-5,-37 18-4,-20 4-16,-20 0-31,-37 12-73,-20 15-187,-17 8-210</inkml:trace>
  <inkml:trace contextRef="#ctx0" brushRef="#br0" timeOffset="-195004.1">12649 17093 859,'0'0'174,"0"0"-151,0 0 47,-116-9 38,81 31-69,-1 9-8,7 1-8,2 8-9,8-5-5,9 2 0,8-11-8,2 0 0,5-16-1,24-10-3,8 0-1,6-14 2,1-16 2,-3-6-6,-10 0-3,-6 4 9,-10 2 0,-6 7 1,-5 9 0,-4 5 10,0 5 16,0 4 9,0 0-1,0 0-21,0 0-10,0 9 0,8 14-3,0 7-1,5-2 2,7 2-2,3-7-28,7 4-52,5-5-133,-4-13-250</inkml:trace>
  <inkml:trace contextRef="#ctx0" brushRef="#br0" timeOffset="-194862.08">13073 17205 1076,'0'0'127,"0"0"-121,0 0-6,141-109-7,-87 87-183,-10-4-298</inkml:trace>
  <inkml:trace contextRef="#ctx0" brushRef="#br0" timeOffset="-194532.95">13457 16954 1020,'0'0'196,"0"0"-165,0 0 41,0 112-34,0-72-19,0-4-14,8-1 0,-3-7-1,-2-14-3,2-10 1,-1-4-2,2 0-14,5 0 7,5-4 6,11-10-2,4 4 3,2 1 0,3 9-1,-5 0 0,-4 0 1,-10 0 5,-7 14 7,-10 5 8,0 6 6,-19 1 4,-16 3-8,-8-3-16,-5-8-6,-2 4-1,1-13-19,2-9-30,4 0-34,11-12-155,7-25-277</inkml:trace>
  <inkml:trace contextRef="#ctx0" brushRef="#br0" timeOffset="-194341.78">13898 16920 1123,'0'0'150,"117"4"-104,-60 26 52,-22 6-48,-14 12-32,-21 7 2,0 8-11,-29 4-9,-15 0-7,-6-9-22,-6-9-55,-10-9-112,-13-10-268</inkml:trace>
  <inkml:trace contextRef="#ctx0" brushRef="#br0" timeOffset="-194052.37">11985 16929 1181,'0'0'106,"0"0"-63,0 0 3,0 0 11,-109 160-23,107-76-4,2 6-4,9 9-7,22-6-11,12-4-5,17-9-1,20-22-2,15-22-20,17-22-45,9-16-42,3-51-275</inkml:trace>
  <inkml:trace contextRef="#ctx0" brushRef="#br0" timeOffset="-193422.45">14774 15605 1128,'0'0'65,"0"0"-58,0 0 50,0 0 0,197 6-7,-97-2-27,4 4-14,-7-6-4,-14-2 0,-15 0-3,-20 0 0,-16 0-2,-18 2 1,-10 4 0,-4 6 2,0 20 5,0 22 19,0 22 16,0 18-21,6 17-3,17 22 3,10 10-7,3 10-3,4 4 4,-5-6-6,-10-12-2,-7-11-3,-18-20 0,0-9 5,-33-23 9,-27-10 8,-19-11-2,-12-20-11,-9-17 1,-2-5-8,7-13-6,17 0-1,23 0-21,23 0-55,24-13-44,8-15-60,0-8-592</inkml:trace>
  <inkml:trace contextRef="#ctx0" brushRef="#br0" timeOffset="-192372.85">5626 12444 325,'0'0'138,"0"0"-1,0 0 41,0 0-51,0 0-17,0 0-23,24-88 0,-37 80-20,-23 4-39,-20 4-18,-19 0-1,-14 4-8,-10 19-1,-3 1-1,-3 5 1,0 4 4,7 4 17,17 4-17,23-1 2,21 2 0,20 9 0,17 7-6,0 23 3,30 17 2,15 26 5,6 23 9,3 16 4,-4 15-7,-2 13 5,-12 5-5,-14 7-4,-13-6 0,-9-7-4,0-12 1,-19-16 1,-2-11 5,-3-21-3,3-15 7,0-15-10,6-12-9,7-19 0,3-16 1,5-9 2,0-8-4,26-5 1,21-9 0,16-4 0,11-9 4,14-9 1,9 0-3,5 0-2,5-13-23,0 3-60,-7-4-65,-13-11-328</inkml:trace>
  <inkml:trace contextRef="#ctx0" brushRef="#br0" timeOffset="-191180">9725 12759 479,'0'0'138,"0"0"-76,0 0 6,0 0-19,0 0 17,0 0 20,0 0-15,0-12-4,0 12-17,0 0-9,0 0-21,0 0-13,-4 2 2,-12 21-9,1 10 13,-10 12 7,-4 14 5,-4 14-6,-10 13 6,-2 5-9,4 1 1,0-9 6,3-10-1,7-11 2,2-4-7,1-5-2,4-4-4,-3-5-3,4-9-4,6-13-3,9-12-1,6-8 0,2-2 2,0-10-2,17-24-8,22-14-57,9-13-82,6-5-239</inkml:trace>
  <inkml:trace contextRef="#ctx0" brushRef="#br0" timeOffset="-190699.88">11071 12697 14,'0'0'489,"0"0"-411,0 0 26,0 0-6,0 0-24,0 0 7,0-17-1,0 17 3,0 0-24,-15 15-28,-12 25-15,-8 16 23,-8 17 7,-8 13-6,-7 7-1,-2 4-9,-2-3-1,8-7-3,9-13-9,9-16 1,7-12 0,4-11-8,6-8 2,1-1-8,3-8-2,-1-6 0,7-3-1,6-6-1,3-1-19,0-2-23,0 0-37,0-19-93,0-27-590</inkml:trace>
  <inkml:trace contextRef="#ctx0" brushRef="#br0" timeOffset="-189676.94">17598 12631 562,'0'0'126,"0"0"3,0 0 28,0 0-53,0 0-12,0 0-18,0 0-28,27-35-29,-54 70-4,-8 19 15,-9 19 3,-6 4-6,-6 8-2,0 3-1,0-2-8,3-1 1,4-8-7,5-10 2,8-18-3,7-6 0,5-13-3,8-10-3,5-9 0,5 1-1,-1-9 0,7-3-5,0 0-24,3 0-32,34-15-67,11-31-252</inkml:trace>
  <inkml:trace contextRef="#ctx0" brushRef="#br0" timeOffset="-189197.26">19440 12436 739,'0'0'121,"0"0"-18,0 0 36,0 0-31,0 0-53,0 0-47,-64 58 3,12 21 7,-9 16 10,-1 7 4,-2 4-2,-1 0-1,7-8 2,6-16-9,8-15 4,11-24-6,8-15-4,11-16-12,12-5-4,2-7 0,0-12-34,20-42-75,3-47-581</inkml:trace>
  <inkml:trace contextRef="#ctx0" brushRef="#br0" timeOffset="-137232.38">10792 16281 617,'0'0'95,"0"0"-68,0 0 79,0 0 2,0 0-47,0 0-9,0 0-15,-6-32-13,35 23 0,15-5-3,6-8 3,4 0-10,0-6 3,-4 7-5,-15 8-7,-13 3-1,-15 6-4,-7 4-6,0 0 2,-31 22 4,-26 15 12,-17 6-9,-15-1-1,4 1 2,4-6-3,9-2 2,15 1-1,13-8-2,15-8 2,13-7 0,11-8-2,5-5-1,7 0-8,30 0 9,13-8 0,7-18 12,9-3-6,-4 0-2,-8 2-4,-16 9 1,-17 8 0,-13 10-2,-8 0-3,-16 0 4,-22 12 0,-17 12 2,-1 7-2,4-3 2,6-2-2,9-5 1,14-6-2,9-5 2,10-2-2,4 0 0,13-8-8,30 0 7,17-4 2,9-22 3,2-11 4,-2 2-4,-13 4-3,-16 12 0,-17 7-2,-17 5 1,-6 4 1,-6 3-2,-25-4 2,-12 4 0,-6 0 0,0 0-1,-1 0 1,6 0 0,17 0 0,8-5 1,14 5-1,5-4 2,4-5-2,29-10-11,17-3 11,8 0 2,-2-4-2,-3 2 1,-13 9-2,-15 4 2,-14 3-2,-11 8-1,-9 0 2,-32 14-1,-16 12 0,-11 4-1,6-8 1,2 2 0,12-7 1,14-3 3,14-5-3,13-5 0,7-4-2,27 0-14,36-4 16,18-24 2,11-8 2,-1-2-4,-10-4 0,-15 3 1,-16 12-1,-23 5-2,-23 16 2,-6 6 0,-45 6 1,-18 20 2,-10 2-5,-8 2 4,4-4-2,9-2 0,14-5 0,16-7 0,19-7 2,17-5 2,4 0-4,47 0 4,27-28-4,17-7 5,7-6-4,-3 1 3,-18 5-8,-19 12 4,-25 9 0,-26 10 0,-7 4-11,-50 14 11,-19 18 1,-10 8 2,-8-8-3,4 2 2,12-8-1,15-8 3,22-11 3,27-7 1,7 0-8,41-23-9,30-5-32,12-13-144,-8 2-418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06:24:48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1620 1427 534,'0'0'534,"0"0"-499,0 0-33,0 0 10,0 0-2,0 0 5,147 12-10,-91-25-5,-3 3-106,-15 1-173,-18 7-166</inkml:trace>
  <inkml:trace contextRef="#ctx0" brushRef="#br0" timeOffset="140.32">1695 1680 960,'0'0'54,"0"0"-38,0 0-5,0 0-5,135-7-5,-38-28-2,1-11-245,-6-4-298</inkml:trace>
  <inkml:trace contextRef="#ctx0" brushRef="#br0" timeOffset="322.81">2629 1194 1258,'0'0'91,"0"0"-91,0 0-1,0 0 1,0 0 10,22 153-1,-12-93-4,-4 3-5,2 1-34,-4 3-97,-4-9-151,0 0-215</inkml:trace>
  <inkml:trace contextRef="#ctx0" brushRef="#br0" timeOffset="526.96">2326 2081 1220,'0'0'36,"0"0"-28,0 0 29,216-58 12,-91 11 1,3-2-30,-9 6-11,-13 10-8,-24 10-1,-23 11-33,-27 10-82,-25 2-239,-9 2-300</inkml:trace>
  <inkml:trace contextRef="#ctx0" brushRef="#br0" timeOffset="1034.23">2694 2627 940,'0'0'30,"0"0"-23,0 0 8,0 0-3,-131 62-3,110-62-3,6-16-6,3-11-2,10 0-5,2-5 7,0 0 0,19 2 6,10 3 2,6 5 2,9 8-4,7 8 4,1 6 7,-4 4-3,-2 24-11,-13 12 2,-11 10-4,-17 11 4,-5 11 13,-8 6 2,-24 2 2,-8-3-7,-2-16 0,-4-11-3,8-15 7,8-19-8,5-11-2,10-5 0,4 0 2,11-21-11,0-4-10,11 4 4,19 5 5,10 7 1,8 9 6,3 0 11,-2 13-11,-2 8-2,-5-4-1,-6-5 5,-5-6 12,-4-6 8,-5 0-5,-2-10 8,0-15-15,-4-7-16,-5-10-20,0-8-97,-4-12-292</inkml:trace>
  <inkml:trace contextRef="#ctx0" brushRef="#br0" timeOffset="1328.23">3728 990 1034,'0'0'158,"0"0"-146,187-66 10,-97 38 21,3 4-21,-8 8-3,-15 6-19,-26 8-10,-24 2-108,-20 0-121,-14 2-157,-36 10-8</inkml:trace>
  <inkml:trace contextRef="#ctx0" brushRef="#br0" timeOffset="1648.28">3668 1066 771,'0'0'97,"0"0"2,-29 145 2,29-65-31,14 17 7,17 11-19,7 9-11,2 21-9,-6 12-6,-8 9-12,-8 1-3,-9-4-2,-7-6-7,-2-1-4,0-7 6,-17-11-5,-2-17 12,4-14-7,8-10-8,2-5 7,5-9-8,0-13 11,19-14-12,16-15 3,8-10 0,12-15 0,12-9-2,9-19 3,5-20-3,-6 4-1,-8 1-69,-20-1-96,-18-3-448</inkml:trace>
  <inkml:trace contextRef="#ctx0" brushRef="#br0" timeOffset="2209.99">4924 1518 63,'0'0'914,"0"0"-884,60-104-7,-27 53 74,-2-2-56,-4 4-7,-9 7-16,-12 10-7,-6 9-6,0 12 4,-9 6-4,-13 5-5,0 0 0,2 5-5,7 15 4,8 4-9,5 8-2,7 6-1,26 0-5,7 2 4,2 0 13,-5-2 1,-14 1 5,-12-4-5,-11 3-3,0-1-15,-7-3-11,-12-13-85,8-9-31,7-12-96,4-7-224</inkml:trace>
  <inkml:trace contextRef="#ctx0" brushRef="#br0" timeOffset="2684.33">5442 1252 566,'0'0'576,"0"0"-533,0 0-38,0 0-4,0 0 4,0 0-3,-9 117 2,9-81-2,0-2-2,0 1 1,14-5-1,9-8 0,-2-5-6,4-8 3,-2-6 3,0-3-4,3 0 4,-2-13 14,-4-13-1,1-9-6,-6-2-4,-4-4 2,-2 3 1,-5 8-2,-4 12 3,0 11 3,0 7 8,0 0-18,0 0-5,0 7-6,0 15 2,0 0 9,0-7-2,0-8-10,0-7-12,0 0 4,0 0 14,10-15-16,9-9 12,6-1 3,-3 9 7,5 11 0,-3 5-3,0 0 3,2 12 12,-7 9 2,-1 7-7,-7 4-6,-6 11-1,-5 3-54,-7 2-196,-22-12-346</inkml:trace>
  <inkml:trace contextRef="#ctx0" brushRef="#br0" timeOffset="2835.96">5645 1066 540,'0'0'694,"0"0"-694,0 0-7,0 0-89,0 0-170,0 0-130</inkml:trace>
  <inkml:trace contextRef="#ctx0" brushRef="#br0" timeOffset="3276.83">6469 1261 948,'0'0'100,"0"0"-32,0 0 7,0 0-56,-123 23-3,89 6-9,0 9-5,7 9 2,4-6-3,7 1-1,11-5 0,5-12-4,3-6-2,22-15-11,12-4-19,3-4 24,0-20 12,-2-8 0,-7-2 1,-10-3 1,-8-3 10,-7 1-1,-4 2 32,-2 14 8,0 8 5,0 11-5,0 4-19,0 0-8,0 2-24,0 26-11,0 10 8,0 10 3,10 3 0,7-3-3,8-2-28,4-8-36,2-16-63,7-19-31,-3-3-226</inkml:trace>
  <inkml:trace contextRef="#ctx0" brushRef="#br0" timeOffset="3509.56">6816 1041 1171,'0'0'133,"0"0"-104,0 0-20,0 0-7,0 144 12,0-70 2,0 4-6,6-6 0,8-7-2,7-16 2,5-10-5,3-17-3,2-12-2,3-10-1,4-2-16,-3-26-41,-4-8-90,-15-4-258</inkml:trace>
  <inkml:trace contextRef="#ctx0" brushRef="#br0" timeOffset="3651.9">6874 1327 1205,'0'0'68,"0"0"-68,123-48 1,-39 21-3,1 4-57,-16 5-150,-29 4-323</inkml:trace>
  <inkml:trace contextRef="#ctx0" brushRef="#br0" timeOffset="4035.19">4739 2130 947,'0'0'47,"0"0"-32,202 15 46,-37-15 25,52 0-10,38-4-14,29-16-28,10-2-18,-6-4-10,-26-1 2,-25 4-2,-38-3 23,-46 5 15,-39 1-10,-45 6-14,-31 7 0,-22 2-8,-12 5-8,-4 0-4,0-3-26,-2 3-48,-25 0-117,-4-9-629</inkml:trace>
  <inkml:trace contextRef="#ctx0" brushRef="#br0" timeOffset="6424.23">5797 2508 617,'0'0'189,"0"0"-36,0 0 19,0 0-76,0 0-39,-123-4-26,81 59-23,-9 17 7,4 8 5,7 2-1,14-6 0,10-10-10,13-9-9,3-14-3,25-12 0,24-17-23,13-14-44,8-4-102,-6-37-228</inkml:trace>
  <inkml:trace contextRef="#ctx0" brushRef="#br0" timeOffset="6777.08">6000 2651 1068,'0'0'55,"0"0"-42,0 0 13,-117 101-12,93-52 3,5-1-7,7-4-7,12-10-2,0-12-1,10-6-7,21-11-4,11-5-23,5-8-18,1-24 10,-3-9-24,-12-1 39,-12-2 27,-12 5 10,-9 10 14,0 9 77,0 11 15,0 6-48,0 3-12,0 0-29,0 0-27,0 12-7,0 20-5,0 12 12,2 7 0,16-4-9,8-2-47,11-12-76,1-11-80,1-17-72,-3-5-293</inkml:trace>
  <inkml:trace contextRef="#ctx0" brushRef="#br0" timeOffset="6943.9">6488 2609 825,'0'0'349,"0"0"-311,0 0-36,0 0-2,0 0 0,6 110 2,6-60 2,1 4-4,-1-2-26,3 3-90,-4-8-109,-6-4-213</inkml:trace>
  <inkml:trace contextRef="#ctx0" brushRef="#br0" timeOffset="7086.7">6392 2981 1113,'0'0'0,"0"0"0,0 0-1,165-127-38,-91 80-7,-5 3-234,-12 2-213</inkml:trace>
  <inkml:trace contextRef="#ctx0" brushRef="#br0" timeOffset="7406.75">6870 2578 520,'0'0'401,"0"0"-307,0 0-71,0 0 17,0 0 36,10 131-27,-7-83-21,-1-2-13,-2-7-9,0-10 3,0-12-8,0-10 4,0-4-4,0-3 13,0 0 27,4 0 4,10-7-22,11-9-12,4-4-6,8 4-4,-1 8-1,-5 7-1,-2 1-4,-11 0 5,-8 7-1,-7 13 1,-3 4 0,-3 4 11,-23 4 2,-9-3-9,-5-10-3,-1-2-1,1-11-38,3-6-29,-2-6-85,4-33-213,-1-16-354</inkml:trace>
  <inkml:trace contextRef="#ctx0" brushRef="#br0" timeOffset="7604.87">7171 2448 1058,'0'0'73,"168"-6"37,-80 20-30,-20 31-52,-14 14 0,-21 17-11,-19 13 1,-14 7-8,-4 4 1,-30-9-9,-2-22 0,5-23-2,10-21-21,10-25-55,11-18-147,5-47-279</inkml:trace>
  <inkml:trace contextRef="#ctx0" brushRef="#br0" timeOffset="7964.18">8534 1310 349,'0'0'789,"0"0"-758,0 0-14,0 0 6,7 141 22,0-84-12,2 1-23,-4-4-4,-1-3-4,-2-5-2,0-8-40,-2-4-73,0-9-168,-4-8-173</inkml:trace>
  <inkml:trace contextRef="#ctx0" brushRef="#br0" timeOffset="8157.83">8303 1673 85,'0'0'1077,"0"0"-1036,0 0-40,147-60 41,-53 31 3,6-5 3,-11 2-24,-17 6-16,-22 6-8,-23 4-11,-16 4-43,-11-1-109,-11-2-353</inkml:trace>
  <inkml:trace contextRef="#ctx0" brushRef="#br0" timeOffset="11498.25">9413 1601 383,'0'0'689,"0"0"-677,0 0-2,65-129 3,-30 74-9,3 1 0,-9 8-1,-6 13-3,-18 12 5,-5 7 7,0 10-11,-17 4 5,-9 0-6,-3 7-10,4 18 7,5 1 1,11 4-5,9 0-2,4-2-12,28 0 13,10-1 7,-2-3 0,-6 2 1,-10-1-1,-17 6-2,-7 1-4,0 0-7,-23 2-12,-4-4-32,3-5-95,1-20-124</inkml:trace>
  <inkml:trace contextRef="#ctx0" brushRef="#br0" timeOffset="11962.08">9869 1365 833,'0'0'271,"0"0"-258,0 0-10,0 0-3,0 0 12,0 116-9,0-77-1,3-4 0,12-9-2,4-6-2,-2-8-1,6-7-4,-1-5 2,5 0 5,-2-10 9,-2-14-4,-2-5 7,-5-3-4,1-3 12,-8 3 2,0 6-10,-4 10 14,-5 9-9,0 5-1,0 2-11,0 0-5,0 0-4,0 12-3,0 5 7,-5-7 0,3-5-2,2-5-13,0 0 5,0 0 3,0-14-3,17-7-1,6-2 7,0 9 4,1 6-7,6 8 0,-5 0-1,2 22-2,-8 8 10,-2 5 1,-10 5 0,-7 2-1,0 4-20,-5-3-168,-19-11-188</inkml:trace>
  <inkml:trace contextRef="#ctx0" brushRef="#br0" timeOffset="12100.65">10093 1160 924,'0'0'54,"0"0"-54,0 0-53,0 0-215,0 0-209</inkml:trace>
  <inkml:trace contextRef="#ctx0" brushRef="#br0" timeOffset="12471.96">10965 1259 948,'0'0'112,"0"0"-99,0 0 21,-128 37 23,86-8-21,-2 11-15,5 7-10,6 3-9,6-3 0,12-1-2,10-7 0,5-11-1,9-12-35,29-16-28,13 0-28,5-32 13,1-10 7,-7-6 44,-20-1 28,-11 1 30,-15 5 50,-4 9 5,0 9 28,0 13-33,0 10-11,-3 2-23,0 2-42,3 26-4,0 15-3,0 11 3,0 5 0,6 0-33,17-9-87,6-12-152,6-22-88</inkml:trace>
  <inkml:trace contextRef="#ctx0" brushRef="#br0" timeOffset="12683.8">11272 1187 1197,'0'0'99,"0"0"-67,0 0-21,0 0-9,0 0-2,-2 171 17,2-95-4,11-8-10,7-6 1,4-13-1,4-14-3,4-15-4,5-17-33,1-3-48,-6-21-119,-11-13-379</inkml:trace>
  <inkml:trace contextRef="#ctx0" brushRef="#br0" timeOffset="12820.45">11341 1405 1140,'0'0'105,"0"0"-105,0 0-11,149-54-61,-86 36-53,-18 4-271</inkml:trace>
  <inkml:trace contextRef="#ctx0" brushRef="#br0" timeOffset="13148.73">9377 2153 814,'0'0'12,"201"0"1,-41-3 91,27-21-37,27-10 26,20-1-44,16 1-26,2 4 14,-6 2 5,-28 5-22,-42 2-12,-47 7-7,-57 3-2,-44 8-55,-28 3-53,-19 0 11,-41 0-58,-23 14-142,-14 9-228</inkml:trace>
  <inkml:trace contextRef="#ctx0" brushRef="#br0" timeOffset="13598.83">10234 2667 760,'0'0'115,"0"0"-81,-116-3 55,75 19-18,1 13-29,7 7-21,6 3-1,9 4-15,11-5-1,7-3-2,0-9-2,25-8-2,10-11-7,8-7-42,1-7-26,1-23 27,-11-11 2,-7-1 42,-14 0 6,-7 0 12,-6 8 49,0 8 15,0 12 20,0 8-16,0 6-14,0 0-37,0 0-22,0 13-6,0 13 0,0 8 3,2 3 0,14-1-1,5-2-3,2 0-16,4-6-118,0-6-241</inkml:trace>
  <inkml:trace contextRef="#ctx0" brushRef="#br0" timeOffset="13750.14">10583 2923 1187,'0'0'85,"0"0"-82,116-81-3,-47 48 0,3 3-66,-9 0-233,-17 0-583</inkml:trace>
  <inkml:trace contextRef="#ctx0" brushRef="#br0" timeOffset="14078.19">11042 2548 527,'0'0'671,"0"0"-653,-11 125-8,11-67 12,2 0-7,11 0 2,-1-5-13,-7-15-4,-3-14-1,0-16-22,-2-8 8,4-7 9,5-18-20,5-4-4,10 3 17,2 6 13,6 6 3,4 7-3,2 7 0,4 0 15,-4 21 9,-9 11 4,-14 7 0,-15 1-4,0 0 2,-27-4 2,-17-6-17,-3-12-6,-3-6 2,0-12-7,1 0-20,5-12-59,5-22-140,9-18-392</inkml:trace>
  <inkml:trace contextRef="#ctx0" brushRef="#br0" timeOffset="14273.87">11538 2508 1177,'0'0'90,"122"26"-54,-66 23 40,-12 14-37,-21 12-4,-23 9 5,0 0-29,-37-3-11,-13-9 0,-8-14-28,-9-14-24,-9-14-35,-14-10-141,-14-9-200</inkml:trace>
  <inkml:trace contextRef="#ctx0" brushRef="#br0" timeOffset="14580.94">9796 2479 1142,'0'0'97,"0"0"-86,-156 169 30,121-74 15,16 16-12,19 5-9,5-2-16,42-6-1,20-13-10,15-23-6,14-14-2,4-19-10,-1-16-58,-19-14-124,-20-9-519</inkml:trace>
  <inkml:trace contextRef="#ctx0" brushRef="#br0" timeOffset="17787.3">12890 1369 949,'0'0'136,"0"0"-121,0 0 31,0 0-19,0 0-23,-6 163 17,6-97-5,0-5-6,4-6-7,7-1 4,-2-3-6,-2-3-1,-5-1-54,-2-5-132,0-5-137,0-13-286</inkml:trace>
  <inkml:trace contextRef="#ctx0" brushRef="#br0" timeOffset="17930.65">12724 1852 91,'0'0'872,"0"0"-872,0 0-1,136-121 1,-35 84 0,9 2-97,-5 3-226</inkml:trace>
  <inkml:trace contextRef="#ctx0" brushRef="#br0" timeOffset="18273.01">13742 1764 655,'0'0'466,"0"0"-461,8-105 18,27 47 24,2-4-43,-1 3-2,-11 5 11,-14 9-6,-11 11-3,0 12 3,-3 12-7,-17 8 0,-6 2 0,1 0-6,-1 20 0,14 6-23,7 4-1,5 2-9,17 0-6,26-1 25,5-6 7,0 1 13,-9-1-1,-15-1-17,-17 2-39,-7 2-4,-7 0 33,-22 0 10,3-3-39,-1-8-49,11-10-71,9-7-97</inkml:trace>
  <inkml:trace contextRef="#ctx0" brushRef="#br0" timeOffset="18714.1">14156 1344 1035,'0'0'103,"0"0"-91,0 0 19,0 0-22,-15 116 6,12-70-12,3-2 1,0-2-1,3-10-3,15-4-2,4-9-17,5-12-3,1-7 0,2 0 0,4-24 22,-6-10 4,0-6 9,-5-6-9,-2 1 1,-11 5 3,-1 12 4,-6 14 6,-3 9 1,2 5-15,-2 0-4,0 3-10,0 18 9,0 2 1,-2-5 0,-7-5-2,2-9-6,1-4-5,1 0-17,1-4 13,4-14-31,0-6-30,22 3 0,11 7 60,6 9 15,-7 5 2,0 0-6,-10 18-6,-4 10 13,-7 4 5,-8 3-5,-3 6-14,0-5-120,-21-8-131</inkml:trace>
  <inkml:trace contextRef="#ctx0" brushRef="#br0" timeOffset="18860.3">14381 1119 936,'0'0'0,"0"0"-6,0 0-26,0 0-242,0 0-190</inkml:trace>
  <inkml:trace contextRef="#ctx0" brushRef="#br0" timeOffset="19194.1">14840 1148 649,'0'0'340,"0"0"-285,32 141 70,-18-79-63,-4 3-36,2-1-6,-8-9-15,-1-10 1,-3-17-6,0-16-3,0-10-8,4-2 1,0-9 7,10-20-8,3 0-12,10 4 5,7 1 18,-1 7 1,8 8 1,1 9-1,-2 0 0,-7 16 4,-13 9 1,-11 9-2,-9-1 6,-7 6 13,-29 0 1,-12-3-6,-4-5-7,4-12-6,0-8-3,6-11-2,7 0-41,4-34-126,10-22-241</inkml:trace>
  <inkml:trace contextRef="#ctx0" brushRef="#br0" timeOffset="19401.16">15369 1131 727,'0'0'476,"0"0"-472,9 142 40,-7-66 18,2 2-28,2-1-14,9-7-13,3-14-4,4-15-2,4-16-1,-1-15-5,6-10-22,3 0-48,-4-30-64,-6-7-238</inkml:trace>
  <inkml:trace contextRef="#ctx0" brushRef="#br0" timeOffset="19542.1">15445 1416 1089,'0'0'158,"0"0"-150,0 0 0,124-43 0,-45 15-8,-6 6-21,-19 4-190,-27 4-263</inkml:trace>
  <inkml:trace contextRef="#ctx0" brushRef="#br0" timeOffset="19848.91">13924 2063 701,'0'0'56,"114"0"-8,0 0 151,36-10-109,33-2-24,35-4-33,21-7-4,9-3-18,2-1 17,-20 1 0,-34 8 1,-46 8-20,-59 6-9,-49 4-47,-42 0-146,-28 0-107,-46 7 27</inkml:trace>
  <inkml:trace contextRef="#ctx0" brushRef="#br0" timeOffset="20290.87">14397 2807 643,'0'0'230,"0"0"-205,0 0 57,-141 8 11,101 16-40,5 8-24,2 6-4,8 4-18,9-1-3,12-5-3,4-7-1,4-5-2,23-11-3,13-13-8,7-2-15,7-30 5,-1-8-20,-8-3 16,-12 1 15,-15 2 12,-9 4 5,-7 10 20,-2 8 25,0 10 16,0 4-11,0 4 8,0 0-32,0 7-22,-4 22-8,4 5 1,0 2 3,0-1-5,13-4-3,14-2-11,6-8-67,2-11-106,6-10-278</inkml:trace>
  <inkml:trace contextRef="#ctx0" brushRef="#br0" timeOffset="20479.72">14857 2738 1032,'0'0'157,"0"0"-142,0 0-2,0 0 25,0 0 0,20 141-22,-7-101-13,0-1-2,-4-5-1,0-3-16,2 1-59,-4-6-92,-2-1-125,-5-7-166</inkml:trace>
  <inkml:trace contextRef="#ctx0" brushRef="#br0" timeOffset="20623.59">14788 3078 1054,'0'0'83,"0"0"-81,0 0-2,117-127-1,-43 95-32,-5 2-243,-11 0-240</inkml:trace>
  <inkml:trace contextRef="#ctx0" brushRef="#br0" timeOffset="20949.93">15316 2711 859,'0'0'230,"0"0"-188,0 0-27,0 0 32,18 119 17,-12-64-40,-1 1-19,-5-8-4,0-9 2,0-17-1,0-15-2,0-7 0,0 0 5,8-23-5,11-9-13,7-3 3,7 6 8,3 3 2,2 9 2,5 10-1,-3 7 6,-5 0 2,-10 10 5,-14 18-3,-11 5 3,0 4 5,-15 1-2,-21-6 3,-7-8-12,-1-6-6,-1-8-2,3-8-32,2-2-52,4-12-134,8-24-177</inkml:trace>
  <inkml:trace contextRef="#ctx0" brushRef="#br0" timeOffset="21139.7">15789 2619 1045,'0'0'113,"124"13"-30,-68 32-1,-18 11-43,-19 14-12,-19 8-3,-4 4-15,-35 1-9,-9-7-4,-4-10-35,-5-16-45,-15-13-95,-12-16-148,-15-8-205</inkml:trace>
  <inkml:trace contextRef="#ctx0" brushRef="#br0" timeOffset="21474.12">13822 2576 877,'0'0'272,"0"0"-234,0 0-14,0 0 31,-143 183-12,119-85-16,15 4 3,9-1-18,4-11 8,32-8-8,15-12-7,14-16-5,11-12 0,4-13-17,-3-11-55,-7-12-151,-19-6-312</inkml:trace>
  <inkml:trace contextRef="#ctx0" brushRef="#br0" timeOffset="24221.63">16943 1419 913,'0'0'131,"0"0"-108,0 0 112,0 0-93,0 0-42,0 0 0,0 0 0,-7 150 7,7-99-7,0 0 2,0-2-1,0 1-1,0-1-18,0 1-95,0-2-130,0-6-157</inkml:trace>
  <inkml:trace contextRef="#ctx0" brushRef="#br0" timeOffset="24371.51">16691 1813 1025,'0'0'51,"0"0"-46,0 0 37,151-149-42,-37 103-5,2 8-83,-13 10-252</inkml:trace>
  <inkml:trace contextRef="#ctx0" brushRef="#br0" timeOffset="24700.88">17687 1770 1030,'0'0'138,"0"0"-131,0 0 37,43-150-11,4 82-26,4-4-2,-5 1 0,-17 9-2,-15 13-1,-14 14 4,0 15-6,-17 12 0,-15 8-10,-8 0-4,-5 24 1,11 8 0,10 4-8,20 2-15,4-1-20,31-4 12,27-1 25,6-2 16,1-1 3,-14 0-1,-19-3-15,-24 6-29,-8-3-38,-17 2 15,-18-6-15,-3-9-106,15-11-90</inkml:trace>
  <inkml:trace contextRef="#ctx0" brushRef="#br0" timeOffset="25141.61">18269 1307 911,'0'0'190,"0"0"-175,0 0 4,0 0 7,-44 132-16,44-87-8,0-3 6,2-11-8,18-2-12,2-11-8,5-9-6,2-9-24,-2 0 8,0-5 28,-5-22 3,-5 1 11,0-11 7,-7-1 10,-1-1-1,-2 7 12,-2 11 16,-1 13-16,-4 5-11,0 3-17,0 0 0,0 3-15,0 12 10,0 2 5,-4-8 0,4-3-5,0-6-20,0 0-3,2 0 11,25-10-66,10-5 48,5 4 14,3 8 19,-1 3 2,-3 0-2,-9 19 2,-11 8 8,-11 4-5,-10 6-3,0 0 0,-19 4-66,-14-8-162</inkml:trace>
  <inkml:trace contextRef="#ctx0" brushRef="#br0" timeOffset="25272.14">18503 1113 254,'0'0'749,"0"0"-749,-13-107-83,13 95-164</inkml:trace>
  <inkml:trace contextRef="#ctx0" brushRef="#br0" timeOffset="25608.66">18998 1102 648,'0'0'442,"0"0"-437,25 150 31,-19-83 7,-4-3-31,4-8-2,-6-7-6,2-21-4,-2-12-8,4-16-12,3 0 4,5-14 16,11-16-2,4 0 2,2 6-4,-5 7 4,6 9 2,-6 8 8,0 0-10,-4 5 3,-9 12 1,-5 3 1,-6 6 9,-6 1 11,-25 1 7,-9-3-16,-8-2-9,-2-11-7,1-8-24,7-4-77,11-10-100,10-28-130</inkml:trace>
  <inkml:trace contextRef="#ctx0" brushRef="#br0" timeOffset="25817.82">19435 1095 1145,'0'0'74,"0"0"-72,21 111 66,-10-44-8,-5 9-26,3-4-23,0-4-7,2-14-1,0-13-2,1-15-2,3-12-10,5-11-25,3-3-23,-2-14-8,-5-13-117,-13-4-324</inkml:trace>
  <inkml:trace contextRef="#ctx0" brushRef="#br0" timeOffset="25961.61">19480 1365 926,'0'0'258,"0"0"-242,0 0-12,180-67 14,-93 42-18,-2 4-10,-16 2-137,-29 1-158,-28 9-140</inkml:trace>
  <inkml:trace contextRef="#ctx0" brushRef="#br0" timeOffset="26265.96">17534 2055 873,'0'0'196,"0"0"-184,172 0-12,-12 0 74,43 0-23,38-12 13,19-4-32,6-4-11,-5-8 8,-24 0-3,-31 2-9,-41-1-16,-53 10-1,-43 5-20,-52 3-66,-19 9-52,-52 0-115,-25 4-160</inkml:trace>
  <inkml:trace contextRef="#ctx0" brushRef="#br0" timeOffset="26710.7">18722 2609 926,'0'0'78,"0"0"-68,0 0 85,-132-10-46,89 16-22,-1 18-2,2 4-11,6 6 3,7-2-6,12 0-5,8 0-3,9-9-3,0 0 0,17-11-5,21-10-1,7-2-13,7-12 4,-2-18-2,-3-6-1,-7-4 18,-11-2 0,-8 6 8,-11 7 25,-6 13 16,-4 11 15,0 3-13,0 2-12,0 0-20,0 0-17,0 18-2,0 11 0,5 10 2,7 1-2,-1 2 0,5-2-7,3 0-40,8-4-76,0-7-139,-3-18-281</inkml:trace>
  <inkml:trace contextRef="#ctx0" brushRef="#br0" timeOffset="26838.41">19010 2725 991,'0'0'118,"0"0"-118,0 0 22,164-112-16,-95 84-6,-1-1-162,-20 3-275</inkml:trace>
  <inkml:trace contextRef="#ctx0" brushRef="#br0" timeOffset="27152.69">19433 2446 669,'0'0'300,"0"0"-230,0 0-15,0 0-4,0 0 18,0 123-16,0-68-30,0-2-12,0-7-7,0-10 1,0-16-1,0-10-2,2-10-4,7 0 0,9-8-3,8-12 5,13-1 5,1 6-3,5 11-3,-1 4 2,-6 0 0,-5 4 7,-11 16 2,-11 6 3,-11-1 7,0 6 1,-26-3-9,-14-2 4,-5-7-11,-4-7-5,1-8-5,0-4-36,6-11-50,11-23-130,9-16-235</inkml:trace>
  <inkml:trace contextRef="#ctx0" brushRef="#br0" timeOffset="27326.69">19892 2432 990,'0'0'103,"0"0"-21,152 70 31,-119-17-61,-15 9-7,-18 8-18,0 2-23,-38 2 1,-21-4-5,-15-1-45,-18-16-93,-17-11-174,-12-13-139</inkml:trace>
  <inkml:trace contextRef="#ctx0" brushRef="#br0" timeOffset="27566.63">18281 2382 1152,'0'0'67,"0"0"-55,-164 99 8,112-21 43,4 4-25,12 8-5,19-2-6,17-4-12,2-6-12,49-7-3,23-15-6,24-22-56,17-26-133,16-14-432</inkml:trace>
  <inkml:trace contextRef="#ctx0" brushRef="#br0" timeOffset="28066.83">20440 1307 1065,'0'0'1,"132"14"3,-36-8 65,7-2-33,-2-2-16,-2 0-12,-19-2-6,-22 0 2,-22 0-4,-20 0-1,-12 0 1,-4 0 12,0 0 35,0 7 3,0 14-26,0 23-23,0 25 14,0 24 5,0 23 3,8 15-4,18 24 7,7 9-9,2 6-1,3-1 0,-7-14-7,-15-13 5,-16-13-2,-8-9-3,-42-13 14,-23-5 0,-24-17 3,-11-15-6,-6-22-13,10-21 6,17-21-10,17-6-3,19 0-19,22-23-60,13-9-74,11-9-549</inkml:trace>
  <inkml:trace contextRef="#ctx0" brushRef="#br0" timeOffset="29008.19">1942 4988 764,'0'0'95,"0"0"-34,0 0 31,0 0-31,0 0-29,0 0-10,0 0 8,116 19-5,-62-19-15,2-7-10,-6-5-54,-13-3-175,-17 1-271</inkml:trace>
  <inkml:trace contextRef="#ctx0" brushRef="#br0" timeOffset="29148.4">1892 5252 382,'0'0'702,"0"0"-699,0 0-3,0 0-13,196-81-4,-87 43-36,-13 4-298</inkml:trace>
  <inkml:trace contextRef="#ctx0" brushRef="#br0" timeOffset="29360.92">2817 4828 1282,'0'0'6,"0"0"-6,0 0-8,0 0 8,-3 111 8,19-62-3,-3 4-5,-5-2-9,-2 7-86,-6-2-130,0-6-130</inkml:trace>
  <inkml:trace contextRef="#ctx0" brushRef="#br0" timeOffset="29561.97">2694 5564 778,'0'0'422,"0"0"-422,0 0-1,0 0 1,161-65 18,-65 19 23,4-5-36,-7 3 3,-12 11-8,-16 11-41,-24 14-127,-22 12-164,-19 0-156</inkml:trace>
  <inkml:trace contextRef="#ctx0" brushRef="#br0" timeOffset="30069.41">2930 6106 650,'0'0'156,"0"0"-146,0 0 30,0 0 37,0 0-6,0 0-43,-64-39-28,64 1-28,17 1 26,8 3 2,2 8 4,0 10 8,2 9-1,6 7-6,3 0 5,0 7 5,-4 14 11,-3 12-9,-12 4 1,-7 9 2,-12 11 3,0 4-6,-18 2-2,-13-2-15,0-14 9,-5-8-7,6-16 2,6-9 1,7-9 4,5-5-3,8 0 2,4 0 5,0 0-10,0 0-3,2 0-23,27 5 12,11 12 11,12 3 2,1 0 2,3-8-1,-2-6 9,-4-6 8,-2 0 4,-8-22 9,-7-2-3,-11-5-10,-9 1-6,-6 0-9,0-3-5,-2-6-37,-1-6-121,-4-4-460</inkml:trace>
  <inkml:trace contextRef="#ctx0" brushRef="#br0" timeOffset="32207.81">5285 5087 147,'0'0'107,"0"0"-46,0 0 45,0 0 1,0 0 11,0 0 13,0 0-18,-27 30 12,27-38-24,19-18-22,10-11-31,5-6-24,2-5-14,0-8-4,-7-1-4,-9 3 0,-9 8 3,-11 16-5,0 14-1,0 14-5,-18 2-13,-7 0-4,3 23-15,0 6 13,13 7 8,9 3-4,2-5-12,34-3 0,16-3 19,7-5 13,-8-1 1,-8 0 0,-17 0-4,-14 4-3,-12 4-24,0 0 16,-25 0-41,-2-6-48,10-14 6,5-10-56,12 0-81</inkml:trace>
  <inkml:trace contextRef="#ctx0" brushRef="#br0" timeOffset="32658.83">5833 4778 701,'0'0'189,"0"0"-157,0 0-8,0 0-17,0 0 35,0 113-3,0-72-18,0 0-1,0-3 0,0-6-2,10-4-11,9-7-7,2-4 3,5-11-5,-4-4 2,1-2-1,-2 0-1,0-22 2,-1-7 10,-5-8-5,-3-1 0,-8-3 1,-2 12 0,-2 8 1,0 13 4,0 8 14,0 0-21,0 0-4,0 0-16,0 0 9,0 0 3,0-1-17,2-8 0,7-5-11,2-4-14,7-4-40,5 6 72,0 4 10,7 12 3,-2 0-3,1 12 4,-4 21 0,-2 1 17,-9 3-2,-4 4-9,-10-1-6,0 0-67,-2-6-122,-20-8-191</inkml:trace>
  <inkml:trace contextRef="#ctx0" brushRef="#br0" timeOffset="32809.53">6078 4524 957,'0'0'45,"0"0"-45,0 0-24,0 0-173,0 0-33,0 0-142</inkml:trace>
  <inkml:trace contextRef="#ctx0" brushRef="#br0" timeOffset="33214.44">6743 4743 936,'0'0'81,"0"0"-77,0 0 61,0 0-31,-132 90-16,107-46-1,5 2-10,4-2-1,8-6-6,8-2 0,0-8-4,2-12 2,25-9-40,4-7 3,9-5 15,3-21-12,-1-10-13,-9-1 29,-10-6 20,-11 1 9,-7-1 27,-5 9 31,0 10 34,0 13-23,0 7-9,-2 4-20,-1 0-37,3 9-12,0 23-3,0 12 3,0 7-2,0 1 2,12-2-4,6-8-43,4-8-101,7-16-85,4-18-118</inkml:trace>
  <inkml:trace contextRef="#ctx0" brushRef="#br0" timeOffset="33462.83">7199 4590 916,'0'0'312,"0"0"-287,0 0-14,0 0 3,-51 148 3,51-76 8,0 2-16,0 1-3,2-11 1,9-9-3,5-12-1,9-11-2,6-12-1,0-16-1,4-4-10,1-10-15,2-18-33,-7-4-66,-13-2-178,-18-2-253</inkml:trace>
  <inkml:trace contextRef="#ctx0" brushRef="#br0" timeOffset="33598.33">7097 4995 1130,'0'0'9,"0"0"-5,118-63-8,-52 31-4,-5 0-67,-18 5-299</inkml:trace>
  <inkml:trace contextRef="#ctx0" brushRef="#br0" timeOffset="53927.83">16998 1692 669,'0'0'55,"0"0"8,0 0 49,0 0-61,0 0-34,0 0-5,0 0 19,130 10 23,-59-12-22,0-13-7,-11 3-3,-8-2-7,-16 7 2,-16 3-6,-16 2-8,-4 2 5,-11 0 7,-40 0 9,-21 16-22,-21 10-1,-1 3 0,8-3 0,9-1-1,22-1 2,21-6-1,19-4-1,15-5-2,0-9-10,40 0 6,20 0 6,11-10 5,5-15-5,-5-3 0,-8 1 0,-14 6 0,-15 5 0,-22 10 2,-12 4-1,-17 2 1,-38 0 2,-19 7-4,-15 12-3,0 3 3,6 0 2,14-1 2,21-5 2,22-7 4,20-2-10,6-5-3,32-2-12,28 0 15,21-14 0,9-13 0,-3 1-6,-5 1-1,-16 0 5,-14 7 0,-23 8 2,-24 5 3,-5 5 0,-36 0 4,-29 0-7,-17 1 0,-8 15-1,1 0 1,12 0 3,16-2 3,22-6 9,18-4-4,21-4 3,8 0-14,44-15-4,24-13 4,13-3 3,4-1-3,-3 0-12,-14 2 1,-14 5 9,-22 9 1,-22 11-2,-18 5 0,-11 0-3,-40 0 6,-19 14 0,-9 7 0,-5 0 2,6-1-2,7-3 1,18-5 6,19-5-2,21-5 4,13-2-9,32-2 0,28-22 0,16-10 0,8 1-5,-8 4-8,-14 7 4,-15 7 7,-20 11 2,-23 4 0,-4 0-13,-33 11-5,-27 13 18,-15 6 2,-6-2-2,0 0 2,10-4 3,9-8 5,18-3 8,21-10-11,19-3 2,4 0-1,34-3-8,25-17 0,10-3 3,3-1-2,-3 1 3,-9 6-4,-16 0 0,-13 8 0,-20 4 2,-11 5-2,-31 0 3,-36 13 2,-20 10-5,-6 6-1,13-5 1,26-7 2,28-8 2,23-6-3,12-3-1,51 0-164,23-31-440</inkml:trace>
  <inkml:trace contextRef="#ctx0" brushRef="#br0" timeOffset="58589.98">6533 541 122,'0'0'514,"0"0"-364,0 0-17,0 0-39,0 0-54,0 0-40,0 0 6,0 0-6,29 60 7,-7-35 9,-2-3 14,0 3-8,0 0-11,-6-1 9,-1-2 1,-8-5 4,2-5-16,-5-3 0,2-3-5,-2-6 1,2 0 2,9 0 8,20-22 10,15-20 9,12-11-17,8-3-12,-5-4 4,-2 4-3,-1-4 3,-4 4 3,-11 13-3,-12 8 3,-13 10-10,-6 10 2,-8 2-4,-2 12-6,1 1-51,-5 0-128,0 0-333</inkml:trace>
  <inkml:trace contextRef="#ctx0" brushRef="#br0" timeOffset="59377.35">14020 948 218,'0'0'532,"0"0"-410,0 0 2,0 0-52,0 0-69,0 0 5,18 46 0,-2-6 35,-5-3 4,-1-7-17,3 0-2,-5-13-9,3-1-2,-3-7-6,5-9-8,11 0 2,14-20 4,22-23 21,18-16-10,4-8-13,1-1-3,-2 0 2,-8 8-1,-6 7 4,-14 14-9,-17 12 10,-14 11-8,-13 11-2,-5 0-1,-4 5-39,0 0-71,-19 0-352</inkml:trace>
  <inkml:trace contextRef="#ctx0" brushRef="#br0" timeOffset="60203.88">7987 4717 454,'0'0'221,"0"0"-84,0 0-14,0 0-52,0 0-33,0 0 44,13 99 9,-13-52-42,0-3-28,0-1-9,0 2-9,0-3-1,0 0-2,0-4-25,0-5-88,0 1-74,0-15-108,-9-6-139</inkml:trace>
  <inkml:trace contextRef="#ctx0" brushRef="#br0" timeOffset="60376.78">7710 5083 707,'0'0'137,"0"0"-115,0 0 39,120-72-1,-50 49-31,1 2-16,-10 7-13,-4 6-112,-11 2-133,-9 2-167</inkml:trace>
  <inkml:trace contextRef="#ctx0" brushRef="#br0" timeOffset="60741.58">8396 5141 862,'0'0'140,"0"0"-94,0 0 6,71-114-30,-34 66 16,-7-1-14,-7 1-15,-12 7-2,-11 7-1,0 9 3,-9 13-9,-16 8 0,-5 4-3,-1 0-11,2 16-24,4 9 14,9-4 1,11 1 6,5-1-11,7-1 11,26 0 4,12-1 12,6-2 1,1 1 1,-10 0 0,-10-1-1,-18 6 0,-11 0-8,-3 4-8,-11 4 13,-16 1 3,-2-9-22,5 0-44,8-16-55,10-7-54,6-4-98</inkml:trace>
  <inkml:trace contextRef="#ctx0" brushRef="#br0" timeOffset="61221.32">8802 4892 669,'0'0'174,"0"0"-47,0 0-38,0 0-46,0 0-6,0 0-8,-29 103-20,24-69-2,5-2-3,0-1 2,0-6-5,5-1 2,13-8-3,2-3-6,0-13-9,4 0 0,1 0 3,0-20 7,0-11 4,-6-9-1,-3 0 2,-3-2 0,-3 4 6,-4 11-6,-2 11 5,-4 11 7,0 5 1,0 0-13,0 12-11,0 12 11,0 2 3,-4-6-1,-2-6-2,2-8 0,4-6-8,0 0-18,0-5-6,10-15 5,15-7-18,6 1 32,2 5 12,3 10 1,-1 8 0,-4 3 2,-2 7 8,-8 13 12,-8 6-2,-7 0-5,-6 8-9,0 6-6,-11 2-7,-16 6-130,-1-7-117,-1-14-105</inkml:trace>
  <inkml:trace contextRef="#ctx0" brushRef="#br0" timeOffset="61367.24">8978 4600 777,'0'0'63,"0"0"-44,0 0-19,0 0-25,0 0-146,141-58-350</inkml:trace>
  <inkml:trace contextRef="#ctx0" brushRef="#br0" timeOffset="61739.04">9505 4668 878,'0'0'78,"0"0"53,29 146-62,-19-88-35,1 0 8,-4-5-27,-4-7-5,-1-16-6,-2-14-2,0-8 1,1-8 2,7 0 6,0-17 3,11-15-14,5 3 2,5-1-2,7 5 0,4 5 0,5 8 0,-1 10 0,-7 2 0,-6 0 2,-12 14 1,-18 13 1,-1 4 8,-15 6 10,-27 4-2,-10-3-4,-2-3-3,-2-7-8,4-8-2,8-13-3,5-7 0,8 0 0,14-19-27,9-6-22,8-12-121,9-9-176,21-1-292</inkml:trace>
  <inkml:trace contextRef="#ctx0" brushRef="#br0" timeOffset="61981.91">10077 4598 748,'0'0'335,"0"0"-271,0 0-36,0 0 31,33 110 18,-25-46-37,-6 5-18,-2-3 4,0 2-12,4-9-5,5-8 0,5-11-5,3-12-3,5-14-1,2-10-3,6-4-1,-1-12-14,0-16-26,-7-6-58,-13 3-129,-9-8-297</inkml:trace>
  <inkml:trace contextRef="#ctx0" brushRef="#br0" timeOffset="62122.83">10130 4856 883,'0'0'124,"0"0"-106,152-51 16,-84 21-27,-7 5-7,-18 4-48,-24 6-239,-19 11-145</inkml:trace>
  <inkml:trace contextRef="#ctx0" brushRef="#br0" timeOffset="62678.03">6234 5775 500,'0'0'189,"0"0"-75,0 0 15,0 0-23,0 0-48,0 0-29,183-34 14,-50 22 19,37 4-32,30 8 4,35 0-11,19 1-5,23 24-13,10 1-5,12-3 0,12-3 3,13-17 3,6-3-4,0-10 3,-22-26 0,-30-6 24,-44-2 3,-44 2-2,-47 10-12,-52 7-5,-40 11-13,-33 2 0,-18 4-6,-37 4-38,-40 4-62,-37 0-179,-32 7-308</inkml:trace>
  <inkml:trace contextRef="#ctx0" brushRef="#br0" timeOffset="63316.18">7550 6250 312,'0'0'88,"0"0"-34,0 0 44,0 0 34,0 0-7,0 0-2,-3-21-23,-10 18-23,-5 1-13,-3 0-18,-4 2-27,-8 0 5,-2 14-12,-3 11-3,3 10-5,4 7-2,8 9 2,10-1-4,10-3 0,3-8-3,0-9 0,22-10 2,6-12-11,5-8-2,0 0 8,-2-22 6,0-8 0,-4-4 2,-11-6 0,-5-1 0,-9 6 1,-2 7 3,0 9 0,0 11 15,0 6 4,0 2-6,0 0-19,0 26 0,0 6 0,5 7 9,6 1-2,2-4-7,8-1 1,-1-2-2,4-3-5,5-6-51,2-12-78,8-12-152,-2 0-119</inkml:trace>
  <inkml:trace contextRef="#ctx0" brushRef="#br0" timeOffset="63623.48">8051 6272 241,'0'0'766,"0"0"-686,0 0-40,0 0-11,0 0 10,0 0 8,9 109-25,-7-65-6,-2-2-11,2-1-4,0 0 1,0-3-2,1 0-46,-1-1-127,-2-10-120,0-8-147</inkml:trace>
  <inkml:trace contextRef="#ctx0" brushRef="#br0" timeOffset="63780.74">7906 6573 1045,'0'0'42,"0"0"-42,0 0 0,126-83 1,-44 46-1,-1 0-60,-9 0-191,-14 3-135</inkml:trace>
  <inkml:trace contextRef="#ctx0" brushRef="#br0" timeOffset="64140.03">8444 6196 651,'0'0'238,"0"0"-186,0 0-30,0 0 44,0 111 21,4-64-49,1 6-16,1-3-13,-2-8-2,-2-10-4,2-17-3,1-8 8,0-7-8,2 0 7,0-7 3,14-14 3,6-7-7,6 0-5,5 6-1,0 5 0,-1 12 0,-6 5 0,-4 0 3,-6 0 6,-7 14 10,-10 6 9,-4 2 3,0 4-5,-24-1 1,-7-2-4,-4-3-15,3-6-3,-4-4-3,0-5 0,-1-5-2,3 0-25,3 0-45,6-14-95,10-13-219,11-11-385</inkml:trace>
  <inkml:trace contextRef="#ctx0" brushRef="#br0" timeOffset="64343.92">8969 6118 1091,'0'0'52,"0"0"17,154 78 25,-112-28-61,-15 8 14,-17 10-25,-10 5-19,-8-1 1,-32 0-4,-7-8 0,-8-8-43,-7-6-27,-8-7-90,-5-11-174,-17-12-182</inkml:trace>
  <inkml:trace contextRef="#ctx0" brushRef="#br0" timeOffset="64679.73">7003 6084 947,'0'0'55,"-116"66"-20,63 10 68,14 22-27,18 15-25,21 7-6,0-2-22,26-18 0,17-14 1,5-17-12,6-15-4,8-13-2,3-4 0,-5-11-6,-2-6-31,-6-10-84,-13-10-141,-7-3-296</inkml:trace>
  <inkml:trace contextRef="#ctx0" brushRef="#br0" timeOffset="65661.53">10323 592 314,'0'0'411,"0"0"-312,0 0-35,0 0-17,0 0-40,0 0 29,46 57-4,-25-29 5,-2 1-3,-1-8 4,-5-2-13,-3-7 5,-4-6-4,-4-2-15,0-4-1,5 0 7,9 0 10,15-16 20,18-16-9,4-7-17,13-4-12,1-10-3,1-1 6,1 2-6,-12 8-6,-14 12 0,-16 12-1,-13 10 0,-10 9-33,1 1-147,-5 0-295</inkml:trace>
  <inkml:trace contextRef="#ctx0" brushRef="#br0" timeOffset="66367.13">18181 611 437,'0'0'355,"0"0"-227,0 0-55,0 0-44,0 0-29,0 0-3,0 0 3,-8-2 5,8 6 5,0-2 3,0-2 11,0 0 0,0 0 8,0 0-12,0 0-7,0 0 7,0 0-7,0 0 2,0 0-14,0 0 4,0 0-5,0 0-51,0 0-81,0 0-134,0 0-192</inkml:trace>
  <inkml:trace contextRef="#ctx0" brushRef="#br0" timeOffset="67575.23">10525 461 163,'0'0'163,"0"0"-62,0 0-7,0 0-5,0 0 2,0 0-11,0-20-16,0 20-18,0 0-13,0 0-14,0 0 1,-2 0 18,2 0-21,0 0-2,0 0 8,0 0 3,0 0 9,0 0-3,0 0 0,0 0-2,0 0-3,0 0-19,0 0 1,0 0-2,0 0-7,0-2-4,0 2-18,0 0-17,0 0-7,0 0-6,0 0 27,0 0 17,0 0 8,0 0 0,0 0 0,0 0 5,0 0-4,0 0 3,0 0-4,0 0 0,0 0-3,0 0 3,0 0 8,0 0 8,0 0 20,0 0-5,0 0-5,0 0-5,0 0-16,-2 0-5,0 0-2,2 0-29,-3 0-66,3 0-96,0 10 42,0 4-16,0 4-59,-8-2-36</inkml:trace>
  <inkml:trace contextRef="#ctx0" brushRef="#br0" timeOffset="68180.89">10367 595 228,'0'0'122,"0"0"-32,0 0 16,0 0-17,0 0-15,0 0-26,-17 0-8,16 0 0,1 0-4,0 0 7,0 0-11,0 0 6,0 0-7,7-10-14,13-8-14,2-6 13,3 0 3,0 0-3,-6 2-8,1 0-3,-1 1 5,-4 1-2,-5 6 0,0 9-3,-9 0 3,2 5 2,-3 0 4,0 0-6,0 0-3,0 0 2,0 0-7,0 0-3,5 10-8,8 7 10,9 7 1,9 8 3,7 4 3,7 5-4,7 0 4,3-1-2,1-5-4,-5-9 7,-7-2-7,-7-9 0,-14-2 3,-4-6 3,-12-2-2,2-4-1,-7-1 1,-2 0-1,0 0 4,0 0-7,2 0-10,2 0-78,3 0-201,1-15-348</inkml:trace>
  <inkml:trace contextRef="#ctx0" brushRef="#br0" timeOffset="69139.16">17966 415 446,'0'0'193,"0"0"-93,0 0 12,0 0-74,0 0-38,0 0 2,0 0 9,54 61 36,-33-35-16,5 11 28,-5-3-24,4 2-6,-2 0-20,-6-12 8,-1-2-4,-5-3-2,-2-12-7,-4-2 6,-1-5 4,7 0-4,14-9 28,10-16 6,17-15-16,8-9-12,6-7-15,6-6 2,-1 4-2,-2 9 5,-11 8-5,-11 13-1,-15 10 8,-15 1-8,-11 13 2,-6 3-4,0-4-7,0 3-31,-17 0-73,-23 2-217,-15 0-95</inkml:trace>
  <inkml:trace contextRef="#ctx0" brushRef="#br0" timeOffset="69919.31">17993 391 51,'0'0'47,"0"0"-2,0 0 20,0 0-22,0 0-17,0 0-1,0 0-1,0 0-3,0 0 9,0 0-11,0 0 4,0 0 13,0-2 30,0 2-2,0 0-15,0 0-12,0-3-18,0 3-3,0-3 4,0 3 6,0 0 9,0-5 18,2 0 10,16-9-5,7 0-28,-1-7-14,0 6-4,1 0-2,-5-1-1,0 3 0,-4-1-1,-5 3-3,0 4 0,-8 0 0,1 5 4,-2 0 6,-2 0 3,2 1 0,-2-2 6,0 3-5,0 0-11,0 0 1,0 0-2,0 0-7,0 0 5,0 0-5,0 0-6,0 0 0,0 0 0,7 0 2,4 3-8,9 11 11,9 9 0,5 5 0,7 15 0,2 7 1,2-3 6,-1 8-4,1-7 0,2-6-1,2 2 8,-1-4-4,-4-5-1,-7-1 11,-7-9-3,-6-4-5,-9-7-4,-9-8 13,-2-2-4,-4-4 10,0 0-5,0 0-2,0 0-5,0 0-10,0-16-35,-8-2-260,-9-5-562</inkml:trace>
  <inkml:trace contextRef="#ctx0" brushRef="#br0" timeOffset="71973.58">11752 5159 12,'0'0'42,"0"0"4,0 0 52,0 0-14,0 0-8,0 0-26,0 0 4,2 0-10,-2 0 20,0 0-11,0 0-14,0 0-9,0 0-5,0 0 5,0 0 18,0 0-9,0 0-1,0 0 3,0 0-11,0 0-9,0 0-8,0 0-6,0 0-5,0 0-1,0 0-1,0 0 0,0 0 0,0 0 2,0 0-2,0 0 0,0 0 0,0 0 2,0 0-1,0 0 1,0 0-2,0 0 0,0 0 3,0 0-3,0 0 1,0 0 2,0 0-2,0 0-1,0 0 4,0 0 6,0 0 12,0 0 6,0 0-18,0-4-6,0 4-2,0 0-1,0 0-2,0 0 1,0 0 0,0 0 0,0-2 4,0-1-2,0 0 3,0-1-1,0 2-3,0 2 10,0 0 5,0 0-7,0 0-7,0 0-2,0 0-3,0 16 3,0 14 7,4 4 4,-2 4-5,0 7 4,-2-3-4,0 4-1,0-2-2,0-4-2,0-3 0,0-5-1,0-3-15,0 1-75,-4-5-88,0-9-109,-4-8-101</inkml:trace>
  <inkml:trace contextRef="#ctx0" brushRef="#br0" timeOffset="72156.78">11530 5426 681,'0'0'119,"0"0"-88,0 0 99,0 0-97,0 0-25,154-98-1,-72 72-1,6 3-6,-5 8-38,-10 5-208,-11 1-187</inkml:trace>
  <inkml:trace contextRef="#ctx0" brushRef="#br0" timeOffset="72538.92">12603 5342 933,'0'0'26,"0"0"-10,51-125 48,-22 70-35,-5-3-7,-3 11 6,-10 10-18,-11 12-8,0 9 8,-3 8-10,-19 8-2,-5 0 1,-4 2-5,0 18 0,4 7-4,10 4-12,14 3 5,3 0-3,22-3 1,25-4-5,9-5 21,1 0 6,-7 0-2,-14 2 3,-19 0-4,-12 2-2,-5 1-4,-8-1 6,-16 2 12,-2-8-12,4-4-79,8-9-104,12-7-74,2-7-178</inkml:trace>
  <inkml:trace contextRef="#ctx0" brushRef="#br0" timeOffset="72994.62">13127 5039 312,'0'0'642,"0"0"-590,0 0 17,0 0-35,0 0-25,0 0 2,-40 100-4,38-57-3,2-4 0,0-3-1,0-7 1,2-3-4,12-10 0,3-8-3,5-2 2,-4-6-7,2 0 8,2-8 8,-4-16-5,-1-7 1,-1-6-2,-3-6 0,-1-1 4,-6 6-6,-3 13 1,-1 12 5,-2 9 0,0 4-1,0 0-5,0 0-8,0 0 3,0 0 5,0 0-5,9-4-8,5-8-16,6-1 8,4-6 4,2 9 16,1 10 0,-2 0-3,0 14 1,0 14 3,-6 8 6,-1 5 3,-7 0-5,-9 3-4,-2 1-4,0-4-80,-21-4-195,-12-9-144</inkml:trace>
  <inkml:trace contextRef="#ctx0" brushRef="#br0" timeOffset="73145.84">13289 4734 943,'0'0'9,"0"0"-9,0 0-1,0 0-157,0 0-42,0 0-223</inkml:trace>
  <inkml:trace contextRef="#ctx0" brushRef="#br0" timeOffset="73558.58">14088 5007 821,'0'0'72,"0"0"10,0 0 21,0 0-72,-133 36 7,100 4-11,5 6-8,5 4-5,8-4-11,6-5-1,9-7 1,0-9-3,7-8 0,24-11-1,4-6-1,9 0-22,1-14-2,-5-15 3,-4-5 13,-12-9 10,-7-10 0,-11-5 6,-6 4 20,0 8 32,0 17-11,-11 14 17,4 13-18,0 2-15,3 20-25,4 23-6,0 8 0,0 9 2,0-2-2,6-2 0,6-8-29,1-9-55,3-11-113,4-19-100,0-9-162</inkml:trace>
  <inkml:trace contextRef="#ctx0" brushRef="#br0" timeOffset="73806.33">14419 4816 1038,'0'0'117,"0"0"-46,0 0-44,0 0-1,-4 160 9,4-73-15,0 7-5,0-2-5,0-9 4,14-11-7,1-16 3,8-16-7,5-12-3,1-11-4,0-12 2,0-5-1,0-5-17,-2-24-31,-8-5-70,-4 0-161,-15-2-278</inkml:trace>
  <inkml:trace contextRef="#ctx0" brushRef="#br0" timeOffset="73949.62">14373 5245 1026,'0'0'34,"0"0"-30,0 0 5,144-21-9,-85 6-76,-11-5-279</inkml:trace>
  <inkml:trace contextRef="#ctx0" brushRef="#br0" timeOffset="74144.97">15144 5279 1104,'0'0'17,"0"0"32,165-12 28,-100-6-61,-8 0-8,-12 8-8,-20 2-93,-23 4-224,-2-4-242</inkml:trace>
  <inkml:trace contextRef="#ctx0" brushRef="#br0" timeOffset="74757.95">15750 5208 953,'0'0'37,"0"0"-12,0 0 78,42-141-77,-14 89-20,-2-1 11,0 2-15,-6 8 2,-10 11-3,-10 15 3,0 10-4,-11 7-8,-16 0 3,0 12-21,2 13 16,12-2-1,13 4-8,0-3-19,29 2-3,21 1 16,7 4 25,11-4 3,-8 6 0,-14-1-1,-17 0-1,-15 0-1,-14 1-19,-7-4 19,-22-2 7,-9-8-7,11-4-34,4-8-95,19-7-86,4-9-171</inkml:trace>
  <inkml:trace contextRef="#ctx0" brushRef="#br0" timeOffset="75213.89">16368 4899 971,'0'0'79,"0"0"-1,0 0 4,0 0-63,0 0-8,0 0-4,-54 132-3,54-92-4,0 0 0,21-1 1,-2-12-2,6-6-4,2-10-1,0-7-7,0-4-2,-2 0 15,2-28 0,-2-7 4,-2-8 1,-5-11 4,-3 4-8,-3 4 0,-2 12 5,-5 15-3,-3 11 6,-2 8-1,0 0-8,0 0-5,0 0 5,-2 8 0,-5-1 0,3-4-3,4-3-4,0 0 4,4-7-8,18-9-21,7-4 15,5 4 17,-3 10-2,3 6 2,-5 0-3,0 18 3,-8 10 2,-2 7-2,-11 2 0,-8 7-1,0 6-2,-13 2-126,-18-6-171,-4-7-211</inkml:trace>
  <inkml:trace contextRef="#ctx0" brushRef="#br0" timeOffset="75352.12">16578 4613 109,'0'0'675,"0"0"-675,0 0-5,0 0-105,0 0-348</inkml:trace>
  <inkml:trace contextRef="#ctx0" brushRef="#br0" timeOffset="75710.48">17064 4682 981,'0'0'24,"0"0"60,37 151-9,-28-95-54,-3-4-1,-1-5-4,-5-12-15,3-12 2,-3-12 2,2-9-4,5-2 1,6-13 11,7-16-13,7-3 0,2 4 0,2 10 0,-2 9 2,0 6-5,2 3 3,-2 3-1,-7 16 2,-8 7 2,-13 2-1,-1 6 9,-10 0 10,-24-1-7,-6 2-9,-4-7 3,-1-8-7,9-8 1,4-8-2,11-4-14,5 0-51,12-21-127,4-20-110</inkml:trace>
  <inkml:trace contextRef="#ctx0" brushRef="#br0" timeOffset="75943.96">17579 4650 836,'0'0'273,"0"0"-240,0 0 11,0 0 37,50 148-37,-40-81-4,-4-2-18,3 0-8,0-5-10,5-6-2,1-10 3,7-12-5,3-11 0,2-18-1,0-3-6,2-6-20,-3-20-40,-6-8-104,-4-5-251</inkml:trace>
  <inkml:trace contextRef="#ctx0" brushRef="#br0" timeOffset="76093.48">17672 4871 801,'0'0'183,"0"0"-124,0 0-21,0 0-29,150-25-2,-82 15-7,-5 5-16,-19-3-137,-24 1-126,-20 7-148</inkml:trace>
  <inkml:trace contextRef="#ctx0" brushRef="#br0" timeOffset="76618.69">13490 5704 250,'0'0'185,"0"0"-106,0 0 60,0 0-35,0 0-14,0 0 30,150 43-28,-59-33-17,32-6-18,37-2-6,45-2-19,33 0 0,45 0-5,37-6-16,18-4 1,32-2-5,14-4-2,15-8 6,6-5-10,-19-5 5,-29 6-2,-57 2 9,-61 5 5,-61 1-5,-66 3-2,-54 5-6,-36 6-5,-22 0-3,-13 0-4,-37 0-39,-23-4-158,-18 3-305</inkml:trace>
  <inkml:trace contextRef="#ctx0" brushRef="#br0" timeOffset="77330.69">15301 6527 788,'0'0'130,"0"0"-44,0 0 30,0 0-52,0 0-32,0 0-9,-117-24-8,79 36 1,-4 14-4,4 6-1,3 8-1,8 4-6,11 2 0,11-4-3,5-3-1,3-13-2,20-12 2,12-9 0,4-5-3,4-15-3,-1-17-7,-6-7-3,-10 1 9,-9-2 5,-6 0 2,-7 2 1,-4 8 4,0 10 9,0 14 12,0 6 5,0 0-2,0 0-16,0 6-12,0 16 6,0 8 4,0 2-1,0 0-8,4 0 2,12-4-3,3-1-1,2 0-4,2-1-33,-1 3-36,-2-4-122,-2-7-134,-5-5-169</inkml:trace>
  <inkml:trace contextRef="#ctx0" brushRef="#br0" timeOffset="77473.65">15586 6747 872,'0'0'75,"0"0"-73,126-77 22,-61 50 7,2 5-31,-7 5-74,-13 2-232,-11-8-286</inkml:trace>
  <inkml:trace contextRef="#ctx0" brushRef="#br0" timeOffset="77839.67">16089 6407 918,'0'0'141,"0"0"-81,0 0-25,0 0 25,0 113-4,9-62-42,0 3-8,-3 0 1,2-2-3,-8-9-4,0-15 3,2-15-3,-2-11 0,4-2 5,7-12 4,10-18 1,10-7-8,2 2-2,5 11 0,-1 8 0,0 12 0,-2 4 0,-3 0 0,-6 18 2,-6 8 9,-8 0 3,-10 2 2,-2 4 3,-10-1-5,-23-2-1,-14 2-6,-4-11-4,-3-6 2,-1-7-5,8-7-1,5 0-27,11 0-31,10-21-79,11-16-237,7-14-194</inkml:trace>
  <inkml:trace contextRef="#ctx0" brushRef="#br0" timeOffset="78058.61">16572 6307 1013,'0'0'55,"150"12"27,-66 25 51,-7 7-76,-19 10-11,-22 7-13,-28 7-16,-8 6 3,-24 9-7,-27-6-12,-7-4-1,-2-15-4,0-14-37,1-14-32,-5-10-70,-12-10-183,-16-10-138</inkml:trace>
  <inkml:trace contextRef="#ctx0" brushRef="#br0" timeOffset="78393.99">14854 6278 449,'0'0'519,"0"0"-491,0 0 73,-126-40 1,68 82-57,-4 27-7,-1 27 7,3 22-7,10 14 8,17 2-19,22-7-2,11-14-11,15-18-7,32-12-6,14-15-1,7-12-2,6-12-13,0-6-44,-3-13-76,-14-15-309</inkml:trace>
  <inkml:trace contextRef="#ctx0" brushRef="#br0" timeOffset="79632.66">5356 4121 452,'0'0'256,"0"0"-59,0 0-43,0 0-55,0 0-35,-118-40-21,70 40-28,-2 0 0,-8 0-4,-5 0 0,-6 2 4,-2 10 1,0-2-6,4 3-2,9 0-2,8-2-2,13 4-2,9-4 1,11 1-2,6-3-1,4 7-2,5 5 2,-4 10 0,3 8 1,-2 10 3,5 15 1,0 12 2,0 21 9,0 15-4,0 22-2,1 29 0,17 16 0,-6 11 3,7 2-4,1-6-1,0-11-1,-2-6-4,-3-11 3,-6-14-2,-2-8 0,-3-17-1,-4-13 0,0-17 0,0-21-3,0-17 1,0-20-1,0-9 4,-4-12-4,4-4 3,0-3-1,0 0-2,0 3 0,2 5-7,23 4 2,17-1 1,20 0 3,19-3 1,10-6 0,7-1 7,0-2-7,-3-2-1,2 5-29,1 2-51,-1 2-94,-7-8-295</inkml:trace>
  <inkml:trace contextRef="#ctx0" brushRef="#br0" timeOffset="80770.28">18663 4432 478,'0'0'223,"0"0"-139,0 0 101,0 0-84,0 0-72,0 0-3,183-16 16,-82 23-13,6 0 0,4-2-10,-4-1-5,-6 0-2,-14-4-1,-16 0-9,-26 0-1,-19 0 0,-14 0 2,-12 0 3,0 0 30,0 0 5,0 0-10,0 0-10,0 0-5,0 0-10,0 6-2,-12 11-4,1 13-1,-4 13 1,1 16 4,4 11 0,4 16-1,2 13 1,0 15 4,4 11 5,0 12 0,0 14-3,0-6-2,0 1 2,6-6-2,-2-12 1,2-1 0,-4-7-1,-1-8 3,2-11-2,-1-17-1,-2-10-1,0-14-1,0-14 3,0-7-7,0-13 1,0-9 0,-20-5 6,-11-3 4,-13-4-4,-14-1-3,-17 3-4,-6-7-1,-7 4-1,6-2-2,11-1-1,15-1-40,23 0-32,14 0-40,15-5-189,4-23-692</inkml:trace>
  <inkml:trace contextRef="#ctx0" brushRef="#br0" timeOffset="82399.54">2128 8857 1046,'0'0'106,"0"0"-106,0 0 12,0 0-6,161-41-2,-76 12-4,-4 5-73,-13 4-218,-35 12-245</inkml:trace>
  <inkml:trace contextRef="#ctx0" brushRef="#br0" timeOffset="82541.58">2175 9124 1121,'0'0'42,"0"0"-24,0 0-1,0 0 1,214-37-13,-94 7-5,-10-5-303</inkml:trace>
  <inkml:trace contextRef="#ctx0" brushRef="#br0" timeOffset="82871.1">3584 8891 1111,'0'0'53,"0"0"-43,0 0 1,-20 115 15,20-61-16,0 5-2,0 4-8,0 4-35,0 3-189,-9-8-272</inkml:trace>
  <inkml:trace contextRef="#ctx0" brushRef="#br0" timeOffset="83052.34">3350 9786 1186,'0'0'56,"0"0"-48,0 0 3,198-89 21,-76 33-5,6 0 6,-13 12-24,-21 9-9,-22 18-44,-30 13-147,-28 4-206</inkml:trace>
  <inkml:trace contextRef="#ctx0" brushRef="#br0" timeOffset="83552.19">3713 10231 840,'0'0'28,"0"0"2,0 0 47,-98 109-43,77-96 14,1-6-5,3-7-18,-6 0 5,10-15 2,4-16-9,5-6-22,4 0 17,6-3-11,24 6 1,23 6 2,7 10-3,3 11-3,-5 7 9,-11 9 5,-9 28-17,-19 16 6,-16 10-2,-3 9 3,-10 8-5,-25-2 6,-9-5-5,-3-15-2,-5-18 2,4-15-1,0-8 3,13-11-3,12-2 0,13-4 1,10 0-4,6 0-4,32 2-9,22 0 13,16 1 2,9-3 10,-1 0-3,-3-5 13,-3-22 8,-11-2 5,-11-3-3,-17 1-13,-16 10-11,-12-1 6,-9 0-7,-2-2-7,0-8-30,8-3-53,15-5-118,8-12-485</inkml:trace>
  <inkml:trace contextRef="#ctx0" brushRef="#br0" timeOffset="84361.91">7800 9988 898,'0'0'80,"0"0"-72,0 0 8,0 0 42,0 0 16,0 0-13,-110-26-36,127 26-13,26 0-1,17 0 1,20 0 3,17 0 5,20 0-3,28 0 4,29 0-10,27 0 5,35-21 5,27-6 1,31-6-6,25-6-7,11 0 5,15 3-3,8 7-6,10 2 6,5 3-8,3 8-2,9 4 8,4 4-3,5 2 5,11 0-11,-8-6 1,2 2-2,-6-2 3,-10-3 4,-19 3-4,-26-2 3,-27-3-2,-37 5 9,-32-5-4,-34 5-6,-37 3-4,-33 1-1,-44 2 0,-39 2-26,-38 1-23,-12 3-20,-64 0-60,-50 7-232</inkml:trace>
  <inkml:trace contextRef="#ctx0" brushRef="#br0" timeOffset="85300.68">11109 10573 513,'0'0'122,"0"0"-79,0 0 50,0 0-12,0 0-35,0 0 26,0-36-24,-11 34-10,-4 2-3,-8 0 3,-14 7-9,-8 20-5,-5 15-7,-3 9 4,6 7-1,11-2-13,12-4 1,18-8-4,6-7-3,8-14 0,33-11-1,5-12-7,10 0 6,-2-19-20,-6-18-3,-5 0 15,-14-7 9,-7 1 0,-13 1 0,-6 4 1,-3 8 11,0 7 18,0 14-4,0 5 7,0 4 0,0 0-23,0 13-10,0 22 0,3 5 4,11 1-3,4 0 1,0-3-4,4 0-21,3-5-73,6-9-72,0-10-194,2-14-263</inkml:trace>
  <inkml:trace contextRef="#ctx0" brushRef="#br0" timeOffset="85474.54">11585 10564 979,'0'0'78,"0"0"-64,0 0 47,0 0-16,0 102-10,17-56-22,0 0-8,4-2-5,-6 2-30,-1-2-97,-8-4-212,-6-4-185</inkml:trace>
  <inkml:trace contextRef="#ctx0" brushRef="#br0" timeOffset="85929.32">11465 10946 952,'0'0'50,"0"0"-49,100-114 8,-27 72-8,2-1-1,-3 4-86,-5 3-78,-12 0-18,-12 4-1,-19-3 65,-15 1 118,-9 4 62,0 6 151,0 10 4,-2 8-10,-3 6-54,1 3-53,-1 28-81,4 13-3,1 13 4,0 1-8,0-4-4,6-4-2,5-12-4,3-12-3,-8-12 5,3-8-8,-5-6-6,8 0 10,5-20 2,5-4 7,3 4-8,5 9 2,-4 8-3,1 3 0,-4 0 3,-6 14 9,-8 8 0,-9 0 0,0 4 3,0 0-1,-21-1-10,-10-2-3,-4-6-1,-3-6-2,0-4-40,3-7-42,4-2-107,6-36-200</inkml:trace>
  <inkml:trace contextRef="#ctx0" brushRef="#br0" timeOffset="86111.21">12446 10409 977,'0'0'36,"139"16"-9,-88 30 146,-19 10-75,-24 14-44,-8 7-11,-24 7-25,-25 2-14,-15 2-4,-11-3-20,-5-9-57,-14-12-125,-10-18-176,-24-16-305</inkml:trace>
  <inkml:trace contextRef="#ctx0" brushRef="#br0" timeOffset="86350.28">10654 10372 1027,'0'0'56,"-119"33"-25,74 33 92,5 18-47,19 13-25,19 5 2,2 2-11,40 0-20,22-5-16,28-5-6,19-10-7,20-18-67,16-21-103,9-37-295</inkml:trace>
  <inkml:trace contextRef="#ctx0" brushRef="#br0" timeOffset="86741.27">13393 10226 1055,'0'0'87,"0"0"-48,0 0 61,-133 134-60,102-47 6,4 5-5,10-2-15,10-7-16,7-15-9,2-12 0,28-12-1,7-14-26,3-14-37,5-16-83,1 0-95,-5-24-215</inkml:trace>
  <inkml:trace contextRef="#ctx0" brushRef="#br0" timeOffset="87083.65">13731 10488 1087,'0'0'58,"0"0"-17,0 0 53,-152 77-62,106-31 0,12 0-5,7 0-18,12-2-9,15-11 1,0-8-1,8-11-4,20-7-10,5-7-15,2 0 7,-3-26 5,-2-10 12,-7-8 5,-7-4 4,-7 0-2,-6 9 20,-3 15 22,0 14 12,0 10-5,0 0-25,0 0-25,0 24 2,0 9 1,0 2-4,12 4 1,2-3-3,5 2-15,2 2-45,1 0-61,-5-5-193,-2-16-253</inkml:trace>
  <inkml:trace contextRef="#ctx0" brushRef="#br0" timeOffset="87212.94">13918 10814 1008,'0'0'68,"0"0"-68,0 0 0,147-88-2,-84 56 1,1 2-106,-8 2-256</inkml:trace>
  <inkml:trace contextRef="#ctx0" brushRef="#br0" timeOffset="87550.73">14384 10397 1043,'0'0'122,"0"0"-107,0 0 27,-11 108 15,11-48-7,0 8-26,0-3-9,0-7-13,2-12 0,-1-14-1,2-15 1,2-14-2,2-3 0,6-10 1,10-22 3,7-6-3,6 4 0,2 8-1,-3 13 0,-1 8-2,-5 5 5,-7 0-3,-6 14 16,-9 11 1,-7 7 4,0 3 3,-25-1-11,-13 1-1,-6-9-12,4-6 0,-2-11-4,1-5-26,5-4-44,7-8-52,10-26-255,5-22-221</inkml:trace>
  <inkml:trace contextRef="#ctx0" brushRef="#br0" timeOffset="87754.39">14694 10357 758,'0'0'356,"125"-6"-321,-50 22 95,4 30-23,-15 17-61,-15 18 9,-26 7-19,-17 2-13,-6 5-4,-29-3-10,-15 1-6,-6-5-2,-3-9-1,2-10-46,3-19-23,4-21-38,-1-24-130,1-5-279</inkml:trace>
  <inkml:trace contextRef="#ctx0" brushRef="#br0" timeOffset="89268.61">7917 8947 558,'0'0'132,"0"0"-20,0 0 25,0 0-70,0 0-17,0 0 14,22-84-24,-22 81-5,-13 3-5,-9 0-20,-7 0-6,-5 9 1,-1 23 1,-1 8-5,4 9 1,4 0 0,12 4 4,2-3-5,12-10-1,2-7 1,2-13-2,23-8 1,6-12-2,8 0-4,-3-27-4,4-11-12,-5-6 12,-8 0 10,-9-2 2,-10 1 3,-3 9 17,-5 8 8,0 12 12,0 11 0,0 2-7,0 3-15,0 3-16,0 20-3,0 9-1,4 6 3,10 1-2,1-2 0,0 0-2,1-4-2,2 1-39,0-1-42,0-3-124,-2-10-193</inkml:trace>
  <inkml:trace contextRef="#ctx0" brushRef="#br0" timeOffset="89441.6">8230 9119 1144,'0'0'40,"0"0"-40,0 0 0,0 0 2,173-68-2,-109 39-118,-10-3-313</inkml:trace>
  <inkml:trace contextRef="#ctx0" brushRef="#br0" timeOffset="89791.6">8693 8733 1058,'0'0'147,"0"0"-120,0 0-9,0 0 18,0 127-1,0-74-14,0 3-19,0-3 5,0-11-6,0-16-1,0-10 1,0-12-2,0-4-3,0 0-2,11-13 5,9-4 1,7-3 0,6 3 1,3 8-1,2 7 1,-3 2-1,-4 0 1,-10 14 7,-11 8 7,-10 6-6,0 2 15,-6 1 1,-23-2-9,-7-3-5,-6-8-7,2-6-1,0-7-3,2-5-1,5 0-34,6-25-35,7-17-102,7-16-253</inkml:trace>
  <inkml:trace contextRef="#ctx0" brushRef="#br0" timeOffset="89995.6">9083 8642 958,'0'0'111,"0"0"-41,165 65 60,-125-11-69,-14 10-27,-16 8 10,-10 10-21,-10 3-14,-27-1-7,-9-8-2,-4-12-23,-6-13-32,-6-12-44,-9-8-131,-12-12-128,-11-7-278</inkml:trace>
  <inkml:trace contextRef="#ctx0" brushRef="#br0" timeOffset="90266.53">7491 8618 1032,'0'0'77,"0"0"-58,-113 97 82,81-13-28,10 14-19,13 11-7,9 0-20,0-2-15,22-7-9,23-9-3,16-18-5,18-12-42,15-23-36,11-30-157,-3-8-388</inkml:trace>
  <inkml:trace contextRef="#ctx0" brushRef="#br0" timeOffset="90833.71">9798 9166 859,'0'0'23,"0"0"6,56-167 78,-31 98-86,-3 4 9,-9 15 8,-10 20-28,-3 15 11,-8 15-8,-16 0-13,-7 11 0,2 17-1,4 3-1,12 6-1,13-1-7,0 0-19,36-2 3,13-6 16,12-1 10,-1-5 0,-12-2 1,-12-1-1,-16 1-1,-20 1-11,0-1 2,-11 0 2,-18-4-35,-2-6-97,9-10-39,5 0-79</inkml:trace>
  <inkml:trace contextRef="#ctx0" brushRef="#br0" timeOffset="91314.7">10242 8781 1018,'0'0'110,"0"0"-88,0 0 27,0 0-37,0 0 12,-27 138-5,27-93-14,0-7 0,0-4-3,9-6-1,9-10 2,-1-6-3,4-5-2,-1-7 2,-2 0-3,-2 0 3,-1-18 7,-1-8-2,-1-7-4,1-10 1,-4-1 0,-1 0 0,3 11 5,-6 10 5,-2 14-1,-1 6-4,-3 3-7,2 0-1,-2 18 1,2 4-1,-2-1 2,0-4-1,0-9 0,0-4 0,2-4-1,-1 0-1,8 0-6,4-18-9,7-5 14,5 2 1,-2 8 2,4 8-1,2 5-1,0 0 1,-4 12 2,-4 10-1,-11 6 3,-5 5-3,-5 2-5,0 6-44,-18-4-220,-9-9-250</inkml:trace>
  <inkml:trace contextRef="#ctx0" brushRef="#br0" timeOffset="91465.54">10350 8470 678,'0'0'457,"0"0"-457,0 0-22,0 0-52,0 0-186,0 0-91</inkml:trace>
  <inkml:trace contextRef="#ctx0" brushRef="#br0" timeOffset="91870.48">11084 8740 1009,'0'0'50,"0"0"-36,0 0 64,0 0-42,0 0-4,-117 75-1,83-33-9,4 0-3,13-4-9,9-4-1,5-10-8,3-6 1,3-7-2,19-11 0,9 0-16,3-9-8,-1-18 4,-4-8 10,-13 0 6,-1-6 4,-10-1 4,-5 6 1,0 7 29,0 12-2,0 13 15,0 4 4,0 0-27,-3 12-24,3 20 0,0 12 1,0 2-1,0 3 0,13 0-1,3-3-12,9-4-39,-1-14-48,2-14-100,6-14-162,-4-7-136</inkml:trace>
  <inkml:trace contextRef="#ctx0" brushRef="#br0" timeOffset="92081.31">11388 8604 869,'0'0'157,"0"0"-40,0 0 23,0 0-88,0 0-48,0 0 16,15 120 13,-8-55-10,2-1-11,4-4 1,3-8-7,1-6-5,6-11-1,-2-12-1,0-9-26,-5-5-30,2-9-60,-9 0-188,-7-10-215</inkml:trace>
  <inkml:trace contextRef="#ctx0" brushRef="#br0" timeOffset="92201.56">11432 8865 1039,'0'0'94,"0"0"-85,0 0-9,0 0-14,114-51-69,-58 24-314</inkml:trace>
  <inkml:trace contextRef="#ctx0" brushRef="#br0" timeOffset="92388.59">12032 8578 1204,'0'0'96,"0"0"-74,0 0 9,0 0 5,9 141-4,5-93-14,-3 0-12,-3 0-6,-3-5 0,0-2-34,-3-5-43,-2-8-163,0-10-239</inkml:trace>
  <inkml:trace contextRef="#ctx0" brushRef="#br0" timeOffset="92532.32">11927 8919 1125,'0'0'69,"0"0"-64,0 0-5,0 0-33,143-105-89,-89 78-281</inkml:trace>
  <inkml:trace contextRef="#ctx0" brushRef="#br0" timeOffset="92860.36">12380 8944 1204,'0'0'53,"0"0"-35,0 0 7,79-145-19,-53 93 5,-15-5-6,-8 2-2,-3 4-2,0 13 4,-10 18-5,-12 12-2,-6 8-7,2 0-18,4 25-12,8 2-15,12 4-6,2-1-6,7-2-11,26-1-1,11 4 34,-1-8 34,0 4 10,-12-3 1,-13 1 26,-16 8 8,-2 1-6,-15 1-13,-19-6-6,5-7-10,2-13-131,17-9-160</inkml:trace>
  <inkml:trace contextRef="#ctx0" brushRef="#br0" timeOffset="93361.71">12774 8558 693,'0'0'472,"0"0"-412,0 0-44,0 0 24,0 0-21,2 110 4,10-70-18,0 1 0,5-8-3,2-1 1,0-13-3,1-3 0,-5-8-2,3-5 2,-5-3-6,6 0 5,-4-23 1,1-5 2,-1-8 0,-3-6-2,1-8 2,-5-3-2,0 11 5,-2 11-3,-4 12 4,-2 17 3,0 2-5,0 0-4,0 26-5,0 4 5,0 2 1,0-5-1,0-10 0,0-7-3,0-8-9,0-2-7,0 0 10,0-26-2,15-8-32,10-2 11,4 6 28,-2 12 4,2 10 5,0 8 9,-2 0 9,-1 6 6,-4 14-10,-4 2-10,-11 5-4,-7-1-4,0 4-2,-13 3-55,-21-6-201,-1-8-420</inkml:trace>
  <inkml:trace contextRef="#ctx0" brushRef="#br0" timeOffset="93492.02">12930 8189 472,'0'0'683,"0"0"-672,0 0-11,0 0-113,0 0-338</inkml:trace>
  <inkml:trace contextRef="#ctx0" brushRef="#br0" timeOffset="93849.6">13378 8282 1061,'0'0'60,"0"0"19,94 148 19,-69-81-68,-9-4-12,-8-3-3,-8-12-11,0-13-1,0-17-1,0-10 0,0-8 3,0 0-2,7-14 12,9-6-15,3-7-3,6 9 3,2 3 1,0 4-1,0 11-2,2 0 2,-8 0 0,-3 12 1,-9 9 2,-9 3 6,0 5 1,-22 4 8,-16-6-12,-6 0-3,-8-5 2,1-4-5,-2-8-10,6-10-24,9 0-22,9-19-79,16-18-238,8-15-392</inkml:trace>
  <inkml:trace contextRef="#ctx0" brushRef="#br0" timeOffset="94091.56">13815 8322 1168,'0'0'47,"0"0"35,54 134-3,-36-68-40,-3 6 2,-2-2-17,1-3-9,2-7-7,1-12 1,4-8-9,3-13 1,1-14 0,-2-13-1,0 0-5,2-22-10,-7-10-12,-7-5-22,-9-2-32,-2 3-171,-11 2-399</inkml:trace>
  <inkml:trace contextRef="#ctx0" brushRef="#br0" timeOffset="94219.51">13905 8642 828,'0'0'68,"0"0"-68,130-97-42,-85 60-183,-10-1-386</inkml:trace>
  <inkml:trace contextRef="#ctx0" brushRef="#br0" timeOffset="94420.6">14273 8301 1009,'0'0'198,"0"0"-139,0 0 5,156-3-11,-92 34-4,5 16-22,-11 13-5,-8 15-10,-17 8-2,-18 4 2,-15 2-6,-2 1-6,-38 1 2,-20-6-2,-13-13-28,-6-18-54,-9-22-30,-2-18-402</inkml:trace>
  <inkml:trace contextRef="#ctx0" brushRef="#br0" timeOffset="94938.39">9946 8526 487,'0'0'149,"0"0"-14,0 0 31,0 0-83,-114-27-10,65 64-9,-7 23-8,0 19-9,7 21 5,13 14-10,15 3-5,13-4-3,8-10-15,23-15-14,24-13-4,16-12-1,5-5-1,8-12-48,4-1-56,-1-15-262</inkml:trace>
  <inkml:trace contextRef="#ctx0" brushRef="#br0" timeOffset="95666.67">15378 8488 824,'0'0'189,"0"0"-130,0 0 51,0 0-37,0 0-62,0 0 23,2 113 10,7-64-32,-2-3-6,0-3-2,-5 0-1,2 0-3,-4 1-23,0-2-84,0-4-149,-6-6-182</inkml:trace>
  <inkml:trace contextRef="#ctx0" brushRef="#br0" timeOffset="95823.87">15162 8863 1010,'0'0'22,"0"0"-12,0 0-8,162-107 0,-56 70 18,0 3-20,-11 1-186,-18 3-281</inkml:trace>
  <inkml:trace contextRef="#ctx0" brushRef="#br0" timeOffset="96033.55">16083 8257 1144,'0'0'28,"0"0"-26,-119 87 74,92-21-35,10 12-14,6 0 1,11-4-15,0-6-9,0-9-3,13-7-1,10-6-11,3-10-60,6-16-118,3-16-179,0-4-204</inkml:trace>
  <inkml:trace contextRef="#ctx0" brushRef="#br0" timeOffset="96392.57">16433 8497 978,'0'0'84,"0"0"-53,0 0 92,0 0-80,0 0-28,-123 53 3,87-9-7,10 0-1,5-6-2,11-2-8,7-5 0,3-9-1,0-6 0,24-10-49,5-6-9,2-2 6,4-22 27,-4-8 11,-11-7 15,-2-1 10,-10 3 7,-6 6 26,-2 13 9,0 11 20,0 7-11,0 0-21,0 9-29,0 17-9,0 10 5,0 4-3,0-1-2,9-2-4,7 0 1,7-7-51,2-8-51,8-12-154,-2-10-197</inkml:trace>
  <inkml:trace contextRef="#ctx0" brushRef="#br0" timeOffset="96565.53">16825 8453 1059,'0'0'113,"0"0"-91,0 0 15,0 0-3,-6 136-18,19-85-10,-1-5-3,0-1-3,-3-3-32,0-8-73,-2-2-162,-7-11-186</inkml:trace>
  <inkml:trace contextRef="#ctx0" brushRef="#br0" timeOffset="96709.23">16742 8801 1129,'0'0'32,"0"0"-25,0 0-14,154-133-57,-84 92-84,-13 0-279</inkml:trace>
  <inkml:trace contextRef="#ctx0" brushRef="#br0" timeOffset="97030.57">17188 8395 946,'0'0'159,"0"0"-129,0 0 10,0 109 17,0-55-10,5-2-35,1 1-5,-1-11-4,-2-14-3,2-10 3,0-13-6,6-5-5,8-3-1,10-21 7,8 2 2,1 1 0,-1 13 0,-3 8 1,-5 0-1,-4 4 16,-7 17-3,-14 5 4,-4 3 15,0 4 4,-22 1-17,-14 1-5,-2-2-10,-6-7-1,-1-10-3,2-10-17,-1-6-50,6-4-58,7-30-229,4-18-171</inkml:trace>
  <inkml:trace contextRef="#ctx0" brushRef="#br0" timeOffset="97234.27">17467 8252 979,'0'0'71,"131"9"37,-62 31 33,-9 17-98,-8 9 8,-23 7-20,-13 2-6,-16-2-5,-10 1-8,-25 4-7,-7-3-4,-1-6-1,7-15-19,7-17-31,10-19-34,5-18-107,5-4-176</inkml:trace>
  <inkml:trace contextRef="#ctx0" brushRef="#br0" timeOffset="97779.57">18256 8932 802,'0'0'161,"0"0"-140,9-118 47,11 60 23,7-2-73,-5 6 6,-6 13-4,-12 14-12,-4 10 9,-2 8-9,-21 7-4,-5 2-3,3 0-2,3 18-7,12 0-12,10 3-18,0 3 2,29 1 2,8 1 27,7 3 4,-4-3 2,-4-1 1,-12 4 0,-10 0 3,-12 0-1,-2 0-1,0-6-1,-9-7-44,0-8-102,4-8-86,5 0-128</inkml:trace>
  <inkml:trace contextRef="#ctx0" brushRef="#br0" timeOffset="98244.55">18709 8560 939,'0'0'144,"0"0"-108,0 0 41,0 0-31,0 0-36,0 0 9,-41 135-17,41-104-1,0-1 4,0-7-5,6-3 0,8-10-17,5-5-13,0-5 10,-1 0 16,0-3 4,-2-19 1,0-6 6,-3-2-6,-1-5 2,0 5-1,-1 6 1,-5 13-3,-3 7 0,-3 1-1,0 3-3,0 0-5,0 0-6,0 0-5,0 0 9,0 0 0,0 0-9,3-2 16,7-12 2,9-2-15,5 0 15,2 4-1,3 8 6,0 4 1,-2 0 3,-4 6 8,-6 17-1,-5 3 2,-8-1-3,-4 3 7,0 2-18,0-4-2,-2 6-2,-16-7-120,-3-4-162,-2-8-169</inkml:trace>
  <inkml:trace contextRef="#ctx0" brushRef="#br0" timeOffset="98373.38">18911 8311 916,'0'0'31,"0"0"-25,0 0-6,0 0-131,0 0-81</inkml:trace>
  <inkml:trace contextRef="#ctx0" brushRef="#br0" timeOffset="98777.56">19627 8462 941,'0'0'16,"0"0"0,0 0 65,0 0-70,-118 54 3,91-18 3,1 1-11,10-2 7,2-2-3,7-5-4,7-5-5,0-2-1,3-7-44,15-6-11,2-8-40,0 0-5,0-8 80,-4-16 20,-1-6 6,-6-7 38,-3-2 55,-4 4-12,-2 9 13,0 14-15,0 6-7,0 6-19,0 0-42,0 4-17,8 24-3,0 9 3,3 2 1,-1 0-1,2-5-39,7-6-56,8-10-74,-1-9-121,2-9-199</inkml:trace>
  <inkml:trace contextRef="#ctx0" brushRef="#br0" timeOffset="99012.51">19946 8247 982,'0'0'153,"0"0"-84,0 0 27,0 0-56,0 0-38,0 0 24,9 157-3,-7-83-11,-1 0 5,2-4-5,4-11 0,2-14-10,4-15-2,5-16 0,6-14-14,11 0-21,2-14-26,3-18-80,-9 1-240,-17 1-304</inkml:trace>
  <inkml:trace contextRef="#ctx0" brushRef="#br0" timeOffset="99146.06">19938 8560 1017,'0'0'106,"0"0"-90,0 0 5,0 0-21,0 0-64,166-112-190,-117 88-245</inkml:trace>
  <inkml:trace contextRef="#ctx0" brushRef="#br0" timeOffset="99293.69">20494 8558 1117,'0'0'38,"0"0"-23,0 0 25,165-64-40,-109 35-5,-12 5-149,-9 10-240</inkml:trace>
  <inkml:trace contextRef="#ctx0" brushRef="#br0" timeOffset="99624.18">20931 8645 1041,'0'0'84,"0"0"-27,0 0 12,0 0-41,116-131-17,-93 81-7,-6-8 0,-12 3-3,-5 5 4,0 12 0,-3 18-4,-24 8-1,-4 12 0,-2 0-18,1 12-17,13 17-7,12 0-25,7 3-47,2 7-21,22-5 29,12 1 80,-1 0 26,4-5 11,-8 0 44,-11 0 12,-9-2-11,-11-2-28,0 3-10,-11-7-18,-13-4-27,1-7-157,5-11-243</inkml:trace>
  <inkml:trace contextRef="#ctx0" brushRef="#br0" timeOffset="100111.57">21319 8272 1130,'0'0'74,"0"0"-69,0 0 18,0 0-13,0 116 11,0-68-17,0-4-3,5-4 0,4-5 2,4-12-3,2-5 0,1-8-6,6-10-6,2 0-1,1-3 13,0-24 1,2-4 0,-8-8 6,1-5-6,-1 0 3,-4 8 5,-3 10 8,-8 10 7,0 9 2,-2 3-15,-2 4 1,0 0-8,0 0-4,0 0-7,0 0 4,0 7 3,0-7-1,0 1-3,0-1-4,2 0-1,11 0-2,6-15-7,3 3-2,3 3 17,-1 9 1,-4 0-5,0 10 7,0 16 13,-6 6 6,-3 5-2,-9-2-6,-2 2-5,0-4-6,-22-1-34,0-13-174,-1-9-429</inkml:trace>
  <inkml:trace contextRef="#ctx0" brushRef="#br0" timeOffset="100249.98">21504 7940 1173,'0'0'23,"0"0"-23,0 0-5,0 0-213,70-107-332</inkml:trace>
  <inkml:trace contextRef="#ctx0" brushRef="#br0" timeOffset="100600.56">22025 8073 1016,'0'0'28,"0"0"50,58 141 11,-47-88-60,-6 0-16,-2-4-5,-3-14-6,0-19 1,0-12-1,4-4 1,7-24 13,11-15-6,6-4-7,7 7-4,-2 6 6,-2 11-5,3 14 0,-5 5 3,-7 0 1,-2 14 8,-11 9 2,-9 10-3,0 2 11,-13 1 3,-21 2-10,-11-5-2,-2-9-9,1-10-4,3-10-1,8-4-42,6-2-31,7-25-79,15-19-178,7-15-219</inkml:trace>
  <inkml:trace contextRef="#ctx0" brushRef="#br0" timeOffset="100825.64">22407 8017 1090,'0'0'63,"0"0"40,0 0-13,77 148-52,-58-94 1,-4 9-21,-1-5-10,1-6 1,1-8-8,-1-16 1,3-10-2,0-12-1,4-6-12,1-2-2,1-22-8,-6-8-19,-11-3-45,-7-2-227,-3-1-471</inkml:trace>
  <inkml:trace contextRef="#ctx0" brushRef="#br0" timeOffset="100946">22540 8240 761,'0'0'7,"0"0"-7,114-87-45,-85 51-329</inkml:trace>
  <inkml:trace contextRef="#ctx0" brushRef="#br0" timeOffset="101161.59">22779 7844 1149,'0'0'89,"0"0"-71,149 14 67,-73 27-39,7 13 0,-1 13-12,-10 10 22,-23-1-38,-36 7-13,-13-3-4,-38-4 3,-24 0-4,-11-9 0,-6-9-37,-4-10-36,-4-9-81,-11-10-325</inkml:trace>
  <inkml:trace contextRef="#ctx0" brushRef="#br0" timeOffset="101718.36">18435 8231 709,'0'0'121,"0"0"-59,0 0 98,0 0-48,0 0-64,-121-46-23,65 87 6,-8 22-5,-3 31 11,5 17-5,6 10 4,20-3-10,20-11-5,16-8-9,16-11-8,33-11-2,15-12-2,10-8-8,-3-5-59,-6-8-76,-19-15-362</inkml:trace>
  <inkml:trace contextRef="#ctx0" brushRef="#br0" timeOffset="102872.39">7163 8163 350,'0'0'191,"0"0"-40,0 0-4,0 0 10,0 0-48,0 0-33,-2-4-30,-15 4-13,-17 0-12,-13 6-4,-15 14-10,-19 9 0,-5 0 0,-5 3-4,2 3 1,11 1 0,13 0 6,13 2-3,10 7-1,4 8-1,11 15 1,7 17 2,9 19 5,7 18 16,4 19-3,0 10 0,0 11-2,8 0-6,8 7-5,-7 13 7,-2 0-6,-5 3-1,-2-7-3,0-9-6,-7-12 3,-4-21-5,9-28 1,2-30-1,0-25-2,11-15 0,14-6 4,21-3-2,15 0 0,14-4 0,19-4 7,12-4-8,4-3 2,3-6 4,-3-6-7,-10-2-16,-11 0-43,-12 0-33,-19 0-77,-14-21-431</inkml:trace>
  <inkml:trace contextRef="#ctx0" brushRef="#br0" timeOffset="104046.33">23033 7497 693,'0'0'98,"0"0"-46,0 0 22,0 0 4,120-5-23,-44 8 4,14 1-19,12-4-18,-2 0 6,-4 0-3,-20 0-14,-20 0-2,-19 0-5,-16 0-4,-13 0-1,-5 0 1,-3 0 0,0 0 3,0 8 17,-3 6 10,-8 13-3,-2 11-8,2 14-7,4 16 1,0 19-4,3 12 7,-1 16-3,-1 19 1,-2 11-2,2 9 11,-3 4-8,3 0-1,-1 4 1,0-2-7,5-3 8,-1-7-6,3-6 0,0-8-2,-2-8-2,-6-15 0,-8-11 1,-12-16 3,-15-12 4,-13-16-2,-13-11-2,-12-15 2,-6-12 6,-1-8-9,3-9-4,7-3-3,6 0-2,15 0-3,10 0-31,15 0-43,17-3-51,11-9-289</inkml:trace>
  <inkml:trace contextRef="#ctx0" brushRef="#br0" timeOffset="105116.64">538 13075 942,'0'0'170,"0"0"-154,0 0-13,0 0 8,141 0 14,-77-15-2,-5 1-16,-11 6-7,-11 2-93,-22 3-172,-15 3-174</inkml:trace>
  <inkml:trace contextRef="#ctx0" brushRef="#br0" timeOffset="105270.11">592 13387 673,'0'0'413,"0"0"-392,0 0-14,0 0 21,172-32 0,-68-2 0,4 0-28,-9 0-119,-15-2-356</inkml:trace>
  <inkml:trace contextRef="#ctx0" brushRef="#br0" timeOffset="105512.35">1975 12897 1196,'0'0'173,"0"0"-170,0 0-2,0 0 4,-66 117 2,62-69-5,0 12 0,-3 7-2,5 0-36,-2 2-77,-4-7-123,2-10-136</inkml:trace>
  <inkml:trace contextRef="#ctx0" brushRef="#br0" timeOffset="105691.41">1604 13673 1046,'0'0'116,"0"0"-82,0 0 38,130-33-45,-34 2 7,8-5-7,1 0-15,-13 7-12,-21 4-7,-22 13-63,-27 12-183,-22 0-199</inkml:trace>
  <inkml:trace contextRef="#ctx0" brushRef="#br0" timeOffset="106185.54">1914 13992 910,'0'0'119,"0"0"-107,0 0 3,-123 91 17,101-83-20,0-8 3,1 0 0,6-15-2,4-16-2,11-6 8,0 0-10,3 5-9,18 5-1,10 10-3,10 8 3,5 9 0,6 0-3,0 18 4,-10 12 2,-12 12 8,-11 7-10,-15 5 4,-4 8 6,-14-3 1,-21 4 6,-5-5-12,-5-5 0,-1-12-2,2-12 2,4-9-2,16-13 1,7-7 1,13 0-3,4 0 10,0 0 1,2 0 3,27 0-16,15 0 1,16 0 2,9-7 7,1-3 5,-1-8 14,-9-3 7,-12 3-6,-13 3 6,-16 7-5,-12 3-14,-7 1-12,2-2-5,5-14-15,9-15-37,12-22-101,6-24-457</inkml:trace>
  <inkml:trace contextRef="#ctx0" brushRef="#br0" timeOffset="107004.54">3900 12923 666,'0'0'117,"0"0"8,0 0 25,0 0-43,0 0-31,0 0-34,-112 0-23,75 36-8,1 9-6,5 6 0,11 4-5,7 1 0,13-1 0,0-15 3,19-8-3,12-13-4,6-17 0,0-2-14,1-5-12,-6-29 0,1-4 1,-9-6 9,-8-2 20,-9 0 2,-7 7 3,0 6 27,0 13 9,0 11 4,0 6-1,0 3-8,-2 0-9,2 0-23,0 11-4,0 15-10,0 6 10,3 3 1,11 2-1,6-3-1,6 4-51,2-1-57,3-5-130,-2 0-210</inkml:trace>
  <inkml:trace contextRef="#ctx0" brushRef="#br0" timeOffset="107309.59">4270 13319 590,'0'0'499,"0"0"-446,29-114-2,-2 57 6,-2-1-24,-1 2-11,-9 4-6,-8 14-8,-7 12-3,0 9-2,-11 12-3,-11 5-1,-3 0-10,3 13-17,8 12-16,10 5 7,4 2-1,11 4-9,23-2 0,6-2 28,-2-2-4,-3-4 22,-12-1 1,-13-4 2,-10 4-1,0-1-1,-2 2 10,-15-1-10,3-6 0,8-12-57,6-7-175,0-5-142</inkml:trace>
  <inkml:trace contextRef="#ctx0" brushRef="#br0" timeOffset="107828.02">4667 12985 1022,'0'0'141,"0"0"-139,0 0 22,0 0 3,-29 125-6,29-93-3,0-2-13,0-4 2,4-6-4,10-4 0,1-8-3,1-8 1,-1 0-2,6-5 1,1-18 0,1-2 2,-4-5 5,-3-5-1,-5 3 2,-2 0-7,0 8 3,-2 8 4,-3 4-7,-4 8 9,2 2-1,-2 2-3,0 0 1,0 0-7,0 2 0,0 14-8,0 2 3,0 2 5,0-6 3,0-4-2,0-3 2,0-7-2,0 0-1,2 0-2,5-5-1,5-13 2,3-5-9,5 2-5,3 3 4,-4 6 9,6 8 2,-3 4-1,1 0 1,-6 4 0,-1 16 1,-7 6 5,-5 8-5,-4 7-1,0 5-2,-11 7-1,-9-2-66,1-9-193,3-14-100</inkml:trace>
  <inkml:trace contextRef="#ctx0" brushRef="#br0" timeOffset="107979.51">4914 12683 961,'0'0'0,"0"0"-36,0 0-75,0 0-163,0 0-84</inkml:trace>
  <inkml:trace contextRef="#ctx0" brushRef="#br0" timeOffset="108419.37">5674 12897 518,'0'0'491,"0"0"-467,0 0 19,0 0 35,-127 8-36,87 24 1,3 7-17,-2 7-8,9-2-8,12 3-8,6-10 4,12-1-3,0-10-2,12-9-1,19-16 0,9-1-13,8-23-7,-3-13-5,-4-2 0,-10-1 25,-11 0 5,-6-4 0,-10 5 8,-4 10 19,0 9 8,0 14 9,0 3 3,0 2-7,0 2-17,0 22-28,0 14-1,0 7-3,0 4 4,4-1 0,11-2 0,10-8-21,6-14-34,10-16-25,3-8-80,3-24-193,-2-20-108</inkml:trace>
  <inkml:trace contextRef="#ctx0" brushRef="#br0" timeOffset="108647.24">6074 12700 1018,'0'0'143,"0"0"-65,0 0 31,0 0-62,0 0-36,-10 146-6,8-69 17,2 4 2,0-10-9,9-8-2,13-12-4,5-14-3,2-14-3,3-18-2,1-5-1,-4-7 0,-2-22-32,-13 0-24,-10-4-47,-4-5-190,-31 4-393</inkml:trace>
  <inkml:trace contextRef="#ctx0" brushRef="#br0" timeOffset="108781.23">6014 12984 1045,'0'0'170,"0"0"-154,117-30 0,-45 3-1,-5 4-15,-14-2-4,-19-4-228,-21-5-544</inkml:trace>
  <inkml:trace contextRef="#ctx0" brushRef="#br0" timeOffset="109276.37">6857 12753 974,'0'0'129,"0"0"-115,8 106 41,-6-56 17,-2 0-5,0 3-27,0-3-16,3-2-14,-3-4-4,0-2-6,0-4-1,0-1-45,0-11-100,-3-11-254,-13-13-160</inkml:trace>
  <inkml:trace contextRef="#ctx0" brushRef="#br0" timeOffset="109435.28">6666 13156 1171,'0'0'69,"0"0"-55,161-55-14,-68 29 15,8-6-12,-4 5-3,-13-5-137,-27-4-390</inkml:trace>
  <inkml:trace contextRef="#ctx0" brushRef="#br0" timeOffset="110055.84">7643 12854 611,'0'0'167,"0"0"-67,0 0 38,0 0-48,0 0-46,0 0-4,-125 108-16,98-66 2,2-3-6,12 2-1,9-11-13,4-4-3,0-10-1,7-13-2,19-3-1,2 0-13,7-14-8,2-17-5,-9-8 9,-2 0 8,-8-3 10,-9 4 4,-2 5 3,-7 11 10,0 11 26,0 4 6,0 7 3,0 0-10,0 21-23,0 9-16,0 7 3,2 0 9,9-2-4,2-3-7,1-6-3,6 1-1,0-1-12,3-4-48,-2-5-73,4-12-179,-5-3-255</inkml:trace>
  <inkml:trace contextRef="#ctx0" brushRef="#br0" timeOffset="110364.16">7995 13062 994,'0'0'92,"0"0"-52,71-139 12,-35 80-31,-6 9-4,-7 8-6,-16 17-7,-7 13 2,0 8 3,-20 4 2,-6 0-11,1 24-5,5 5 4,9 6 0,11 0-10,0-8-15,13 1-3,16-5-5,7-4 21,2 4 13,-5-5 0,-4-2 0,-12 2 13,-7-1 18,-10 6-14,0 9 1,-29 0-12,-4-3-6,-1-2-35,10-17-70,8-10-143,13-3-123</inkml:trace>
  <inkml:trace contextRef="#ctx0" brushRef="#br0" timeOffset="110857.79">8450 12811 730,'0'0'460,"0"0"-415,0 0-17,0 0 18,0 0-33,-23 126 3,23-89-10,0-2-4,0-4 2,9-7-3,8-4 0,7-10-1,3-3 0,2-7 0,0 0 3,-3-3-2,-2-15-1,-2-7 1,-6-4 0,0-5 3,-1-4-2,-3 0-1,-6 8 1,1 11 1,-5 11 1,-2 7 8,0 1-1,0 0-9,0 4-2,0 12-6,0 2 6,-6-6 1,3-4-1,3-4 1,0-4-1,0 0-4,3-7-5,17-9 1,3-2 0,2 4 2,0 7 3,0 7 0,-3 0 3,-2 7-1,0 19 2,-6 6 1,-5 4 9,-7 2-7,-2 3-2,0 5-2,-14-2-8,-8-8-99,-2-14-321,6-19-402</inkml:trace>
  <inkml:trace contextRef="#ctx0" brushRef="#br0" timeOffset="110995.4">8687 12506 1061,'0'0'0,"0"0"-7,0 0-9,0 0-242,0 0-221</inkml:trace>
  <inkml:trace contextRef="#ctx0" brushRef="#br0" timeOffset="111337.48">9183 12659 442,'0'0'673,"27"106"-597,-4-39 18,-6-3-37,0-1-41,-1-6 7,-8-15-12,-4-16-9,0-14 1,1-12-1,1-2-1,8-22 8,8-10 18,5 0-9,2 6-16,2 8-2,0 7 1,2 9 1,4 4-2,-9 0 1,-4 7-1,-12 11 7,-12 10-3,0 4-1,-33 6 8,-10 3 7,-5-9-7,-2-1-10,3-6 0,7-14-1,10-11-13,14 0-27,6-34-22,10-18-62,0-12-317</inkml:trace>
  <inkml:trace contextRef="#ctx0" brushRef="#br0" timeOffset="111569.6">9705 12671 1217,'0'0'56,"0"0"-25,51 166 46,-30-91-37,-4 1 3,3-2-17,5-8-13,1-8-8,3-14 2,0-18-7,2-16 0,-4-10-2,0-15 0,-5-22-17,-6-6-3,-12-4-34,-4 1-29,-11 0-174,-29 2-397</inkml:trace>
  <inkml:trace contextRef="#ctx0" brushRef="#br0" timeOffset="111706.52">9761 12956 1071,'0'0'176,"0"0"-153,153-48 7,-88 26-10,-11 3-15,-18 3-5,-19-2-100,-17-1-290</inkml:trace>
  <inkml:trace contextRef="#ctx0" brushRef="#br0" timeOffset="112120.03">10440 13082 1038,'0'0'130,"0"0"-105,0 0-14,150-42 39,-99 26-10,-7 4-21,-1 2-19,-7-2-42,-8-2-149,-9-4-246</inkml:trace>
  <inkml:trace contextRef="#ctx0" brushRef="#br0" timeOffset="112500.28">10949 12651 1121,'0'0'70,"0"0"-62,31 142 23,-11-81 13,-3 1-21,-3-7 9,-7-4-25,-3-13-1,-4-16 2,0-10-7,0-12-1,1 0 2,10-12-2,6-15 12,6-11-12,7 9-4,2 7 1,-1 10 3,0 9 0,1 3-2,-3 0-1,-9 20 3,-7-1 2,-11 3 8,-2 4 1,-13 2 3,-23 4 3,-8 0 8,-6-10-13,6-6-9,0-10 1,4-6-4,14 0 0,9-12 0,17-10-32,0 0-54,24-4-130,15-2-357</inkml:trace>
  <inkml:trace contextRef="#ctx0" brushRef="#br0" timeOffset="112853.75">11503 13150 1048,'0'0'178,"0"0"-169,56-104 1,-22 58 26,-2-4-30,-9-4 7,-9 4-13,-14 5 7,0 11-3,-11 18-2,-15 11 2,3 5-4,-1 0-6,5 9 1,8 15-8,11 4-14,0 2 3,21 2-13,12 0 14,9 1-7,0-5 14,-5-2 15,-10-2 1,-12-2 8,-15 4 0,0-2 7,-11 2-12,-18-3-1,0-2-2,8-11-39,8-6-63,13-4-126,0-16-109</inkml:trace>
  <inkml:trace contextRef="#ctx0" brushRef="#br0" timeOffset="113364.59">11967 12850 1017,'0'0'151,"0"0"-127,0 0 35,0 0-20,-44 126-15,41-88-5,3-2-13,0-2 3,0-4-9,9-6 1,9-3 0,2-12 0,4-3-1,1-6 0,2 0 1,-3-2 0,1-20 0,-2-6 0,-4-4 0,-2-3 2,-5-3 6,-3 5-9,-6 8 1,2 7 3,-1 11 16,-4 7-9,0 0 9,0 0-9,0 0-11,0 0-2,0 17-2,0 6-3,0-7 7,0-4 0,0-6 3,0-5-3,0-1-1,0 0-8,0-3-2,11-13 4,5-6-7,-1 4-1,1 9 13,-1 7-2,-1 2 2,1 0 1,1 5 0,-1 15 1,-5 1 9,-2 10-8,-8-1 1,0 6-2,0 0-10,-17-4-93,1-10-285,-2-12-206</inkml:trace>
  <inkml:trace contextRef="#ctx0" brushRef="#br0" timeOffset="113507.26">12215 12605 1090,'0'0'42,"0"0"-42,0 0-1,0 0-84,0 0-287</inkml:trace>
  <inkml:trace contextRef="#ctx0" brushRef="#br0" timeOffset="113926.63">12932 12846 1100,'0'0'31,"0"0"3,0 0 37,0 0-50,-152 55 10,108-12-2,0-3-5,10-4-6,15 2 2,5-9-9,14-6-8,0-3-3,14-14-1,19-6-4,9 0-11,3-22 2,-5-8 9,-7-6-7,-6 0 9,-11 2 3,-7 0 4,-5 10 7,-4 8 16,0 8 13,0 8 16,0 0-12,0 0-20,0 22-22,0 10-2,0 12 0,0 0 1,0 2-1,0-4-16,11-9-39,20-10-46,3-19-82,8-4-228,5-27-149</inkml:trace>
  <inkml:trace contextRef="#ctx0" brushRef="#br0" timeOffset="114174.44">13345 12601 986,'0'0'131,"0"0"-11,0 0-15,0 0-64,0 0-28,29 145 24,-27-66 9,7 1-14,3-1-9,5-8-2,8-10-12,-1-11 3,3-16-8,-2-17-3,2-17 3,-1 0-2,-2-19-2,-1-11-6,-10-2-33,-13-8-25,0 2-36,-20-3-181,-17 4-463</inkml:trace>
  <inkml:trace contextRef="#ctx0" brushRef="#br0" timeOffset="114317.72">13385 12966 1204,'0'0'93,"0"0"-78,128-43 12,-67 21-20,-12 0-3,-13 2-4,-21 0-83,-15-5-134,-1-8-286</inkml:trace>
  <inkml:trace contextRef="#ctx0" brushRef="#br0" timeOffset="114812.12">14041 13004 981,'0'0'161,"0"0"-135,0 0-14,155-56 63,-101 38-36,-8 1-23,-3 4-16,-9-1-48,-7-8-141,-12-5-312</inkml:trace>
  <inkml:trace contextRef="#ctx0" brushRef="#br0" timeOffset="115178.51">14595 12564 1078,'0'0'90,"0"0"-84,0 159 39,8-98-3,-3-2-14,3-6-8,-4-10-10,-2-11-8,-2-18 3,2-5-5,-2-9 0,7 0 0,7-20-1,6-8 1,6-5 0,5 8-12,4 9 10,-2 8 2,7 8-1,-3 0 2,-3 19 0,-10 11 6,-12 1-5,-12-1 11,0 2-4,-29-4 7,-9-2 9,-4-4-4,-4-14-14,7-8-5,1 0 0,7-12-2,10-14-7,13 0-31,8-3-50,6 3-116,23 3-328</inkml:trace>
  <inkml:trace contextRef="#ctx0" brushRef="#br0" timeOffset="115522.11">15287 13002 1193,'0'0'46,"0"0"-42,63-126 43,-35 73-27,-12 0-2,-12 0-8,-4 11-9,-4 14 0,-23 14 3,-6 14-4,0 0-6,4 9-7,6 17-9,19 3 7,4 0-1,5 4-14,29-1-21,6-2 11,5 3 20,-5-8 16,-6 1 4,-14-1 5,-14-1 15,-6 0-1,0 2-7,-20-1-8,-9-4-4,3-7-15,8-6-74,9-8-167,9-6-144</inkml:trace>
  <inkml:trace contextRef="#ctx0" brushRef="#br0" timeOffset="116010.5">15683 12719 1130,'0'0'68,"0"0"-62,0 0 46,0 0-38,-29 140 6,29-103-18,0-8 2,0-3 0,12-6-2,5-6-2,4-3 0,1-11 3,0 0-1,2 0-2,-1-12 2,-6-8 1,-1-7-1,-3-2 5,-1-3-6,-1-1 6,-5 8-4,4 6-1,-7 7 7,1 9 5,-4 0-10,0 3 1,0 0-4,0 0-1,0 3-2,0 9-3,0-4 5,0-3 2,0-3-1,0-2-1,0 0 0,10 0 0,11-10 0,3-7-4,3 8 4,-1 4 1,1 5-1,0 0-2,-7 14 0,-2 7 2,-9 6 3,-7 0-1,-2 4-1,0 2-1,-22-2-1,-7 0-41,-2-7-171,2-9-234</inkml:trace>
  <inkml:trace contextRef="#ctx0" brushRef="#br0" timeOffset="116147.49">15931 12513 935,'0'0'89,"0"0"-89,0 0-52,0 0-176,0 0-399</inkml:trace>
  <inkml:trace contextRef="#ctx0" brushRef="#br0" timeOffset="116498.48">16399 12633 1001,'0'0'135,"0"0"-100,22 130 44,-15-86-27,-2-1-37,-3-12 8,-2-8-16,0-14-3,2-6-3,2-3 2,5-4-1,11-17 5,5-5-1,4 3-4,2 2-4,-2 9 1,2 8 0,3 4 2,-1 0-1,-4 16 6,-8 5 2,-15-1-1,-6 1 12,0 4-1,-32 3 1,-9-2-7,-6 0 5,-6 0-15,10-6-2,4-11-1,11-4-19,12-5-27,12-22-32,4-19-154,4-19-239</inkml:trace>
  <inkml:trace contextRef="#ctx0" brushRef="#br0" timeOffset="116739.49">16923 12492 1133,'0'0'142,"0"0"-130,0 0 51,42 147-8,-35-77-15,2 2-1,4-2-22,5-9-4,5-11-2,8-12-1,4-14-7,7-14-1,1-10 0,-3 0 1,-8-22-3,-4-6-4,-15-5-31,-13 0-32,0-9-42,-23-2-297</inkml:trace>
  <inkml:trace contextRef="#ctx0" brushRef="#br0" timeOffset="116903.3">17079 12677 1034,'0'0'191,"0"0"-154,151-55-11,-86 34 17,-13 3-27,-15 4-14,-16 2-2,-21 2-24,0 0-85,-23-5-136,-15-4-381</inkml:trace>
  <inkml:trace contextRef="#ctx0" brushRef="#br0" timeOffset="117750.36">17935 12424 522,'0'0'57,"0"0"22,0 0 55,0 0-60,0 0 17,0 0-14,14-26-8,-14 26-5,0 0-17,0 20-20,0 19-18,2 12 8,4 5 18,1-1-10,-1-6-14,4-3-5,-6-7 0,2-5-1,-1-3-4,-3-10 2,-2-6-3,0-4 0,0-2-15,0-5-19,0-1-78,0-3-72,-2 0-92,-15-9-73</inkml:trace>
  <inkml:trace contextRef="#ctx0" brushRef="#br0" timeOffset="117969.45">17748 12712 800,'0'0'122,"0"0"-108,0 0 3,169-39 72,-86 20-17,-8 2-11,-19 2-22,-18 8-18,-22 2-21,-9 2 0,-7 3-2,0-2-58,0-2-70,0-1-146,0-4-299</inkml:trace>
  <inkml:trace contextRef="#ctx0" brushRef="#br0" timeOffset="118493.7">19023 12455 740,'0'0'120,"0"0"-29,0 0 71,0 0-110,0 0 4,-143 35-29,107 1-5,5 9-7,6-3-5,10-4-6,9-4 3,6-7-6,0-8 1,13-9-2,18-10-18,6 0-10,6-8 12,-5-16 4,-5-8 3,-6-4 8,-6 0 2,-11-5 2,-3 6 0,-7 9 6,0 10 8,0 9 22,0 7 10,0 0-2,0 14-18,0 18-24,0 11 0,0-2 1,0 0-2,6-1-4,8-5-1,1 0 1,4-5-32,3-5-40,1-16-95,1-4-209,0-5-129</inkml:trace>
  <inkml:trace contextRef="#ctx0" brushRef="#br0" timeOffset="118808.4">19340 12723 844,'0'0'152,"0"0"-118,46-104 72,-17 56-51,2-7-26,-4 1-6,-7 8-18,-11 10 2,-9 14 1,0 12-3,-14 10 4,-7 0-9,-6 3-6,9 18 2,9 4 3,7 2-9,2 6-18,4-3-17,21 1 22,4-2 12,2 0 11,-6-2-1,-6-5 2,-6 2 3,-10-2 6,-3 0 1,0 0-5,-22-2-6,0-4 0,10-8-42,5-8-84,7 0-81,0-16-3,14-18-73</inkml:trace>
  <inkml:trace contextRef="#ctx0" brushRef="#br0" timeOffset="119280.38">19803 12388 463,'0'0'442,"0"0"-375,0 0 64,0 0-37,0 0-72,0 0-7,-22 101-6,17-65-1,3-2-5,2-4 1,0-6-1,7-4-2,10-8-1,5-8 3,3-4-2,0 0 0,3-4 4,-2-16-3,-1-6 5,3-4-4,-8-2 2,0-1-2,-7 1-2,-1 10 7,-5 6 0,-3 11-2,-2 5 10,-2 0-6,0 0-10,0 14-2,0 3 2,0-1 3,-2-3-3,-2-8 1,4-5-1,0 0 0,0 0-1,24-14-9,7-11 4,4-4 6,-3 5 1,-4 10-1,-2 9 0,-5 5 0,0 0 0,-8 21 0,-6 9 1,-7 4 1,0 2-1,0 5 1,-4 1-2,-19-2-51,-6-8-133,0-11-198</inkml:trace>
  <inkml:trace contextRef="#ctx0" brushRef="#br0" timeOffset="119439.91">20084 12057 1015,'0'0'0,"0"0"-21,0 0 19,0 0-142,0 0-139,0 0-126</inkml:trace>
  <inkml:trace contextRef="#ctx0" brushRef="#br0" timeOffset="119850.48">20781 12284 1048,'0'0'54,"0"0"-39,0 0 94,0 0-88,-120 70 1,80-24 1,3 2-15,10-4-2,6-1 8,15-12-13,6-4 1,0-10 1,15-8-2,16-9-1,12 0-11,1-9-3,1-17 14,-7-6 0,-9-4 2,-10-8 0,-5-2 2,-9 3 4,-5 8 15,0 15 7,0 14 11,0 6 0,0 4-8,0 26-27,0 14-6,0 6 0,0 1 1,0-2-1,0-3 0,4-5-3,8-7-5,-1-12-27,0-10-35,10-12-28,-1 0-102,3-14-71,-1-20-139</inkml:trace>
  <inkml:trace contextRef="#ctx0" brushRef="#br0" timeOffset="120078.54">21161 12131 491,'0'0'595,"0"0"-516,0 0 9,0 0-36,0 148-35,0-79 35,0-1-23,9-8-13,4-10-4,7-7-1,5-13 0,1-8-8,6-12-3,-4-8 0,2-2 0,-7-2-14,-4-19-17,-13-5-30,-6-3-97,-2-10-249</inkml:trace>
  <inkml:trace contextRef="#ctx0" brushRef="#br0" timeOffset="120219.41">21190 12397 1026,'0'0'150,"0"0"-136,0 0 3,117-23 6,-61 13-23,-9-3-11,-15-10-177,-20-3-327</inkml:trace>
  <inkml:trace contextRef="#ctx0" brushRef="#br0" timeOffset="120901.33">21660 12376 649,'0'0'126,"0"0"-66,0 0 59,0 0-41,120 4 2,-76-4-32,4-8-14,-4-4-1,-6-2 1,-6 0-8,-15 8-8,-8 0-9,-9 6-5,0 0 0,0 0 5,-20 0-3,-13 0 3,-12 0-9,-3 14 0,0 3 1,-5-4-1,10 1 0,10-4 2,8 0-2,16-6 1,9-2-1,0-2 0,32 0-1,12 0 2,7-9 2,1-10-2,-10 1 4,-9 2-5,-8 2-2,-3 0-55,0-2-159,1-3-346</inkml:trace>
  <inkml:trace contextRef="#ctx0" brushRef="#br0" timeOffset="121426.22">22725 12123 827,'0'0'147,"0"0"-124,0 0 66,0 0-14,-149 31-50,111 4 3,1 8-11,3 4 2,10-1-14,7-7 1,13-5-4,4-6-1,0-10-2,23-7-3,8-9-15,6-2-8,3-7 8,-1-14 6,-8-8 9,-6 0 2,-10-3 4,-4-5 2,-9-1 8,-2 2 15,0 8 8,0 10 0,0 9 14,0 9 1,-4 0-20,-1 23-9,1 16-21,0 12 2,4 0 1,0-5-2,2-7-1,11-3 0,2-5-1,4-7-28,2-7-36,-1-10-116,4-7-249</inkml:trace>
  <inkml:trace contextRef="#ctx0" brushRef="#br0" timeOffset="121747.59">23004 12400 868,'0'0'185,"0"0"-166,0 0 47,83-134-14,-52 89-37,-2-3 11,-11 4-5,-14 11-11,-4 8 11,0 11-2,-14 11-5,-7 3-12,-8 0-2,4 14-4,7 7-5,9 4-27,9 2 4,0 0-15,7-1 5,14 1 10,5-6 21,1 1 10,-4-4 1,-6-2 0,-11-2 2,-6 0 4,0 0-6,-6 0 0,-17 3-1,6-5-41,3-9-181,7-3-114</inkml:trace>
  <inkml:trace contextRef="#ctx0" brushRef="#br0" timeOffset="122257.52">23354 12023 943,'0'0'95,"0"0"-67,0 0 62,0 0-57,0 0-22,-41 139-1,37-100-6,4-2-1,0-9 2,0-1-3,12-6-2,13-9 8,3 1-8,10-10 2,-2-3 3,-3 0-1,-4-8-4,-4-12 5,-4-4 5,2-6 1,-5-4 4,-3-6 0,-1 1-1,-5 7-5,-2 10 2,-3 12 5,-4 7-8,0 3 6,0 0-10,0 3-4,0 14-7,-5 2 5,-3-5 2,1-4 5,3-3-5,4-3-2,0-4 1,0 0-18,0 0 7,9-16 5,11 0 0,1 4-7,0 10 9,1 2 3,-2 2 0,0 19-3,-7 8 5,-1-2 1,-10 4 1,-2-2-1,0 4-1,-11-1-2,-13-5-45,-1-12-239,-2-11-265</inkml:trace>
  <inkml:trace contextRef="#ctx0" brushRef="#br0" timeOffset="122387.06">23666 11636 804,'0'0'0,"0"0"-118,0 0 80</inkml:trace>
  <inkml:trace contextRef="#ctx0" brushRef="#br0" timeOffset="122709.3">23978 11985 894,'0'0'74,"0"0"11,0 141 55,0-104-88,0-9-33,9-7 0,0-11-18,4-8 5,10-2-6,3-2 5,8-16 7,1 3-6,-4 6-3,-2 5-2,-1 4 1,0 0 6,-1 20 6,-6 2 4,-8 2 2,-9 1-2,-4 1-1,-3-3-4,-30 1 5,-9-1-9,-5-6-7,-1-5 3,5-6-5,7-6-20,12 0-28,11-20-28,13-21-103,0-17-214</inkml:trace>
  <inkml:trace contextRef="#ctx0" brushRef="#br0" timeOffset="122941.16">24422 11855 1034,'0'0'54,"0"0"14,34 128 46,-34-56-67,0 4 2,0 2-15,0-7-12,0-14-6,6-14-6,14-13-5,4-11-3,6-16-2,5-3 0,0 0-4,-1-22 3,-7-5-19,-16-5-30,-11-5-46,0-1-168,-21 0-262</inkml:trace>
  <inkml:trace contextRef="#ctx0" brushRef="#br0" timeOffset="123083.41">24516 12101 956,'0'0'68,"0"0"-24,126-40 11,-71 30-30,-9 0-15,-15 6-10,-22 1-7,-9-4-96,-9 5-120,-31 0-63</inkml:trace>
  <inkml:trace contextRef="#ctx0" brushRef="#br0" timeOffset="124150.53">11665 14015 847,'0'0'157,"0"0"-91,0 0 36,0 0 28,0 0-84,0 0-23,0 88-3,0-37 16,0-5-11,0-3-12,4-2-9,2-6-3,3 1 1,-4-8-4,-3 2-8,1-4-45,-3-3-64,0-9-142,-3-7-212</inkml:trace>
  <inkml:trace contextRef="#ctx0" brushRef="#br0" timeOffset="124307.36">11517 14383 1033,'0'0'49,"0"0"-42,0 0 30,179-125-9,-102 90-17,2 12-11,-8-4-58,-9-1-213,-10 2-85</inkml:trace>
  <inkml:trace contextRef="#ctx0" brushRef="#br0" timeOffset="124680.59">12215 13955 962,'0'0'127,"0"0"-126,0 125 42,0-64 41,0-2-42,3 2-15,3-6-12,-4-12-7,-2-11-5,2-14-1,-2-14-2,0-4 3,2 0-2,6-5 3,7-24 9,5-3-10,6 4-2,8 8 3,2 12-3,1 8 1,1 0 1,-4 2-2,-6 16 5,-11 8 5,-17 1 11,0 4-1,-11-3-4,-26 3 4,-3-5 1,-1-6-15,-5-4 1,4-12-4,7-4-4,4 0 0,9-3 0,17-10-31,5-3-40,9-1-68,22 0-238,0 4-234</inkml:trace>
  <inkml:trace contextRef="#ctx0" brushRef="#br0" timeOffset="125018.49">12774 14471 1042,'0'0'104,"0"0"-84,52-107 59,-25 59-40,-7 2-4,-5 1-12,-13 3-10,-2 6-9,0 14-2,-24 7 0,-6 13-2,1 2-3,6 2-9,7 19-16,11 2 7,5 6-8,7 0-2,28-2-24,10-3 18,4-3-3,-2 4 24,-12-1 16,-10 0 2,-14 5 8,-11-2 5,0 1-5,-21 2-3,-6-7-2,4-9-5,7-6-23,10-8-117,6 0-113,0-33-120</inkml:trace>
  <inkml:trace contextRef="#ctx0" brushRef="#br0" timeOffset="125497.76">13287 14137 1045,'0'0'119,"0"0"-107,0 0 63,0 0-34,-38 128-26,38-89 3,2-4-16,15 0 1,2-18-1,8 0-1,0-12-1,2-5 0,0 0-2,-2-8-2,-1-15 4,-5-4 0,-1-7 3,-2 2-3,-8 1 1,-3 8 0,-3 9 2,-4 10 2,1 4 1,-1 0 6,0 0-10,0 0-2,0 0-4,0 6 2,0 6 0,-5-4 2,0-4 0,5 0 2,0-4-2,0 0-4,0-8 3,0-12-9,21 0-12,0 4 3,6 6 15,-2 10 4,0 0 0,-3 0 7,-4 23 9,-6 0-1,-4 3-5,-6 0-1,-2 6-6,0 0-3,-10 3-1,-7-5-65,-3-11-163,3-10-229</inkml:trace>
  <inkml:trace contextRef="#ctx0" brushRef="#br0" timeOffset="125641.66">13521 13948 388,'0'0'721,"0"0"-698,0 0-11,0 0-12,0 0-12,0 0-185,38 31-106</inkml:trace>
  <inkml:trace contextRef="#ctx0" brushRef="#br0" timeOffset="126045.37">14284 14113 1040,'0'0'40,"0"0"2,0 0 69,0 0-81,-119 46 10,75-5-21,1-2-6,10 6 5,6-8-1,14-3-9,11-10-4,2-6-3,0-7-1,21-11-3,9 0-7,4-11-2,1-12 6,-3-14 1,-6 1 5,-4-2 2,-4 1 0,-11 11 6,-5 5 11,-2 13 14,0 5 23,0 3-3,0 5-29,0 22-21,0 6-1,-7 9 0,5-1-1,2-2-1,0 1-5,0-13-38,23-13-48,6-13-38,6-1-151,3-24-175</inkml:trace>
  <inkml:trace contextRef="#ctx0" brushRef="#br0" timeOffset="126286.19">14571 14006 893,'0'0'197,"0"0"-84,0 0-5,0 0-68,0 0-24,7 145 28,-3-79 10,7 1-28,3-1-5,3-7-2,8-13-10,0-13-1,-1-13-6,0-16 0,2-4 0,4-4 2,-3-21-4,0-3-3,-7-4-13,-11 0-30,-9-2-28,0-2-76,-25-1-358</inkml:trace>
  <inkml:trace contextRef="#ctx0" brushRef="#br0" timeOffset="126451.26">14557 14249 1292,'0'0'42,"0"0"-39,0 0 10,171-23-5,-119 9 1,-11 2-9,-16 3-17,-17-3-100,-8-4-156,-6-6-246</inkml:trace>
  <inkml:trace contextRef="#ctx0" brushRef="#br0" timeOffset="126918.01">15510 14205 793,'0'0'278,"0"0"-194,0 0-64,0 0 58,117-22-35,-65 5-3,0 5-23,-11 3-9,-5-3-8,-7 1-56,-8-3-127,-9-5-228</inkml:trace>
  <inkml:trace contextRef="#ctx0" brushRef="#br0" timeOffset="127297.45">16000 13883 685,'0'0'435,"0"0"-423,0 0-8,7 138 75,2-84-39,-5-2-3,-2-2-16,0-10-14,-2-12-4,2-12 1,-2-7-3,0-9 0,6 0 0,2-7 1,13-17 9,7-3-4,10 4-7,8 5 0,4 6 1,1 7-1,-4 5 0,-12 0 3,-8 12-3,-13 11 7,-9 5-1,-5-2 12,-18 6 2,-14-2 1,-12-2 0,-1-4-7,-1-7-7,2-12-3,9-5 3,4 0-6,11-5-1,9-14-10,11-3-43,0 5-46,13-2-185,16 1-410</inkml:trace>
  <inkml:trace contextRef="#ctx0" brushRef="#br0" timeOffset="127627.45">16647 14253 1127,'0'0'99,"0"0"-87,95-119 25,-53 76 10,-7-3-36,-12 3 4,-13 5-3,-10 10-7,0 10-4,-26 12 0,-6 6-1,1 0-10,2 18-7,10 5-5,13 3-7,6 1-5,6 5-5,28-1-2,2 1 9,11-4 17,-8-3 15,-5 0 2,-13-1 3,-9 2 8,-12 3-1,0-8-10,-17-1-2,-6-3-20,6-14-56,10-3-112,7 0-31,0-26-58</inkml:trace>
  <inkml:trace contextRef="#ctx0" brushRef="#br0" timeOffset="128100.44">17116 13990 852,'0'0'186,"0"0"-127,0 0 28,0 0-30,0 0-27,-21 106-1,21-71-19,0-3-5,0-2-4,0-6 1,2-2 0,11-8 1,5-9-3,1 2 0,4-7 3,2 0-2,-3-2 0,2-18 4,-1 0-1,-1-3-1,-7-6 0,-1 0 2,-3 6 0,-7 5-1,2 8 9,-6 6-1,0 4 5,0 0-12,0 0-3,0 0-4,0 0 1,0 0-4,0 2 3,0 0 2,0-2 0,0 0 0,0 0-13,2 0 7,13-4-11,5-3-3,3 6 11,1 1 5,3 0 2,2 1 2,-6 15 0,-1 7 2,-7-5-1,-11 8 0,-4 4-1,0 0-10,-21-2-115,-9-9-277,4-14-320</inkml:trace>
  <inkml:trace contextRef="#ctx0" brushRef="#br0" timeOffset="128243.26">17376 13705 1187,'0'0'8,"0"0"-8,0 0 0,0 0-176,0 0-270</inkml:trace>
  <inkml:trace contextRef="#ctx0" brushRef="#br0" timeOffset="128571.03">17826 13958 1076,'0'0'56,"0"0"-27,4 118 64,1-84-51,0-3-28,3-9-7,-1-8-3,2-12-4,4-2 0,5-2-5,9-14 5,4 0 6,4 5-5,3 8 2,-2 3-1,0 0 1,-9 3-3,-8 14 7,-7 3 7,-12 0 0,0 1-3,-12 6 7,-23-5-5,-7 4 5,-12-4-10,3-3-7,2-10-1,8-9-18,14 0-31,12-5-37,13-23-125,2-13-150</inkml:trace>
  <inkml:trace contextRef="#ctx0" brushRef="#br0" timeOffset="128820.89">18385 13767 1219,'0'0'58,"0"0"-45,0 162 65,2-89-30,5-2-6,4-2-16,6-8-13,11-11-1,4-10-6,9-17-4,2-10 0,-3-13-1,0 0-1,-6-20-3,-7-8-9,-12-2-15,-14-4-25,-1-4-42,-12-4-176,-26-2-437</inkml:trace>
  <inkml:trace contextRef="#ctx0" brushRef="#br0" timeOffset="128987.36">18470 14034 1193,'0'0'108,"123"-45"-96,-34 14 7,3 2-1,-15 4-15,-21-1-1,-23 12-2,-26 1-34,-7 6-96,-33 3-68,-23 4-359</inkml:trace>
  <inkml:trace contextRef="#ctx0" brushRef="#br0" timeOffset="130335.33">4997 14837 456,'0'0'65,"0"0"-39,0 0 61,0 0-4,0 0 13,0 0 21,103 60-37,-50-53-14,11-7-9,15 5-13,16-5 1,13 0-4,12 0 0,7 0-19,10 4-9,13 6 1,4-4-10,9 4 4,0 1-2,-3 1 3,1-7 5,3 1-5,6-6-4,4 0 6,2 0 0,2 0-8,-1 0-1,1 0 1,3 2-2,2 8 4,1-2-4,8 2 3,11 0 2,5-3 0,12-2 1,5 1-7,3 0 2,7 4 2,-7-2-1,2 3 0,-3-2-1,-1-1-2,3-4 4,-5-2-4,2-2 1,1 0 0,-8 0 3,-3 0-3,-2 0 3,-16 0-2,1 0-1,-12 0-1,-6 0-1,-3 0 0,-4 0 1,-7-2 0,-3-2 0,-2 0 2,2 3 0,-4 1-1,4 0 1,0 0-2,0 0 0,5 0 0,5 0 0,4 1 0,1 3 0,2-4 1,7 4 0,0 0 3,3 2-2,3 4-2,4-2-1,6-4 0,5 2 0,-1-4 0,1 0 1,-1 1-1,-2-3 1,-5 0 7,-3 0-7,-6-13-3,2 3 2,0-2 1,0 6 0,-2 2 0,11 4 1,-8 0 2,-5 0 0,-16 0 0,-27 0-3,-29 0 0,-33 0-2,-36 0 2,-31 0-1,-18 0-7,-56-4-33,-42-13-10,-43-6-24,-52-17-120,-51-13-323</inkml:trace>
  <inkml:trace contextRef="#ctx0" brushRef="#br0" timeOffset="131695.57">12058 16003 623,'0'0'175,"0"0"-151,0 0 55,0 0 76,0 0-63,0 0-25,0 0-38,-102-5-7,53 41 0,0 5 3,7 12-7,7 5-12,10 0-3,13-9 1,12-12-4,0-6-1,18-17 1,18-14-1,7-6-2,1-24-6,-4-11 4,-9-5-6,-11 5 4,-11-5 7,-9 5 6,0 9-2,0 6 5,0 14 12,-4 6 5,2 6 2,2 0-21,0 27-7,0 26 0,0 5 7,10 5-5,13-1-1,2-17 1,1-4-2,6-11 0,-9-12-15,0-4-36,-6-14-68,-3 0-113,-6-12-194</inkml:trace>
  <inkml:trace contextRef="#ctx0" brushRef="#br0" timeOffset="132228.44">12415 15669 764,'0'0'42,"0"0"-42,0 0 92,0 0-47,-67 106-18,50-88 4,-1-9-20,1-4-6,1-5 2,-1 0 3,5-8 7,5-12 3,7-1-13,0-6-6,0 1-2,23 4 1,3 2-4,5 8 4,4 6 0,-3 6 0,2 0 2,-5 0 0,-2 16 3,-6 9 2,-7 1 5,-11 11 14,-3-3 1,0 8 1,-20 2 0,-6-4-7,-5 1-10,0-10-4,2-9-7,2-12 1,10-7-1,3-3 2,7 0 5,7 0-7,0-4-7,16-8 4,18 2 0,8 1 6,7 4 12,5 2 11,6 1 4,-2-1 0,-12-2 4,-12 1-23,-12 4-6,-14-2-5,-1 2 0,-7 0-19,0 0-51,0 11-110,0 11-168,0 14-102</inkml:trace>
  <inkml:trace contextRef="#ctx0" brushRef="#br0" timeOffset="132380.25">12919 16356 950,'0'0'216,"0"0"-187,0 0 0,0 0 46,106-126-57,-67 92-18,1 6-17,3-2-92,-3 2-190,-2-7-187</inkml:trace>
  <inkml:trace contextRef="#ctx0" brushRef="#br0" timeOffset="132721.44">13414 15913 860,'0'0'272,"0"0"-242,0 0 5,0 116 67,0-70-66,0 7-3,0 5-10,0-9-15,0-3-6,0-16-2,0-12 3,0-13-3,0-5-7,0-2 2,18-19 4,9-9-3,6 1 4,7 12 0,1 8 2,-1 9-2,-3 0 2,-5 4 2,-14 16 3,-10 6 5,-8 9 4,0 0 6,-22 2 0,-14-5-3,-6-2-8,-3-8-6,1-2-2,3-8-3,6-8-4,6-4-20,7 0-30,4-18-35,7-17-155,7-18-280</inkml:trace>
  <inkml:trace contextRef="#ctx0" brushRef="#br0" timeOffset="133261.54">13955 15659 1149,'0'0'81,"0"0"-73,0 0 8,0 0 32,0 0-35,0 0 0,-70 79-12,47-59 2,6-11-1,5-6 1,-1-3-2,7 0-1,6-12 0,0-11-4,0 5 3,8 1-2,15-3 3,3 13 0,3 3 0,4 4 0,1 0 2,0 10-2,-5 11 3,-8 6 2,-5 4 3,-11 1 5,-5-1 3,0 3-1,-23 6-6,-11-8-4,-6-4-2,0-5-1,3-7-2,10-7 2,10-9-2,8 0 3,9 5-3,0-5 0,11 8-5,24 2 5,12-2 1,6 2 3,10-6 1,4-4 16,2 0 17,2-12 1,-4-12 0,-14-7-3,-7 4-16,-17 5-6,-12-1 0,-11 5-12,-6 4-2,0-1-23,-6-6-35,-16 5-25,-7-7-45,-17-9-316</inkml:trace>
  <inkml:trace contextRef="#ctx0" brushRef="#br0" timeOffset="134290.73">3822 12160 483,'0'0'187,"0"0"-93,0 0 59,0 0 16,0 0-38,0 0-52,-17-10-38,-21 10-29,-7 4-9,-7 5 11,-3 5-8,-5 0 3,-1 9-6,0 1-1,2 2-2,8 0 1,9 0-1,8 4 0,5 2 0,3 11 2,5 8 0,5 15 2,5 15 5,5 19 4,1 18 7,5 23 5,0 21-5,0 7-7,0 10 8,0-4-5,0-1-7,0 4 5,0-4 1,0-1-4,0-6-6,0 4 4,0-6-6,-4-15 5,1-11-4,1-14-3,2-9 5,0-9-5,0-8 1,0-13-2,0-6 0,18-14 0,5-12 3,5-14-3,10-13 0,7-13 0,12-4 3,13-7 8,1-3-4,5 0-4,-2 0 0,-10 0-1,-3-8-2,-14 6 0,-9 2-34,-3 0-26,3 0-25,9 0-40,9 9-330</inkml:trace>
  <inkml:trace contextRef="#ctx0" brushRef="#br0" timeOffset="135566.18">24087 11613 261,'0'0'290,"0"0"-175,0 0-28,0 0-7,165-58-17,-97 55-9,0-1-6,6-1-5,2 5-2,1 0-3,-3 0-1,0 0-11,-10 0 10,-8 0-10,-9 0-8,-11 9-2,-7-3-3,-12 2-3,-3 2 1,-5 0-4,-3 8 4,-4 6-2,-2 10 7,0 14 0,0 13 6,-6 11 0,-9 10-2,1 4-9,1 7 4,1 4-9,-1 0 2,1 2 0,-1 1-6,0-1 4,-3-2-3,-2-1 2,-3-2-4,-4 1 1,-2-1-2,2-4 1,4-5-1,2-11 1,6-12 0,2-10-1,2-14-1,5-8 1,0-10 1,-1-9 1,3-2 1,-1-5-5,3-2 3,-3 0-2,-1 4 2,-1 6-1,-5-1 1,-6 2-1,-3 1-2,-12 3 2,-12-1 3,-11-5-3,-6 1 0,-5-2-10,1-3-28,1-1-33,-1 2-56,-5-4-230,-6-2-422</inkml:trace>
  <inkml:trace contextRef="#ctx0" brushRef="#br0" timeOffset="143358.19">24299 11598 251,'0'0'182,"0"0"-86,0 0 46,0 0-25,0 0-19,94-106-9,-90 102-14,-4 4 9,0 0-19,0 0-25,-19 42-20,-31 22-4,-24 32 27,-22 15 3,-14 9-9,-6 2 11,-1-5-12,10-11-8,11-14 0,12-11-3,6-14-8,16-9 1,12-12-9,17-14-2,13-6-2,9-14-4,6-3 1,5-3-1,0-4 0,0 1-1,0-3-12,-2 0-19,0 0-12,-2 0-23,-1-17-50,-4-7-222,2-6-306</inkml:trace>
  <inkml:trace contextRef="#ctx0" brushRef="#br0" timeOffset="144099.61">23626 11500 409,'0'0'177,"0"0"-63,0 0 36,0 0-46,0 0-37,0 0-7,2-35-21,5 35-10,-1 0-1,6 0-1,-3 0-11,4 9-3,-2 7 13,-2-2-14,-7 0-1,0-2-5,-2-2-2,0 5 1,0-4 1,-17 3 6,-5 0 0,-10 0-4,-5 4 4,-6 0-9,1-3 4,1-3-6,8-7 4,9-5-1,8 0 2,5 0 6,4-8 6,0-13-5,7-4-6,0-3-3,10 3-2,23 6-2,7 1 1,11 4-1,2 2 3,5 3 0,2 0 2,-6-3-2,-9 4 0,-19 0-3,-14 6-1,-12 2-10,-12 0-35,-25 18-78,-17 3-244,-11 2-500</inkml:trace>
  <inkml:trace contextRef="#ctx0" brushRef="#br0" timeOffset="145292.26">8514 12397 486,'0'0'192,"0"0"-110,0 0 66,0 0-51,0 0-37,50-117-9,-31 107-15,2 7-14,-6 3-10,3 0-1,0 19-6,-3 0-2,-1 4 1,-5 0 1,-8-6-4,-1 1 5,0-2-3,-1-2 7,-22 0 7,-3-3 1,-4-8-4,-1-3-6,1 0-3,2 0 4,7-3 0,5-9-6,11-3 2,5 1-1,0-1 0,25-4-4,4 1 0,-4 9-7,-8 9-43,-13 0-122,-4 7-249</inkml:trace>
  <inkml:trace contextRef="#ctx0" brushRef="#br0" timeOffset="145638.41">9420 12055 926,'0'0'107,"0"0"-74,0 0 62,0 0-35,-67 153-21,13-27 29,-19 25-22,-10 15-6,-8 8-6,0-2-13,1-7 4,12-22-6,14-23 2,12-28-11,21-26 0,11-23-9,8-22 3,12-10-4,0-11-2,0 0-16,19-7-25,6-17-32,10-11-58,3-10-208,4-6-433</inkml:trace>
  <inkml:trace contextRef="#ctx0" brushRef="#br0" timeOffset="149779.36">13325 13790 449,'0'0'189,"0"0"-105,0 0 5,0 0 2,0 0-44,0 0-23,68-34-4,-54 37 7,-5 12 1,-4 2-4,-5 4 7,0-3 14,0 0 1,-11-2-18,-12 0-3,1-4-3,-2-6-5,1-6 0,4 0 1,0-2-3,7-20 12,6-4-17,6-4-5,0 3-4,16 3-1,9 11-4,4 3 4,-5 10-33,-2 0-67,-3 8-153,-11 6-277</inkml:trace>
  <inkml:trace contextRef="#ctx0" brushRef="#br0" timeOffset="150520.02">11989 12378 13,'0'0'621,"0"0"-467,0 0-35,0 0-13,0 0-49,0 0-8,41-48-20,-21 48-8,2 0-2,-4 2 3,-5 12-10,-9 8 1,-4 0-5,0 4 9,-6 1 6,-16-3-2,-10-1-9,1-2-8,-2-7 5,6-9 0,10-5-3,1 0 7,7-5 10,2-17-2,7-5-16,0-1-3,9 4-1,16 2-1,-3 5-1,-2 6-5,-4 11-50,-3 0-97,-1 0-275</inkml:trace>
  <inkml:trace contextRef="#ctx0" brushRef="#br0" timeOffset="150901.21">12991 12182 848,'0'0'125,"0"0"-100,0 0 151,0 0-78,0 0-59,0 0-19,-151 88-3,87 2 3,-23 18 5,-6 11 3,-9 8-5,-1-2-6,10-6 5,10-15-4,14-12 4,15-21-4,19-21-2,12-18-9,13-20-1,3-8-6,7-4 3,0 0-3,0 0-11,0 0-36,11-12-50,22-16-123,7-8-416</inkml:trace>
  <inkml:trace contextRef="#ctx0" brushRef="#br0" timeOffset="151472.63">13719 13820 757,'0'0'98,"0"0"-93,0 0 105,0 0-7,0 0-48,0 0-21,-26 63 20,-8-2 7,-8 11-12,-10 8-21,-8 4 13,-4 3-10,-3-3-5,3-8-5,8-13-1,14-15-4,10-11 2,16-18-4,8-9-8,6-4 0,2-6-6,0 0 3,0 0-2,0 0-1,0 0-15,0 0-30,0 0-43,0 0-137,8-18-519</inkml:trace>
  <inkml:trace contextRef="#ctx0" brushRef="#br0" timeOffset="168325.3">15668 12254 188,'0'0'107,"0"0"-50,0 0 43,0 0 6,0 0-25,0 0-6,0 0-5,0 0-7,0 4 14,0-4-9,2 0 2,7 0 2,2 0-23,7-6-24,2-2-1,3 4-6,5 2-8,-1 2-4,-2 0 2,-3 0-3,-9 4-5,-4 6 4,-4 2-3,-5 3 0,0 2 4,0 3-1,-20 3 1,-8-2-4,-2-1 5,-4-3-3,3-8-2,4-6-1,3-3 1,4 0 6,4-12-6,7-9 7,9-4-8,0-1-2,27-6 2,15 3 0,2 7-2,-3 6-6,-1 12-97,-9 0-263,2 0-439</inkml:trace>
  <inkml:trace contextRef="#ctx0" brushRef="#br0" timeOffset="169207.19">17164 13696 252,'0'0'69,"0"0"43,0 0 36,0 0-30,0 0 0,0 0 3,-2-33-42,2 25-26,0-1-9,0-4-12,15-1-11,7 0-5,7 2-6,0 1-1,0 7 2,-2 1 0,-4 3-7,-8 0 2,-8 8-6,2 13 2,-9 1 1,0 3 5,0 1 0,-10 1 0,-14-3 2,-4-2-4,-7-2 0,2-4-2,-3-6-1,7-8 3,3-2 0,8 0 5,9-8-5,6-10 3,3 0-9,0-4-2,23 2-32,0 4-127,-10 0-269</inkml:trace>
  <inkml:trace contextRef="#ctx0" brushRef="#br0" timeOffset="170453.58">4909 12721 293,'0'0'113,"0"0"-27,0 0 49,0 0-36,0 0-16,0 0 10,-68-62-9,66 48-23,2 0-20,0-4-3,0-4-4,10 0-4,7 0 6,-2 1-15,-4 10-8,0 7 2,-2 4-15,1 0 2,-2 0-2,3 4 0,-2 11 0,-4 2 0,-1 2 2,-4 6-1,0 1 2,-2 4 0,-25 3 0,-4-1 0,-5-6-1,0-9-1,5-5 2,4-7 0,10-5-1,4 0 5,5 0-7,6 0 8,2-11-8,0-7-4,20-4-13,22 1-102,10-2-189,6 0-190</inkml:trace>
  <inkml:trace contextRef="#ctx0" brushRef="#br0" timeOffset="172474.35">19781 11950 502,'0'0'92,"0"0"24,0 0 70,0 0-96,0 0-28,0 0-20,0 0-25,14-45-8,21 29 4,3 6 5,-8 3-5,-4 4-1,-9 3-6,-3 0-4,-11 10 0,2 9-1,-5 4 4,0 0 1,-6 2-1,-21 2-4,-2-6 6,-4-3-3,-3-6-3,2-12 3,6 0 1,1-6 2,9-20 3,9-6 5,9 4-14,0 6 0,0 14-1,1 8-23,13 10-150,7 19-162,10 0-294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06:27:25.53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4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12T06:39:01.174"/>
    </inkml:context>
  </inkml:definitions>
  <inkml:trace contextRef="#ctx0" brushRef="#br0">2056 2330 828,'0'0'205,"0"0"-131,0 0 6,0 0-57,0 0-20,0 0 5,190-4-8,-103-12-19,-10 6-128,-18 3-236,-28 7-272</inkml:trace>
  <inkml:trace contextRef="#ctx0" brushRef="#br0" timeOffset="142.26">2121 2641 714,'0'0'84,"0"0"54,0 0-42,0 0-77,0 0 26,199-27-13,-85-6-32,-1-4-160,-20 3-419</inkml:trace>
  <inkml:trace contextRef="#ctx0" brushRef="#br0" timeOffset="361.07">3265 2150 1271,'0'0'69,"0"0"-62,0 0 3,0 0-10,0 0 5,0 0-4,-4 134 9,4-84-5,0 0-4,0 1-2,0 0-7,0 5-55,-5 1-126,-13-3-164,-7-8-255</inkml:trace>
  <inkml:trace contextRef="#ctx0" brushRef="#br0" timeOffset="584.25">2851 3078 1263,'0'0'49,"0"0"-49,0 0 19,167-35 17,-61 4 16,3-1-25,-4 1-17,-14 5 0,-12 3-8,-21 8 5,-21 7-7,-16 4-41,-17 4-31,-4 0-97,-16 22-99,-22 9-145</inkml:trace>
  <inkml:trace contextRef="#ctx0" brushRef="#br0" timeOffset="1100.96">3178 3575 760,'0'0'77,"0"0"-30,-123 87 49,92-76-68,8-8-2,8-3 12,7 0-17,2-3 9,6-17 17,0-6-41,0-4-2,20 2-4,12 0 1,8 4 4,5 7 0,3 5 7,4 12-2,-5 0 3,-10 17-10,-5 19 5,-14 10-5,-13 15-3,-5 7 8,-10 4-5,-23 3 5,-7-8 1,0-9-8,-1-12-1,6-16 3,10-13 4,8-14-6,5-3 8,8 0 1,4-8-8,0-6-2,0 4-5,21 4 3,11 6 1,6 0-3,5 9 4,3 12 0,2 2 1,-2-9 0,3-10 18,1-4 8,-2-3 12,2-23 3,-6-5 4,-9-6-9,-8 4-14,-13 4-13,-12 1-10,-2 7-28,0 0-89,-9-11-437</inkml:trace>
  <inkml:trace contextRef="#ctx0" brushRef="#br0" timeOffset="5716.33">5826 1768 856,'0'0'177,"0"0"-157,0 0 49,0 0 1,0 0-34,0 0-1,0 0-6,0 0-19,-84 87-1,65-79 1,-2-2-2,5-6 2,-2 0 2,5 0 0,0-6-5,5-10-3,6-7-4,2 1-2,0-2-1,18-2 3,11 3-1,5-1 1,1 4-3,3 8 1,-5 7-1,-2 5 1,-4 6-4,-6 22 3,-10 8-3,-9 13 6,-2 13 0,-11 14 1,-22 6 1,-11 3-2,-4-6 2,3-15-1,1-14 5,8-18-6,10-15 2,7-11 0,11-6 5,1 0 3,5-16-8,2-3-2,0-2-5,17 3 4,17-1 1,3 10 0,2 2 0,1 7-1,-5 0 1,-2 11-1,-3 8 1,-1 5-8,0 5-54,0 1-82,-2-11-181,-1-8-162</inkml:trace>
  <inkml:trace contextRef="#ctx0" brushRef="#br0" timeOffset="6128.99">6529 1944 994,'0'0'173,"0"0"-150,0 0 37,0 0-29,-116 32-23,77 11 1,4 5-5,3 6 1,3-2-1,10-5 1,7-8-5,12-9-1,0-5-1,8-11 0,18-11-8,5-3 0,7-7-3,0-25 4,-3-11 0,-5-7 9,-8-4 3,-9-2 4,-11 8 6,-2 9 29,0 16 6,0 13 6,0 6-6,0 4-15,0 0-33,0 6-1,0 25-15,0 10 14,0 8 2,14 7 0,7-1-35,7 1-50,3 1-63,1-7-231,6-12-237</inkml:trace>
  <inkml:trace contextRef="#ctx0" brushRef="#br0" timeOffset="6435.45">7026 2314 962,'0'0'118,"32"-115"-22,-2 34-8,-1-3-47,-7 9 8,-6 17-23,-14 28-4,-2 14-3,-11 12-19,-20 4-8,-7 5-3,-3 25-1,6 7-10,8 1 5,14 0 6,13-3-8,0-2 11,25-3-8,17-1 6,18-5 6,2-5 0,-2 1 4,-11-1 0,-21 3-2,-16 2-1,-12 4-2,-15 6-7,-21-2 9,-10-4-74,2-6-123,12-16-55,14-6-129</inkml:trace>
  <inkml:trace contextRef="#ctx0" brushRef="#br0" timeOffset="6930.77">7574 1913 835,'0'0'341,"0"0"-274,0 0-31,0 0-21,0 0 6,0 0-6,-31 136-9,24-93-1,7-4-3,0-6 1,0-8-3,0-2 0,14-8-2,8-4-4,0-7 0,-2-4 5,2 0-1,-1-3 0,5-16 2,-2-10 0,1-7 1,0-8 2,-5-10-1,-6 2 1,3 8-1,-8 15-1,-3 15 8,-4 10-1,1 4-3,-3 0-5,0 0-8,0 16-3,0 7 5,0 0 6,-5-4-2,-1-12-25,4-2-7,2-5-5,0 0 39,0-2-2,0-12-39,13 2 17,10 6 17,5 2 7,6 4 10,-3 0 8,0 19 5,-6 6-3,-7 8-7,-7 13-9,-11 5-4,0 7-13,-27 0-154,-9-10-278</inkml:trace>
  <inkml:trace contextRef="#ctx0" brushRef="#br0" timeOffset="7082.2">7734 1676 1180,'0'0'66,"0"0"-34,0 0-32,0 0-23,0 0-176,0 0-131,54 24-245</inkml:trace>
  <inkml:trace contextRef="#ctx0" brushRef="#br0" timeOffset="7484.89">8498 1930 1044,'0'0'191,"0"0"-154,0 0 14,0 0-24,0 0-12,0 0-10,-126 89-4,90-35 1,5 3 2,8-6-3,10-5-1,9-9-2,4-12-1,0-9 0,20-9-16,14-7 1,6-7 7,2-25 6,-5-3-2,-8-7-1,-13-1 8,-11-1 0,-5 4 17,0 8 24,0 14 10,0 13 10,0 5-22,-2 0-25,-1 17-14,-1 19-1,4 12 1,0 8 0,0-1 0,7-5-9,13-7-34,8-8-53,11-17-55,0-18-229,4 0-116</inkml:trace>
  <inkml:trace contextRef="#ctx0" brushRef="#br0" timeOffset="7726.89">8847 1722 1273,'0'0'88,"0"0"-32,0 0-22,0 0-34,0 0 7,0 145-5,0-56 16,0 10-9,4-4 0,12-11 1,4-20-1,8-16-8,8-14 3,3-16 0,5-10 0,-3-8-4,-4-8 0,-3-24-29,-14-8-35,-11-4-53,-9-3-264</inkml:trace>
  <inkml:trace contextRef="#ctx0" brushRef="#br0" timeOffset="7884.11">8793 2135 1209,'0'0'148,"0"0"-131,158-108 4,-67 54 1,-7 4-5,-8 8-17,-28 10-20,-21 9-112,-25 2-345</inkml:trace>
  <inkml:trace contextRef="#ctx0" brushRef="#br0" timeOffset="17364.26">9754 2235 1071,'0'0'176,"0"0"-133,0 0-11,0 0 5,135-13-9,-65-1-7,-3 0-21,-9 4 0,-12-1-59,-12 2-161,-12-5-302</inkml:trace>
  <inkml:trace contextRef="#ctx0" brushRef="#br0" timeOffset="17894.23">10699 1833 1114,'0'0'101,"0"0"-99,0 0-2,0 0 3,0 0-1,0 0 0,-89 72-2,64-72 4,1 0 0,4 0 1,6-19-3,3-3 0,7-2-2,4-2 0,0 3-4,13-2 3,12 5 1,6 3-2,0 7 2,9 8 0,0 2 0,3 0 0,-4 17 0,-11 13 0,-4 8-1,-20 12 3,-4 12 1,-10 12 5,-28 1 1,-5 0-4,-5-12-2,2-12 1,7-18-1,5-13 2,12-9-1,7-11 1,5 0 1,4 0 1,6-9-7,0 2-4,0 3 1,4 4-3,23 0 6,10 0 3,11 4 5,2 6 9,2 4-6,-6-2-2,-1-2-8,-7 0-2,-4-3-9,-3-4-104,-7-3-244,-1 0-280</inkml:trace>
  <inkml:trace contextRef="#ctx0" brushRef="#br0" timeOffset="18315.34">11308 1642 1229,'0'0'96,"0"0"-96,0 0 0,8 128 19,-1-63-4,-2 5-4,-5 4-3,0-4-7,-3-10 2,-10-17-1,4-11 0,3-18 1,4-9-1,2-5-1,0 0 4,0 0 0,8-14-5,21-9 0,11-4 0,7 9-1,2 10 0,-2 8-1,-5 0 1,-9 0 0,-12 10 1,-13 10-1,-8 3 2,-6 9 6,-29 4 5,-19 1-1,-6 4 0,-5-11-6,5-6 3,5-8-6,12-9 1,10-7-3,14 0-8,17-17-55,2-25-128,27-12-651</inkml:trace>
  <inkml:trace contextRef="#ctx0" brushRef="#br0" timeOffset="20829.27">12103 2346 575,'0'0'270,"0"0"-180,0 0-5,0 0 27,0 0-48,0 0-28,95-136-20,-61 69-9,-9-7 0,-7 2 0,-11 10-6,-7 18 2,0 16-3,-7 14 0,-15 10-8,1 4 5,0 0-6,0 18-2,8 5-2,11 8-6,2 5 2,11 2 6,21 5 7,11 0 2,7-7 2,-6 1 2,-10-3-2,-10-3 2,-18 3-5,-6-3 3,-4-4-3,-27 2 1,0-7 0,5-4-48,5-10-38,13-8-127,8 0-111</inkml:trace>
  <inkml:trace contextRef="#ctx0" brushRef="#br0" timeOffset="21376.66">12663 2014 784,'0'0'195,"0"0"-118,0 0-12,0 0-32,0 0 5,-33 104-15,19-63-4,8-1-12,3-4 5,3-5-4,0-9-3,9-5-3,11-5-2,4-7 2,-1-5 3,4 0-1,-1 0-2,-2-6-1,2-10 0,-7-2 1,-3-7 3,-3 2-5,-1-8 2,-1-5 1,-2 2-2,-2-2 1,-3 2-2,0 8 1,-1 8 1,-3 10 1,0 8 2,0 0-2,0 0-3,0 20-11,0 9 8,0 3 3,0-5 0,0-1 0,0-7 1,0-10-1,0-2 1,0-7 2,0 0 0,2-16-3,9-15-8,5-5-6,1-1 9,1 11 4,3 9 2,0 7-1,6 5 1,-3 5 3,4 0 0,-6 9-3,-2 14-1,-9 8 1,-6 3-2,-5 8 1,0 2-11,-9 2-84,-13 1-181,-3-11-55</inkml:trace>
  <inkml:trace contextRef="#ctx0" brushRef="#br0" timeOffset="21514.71">12935 1632 716,'0'0'0,"0"0"-79,0 0-219</inkml:trace>
  <inkml:trace contextRef="#ctx0" brushRef="#br0" timeOffset="21916.05">13472 1685 974,'0'0'132,"0"0"-115,0 128 63,0-64-43,0 8-7,1 2-4,-1 0-9,0-12-12,0-15-2,0-18 5,0-15-4,0-9 1,0-5-2,0 0 7,0-5 2,10-20-5,10-14-7,9-5-1,4 10 1,1 7-1,1 12 0,2 10 1,0 5 0,-3 5-2,-7 22 2,-11 4 4,-10 5 2,-6 3-3,-6 1 16,-29-2-10,-7-2 3,-2-6-8,-1-9 1,3-7-5,4-7 2,4-7-2,11 0-28,6-4-25,11-22-63,6-9-214,0-14-228</inkml:trace>
  <inkml:trace contextRef="#ctx0" brushRef="#br0" timeOffset="22156.86">13912 1764 468,'0'0'635,"0"0"-550,0 0-60,0 0 45,46 110-3,-44-37-19,-2 14-23,0 2 2,0-6-10,4-11-3,6-20-3,7-14-5,7-14-3,10-12-1,9-12 4,8 0 1,2-22-7,-5-9-22,-11-8-34,-18-2-40,-19-3-120,0-10-320</inkml:trace>
  <inkml:trace contextRef="#ctx0" brushRef="#br0" timeOffset="22302.08">13964 2019 982,'0'0'127,"0"0"-106,0 0 9,132-63 8,-76 37-27,-14-3-11,-15 5-41,-27 2-229,-13 5-170</inkml:trace>
  <inkml:trace contextRef="#ctx0" brushRef="#br0" timeOffset="22668.24">12666 1446 611,'0'0'176,"0"0"-67,118-37 33,-83 37-65,-6 0-37,-11 14-22,-16 9-11,-2-2 13,-5 4-6,-24-6 12,-8-7-3,-5-7-4,5-5 5,6 0 12,12-12-2,9-8-6,10 0-3,0-5-20,27 4-5,12-2-3,3 11-14,-5 8-90,-10 2-255</inkml:trace>
  <inkml:trace contextRef="#ctx0" brushRef="#br0" timeOffset="23492.11">6976 2839 483,'0'0'174,"0"0"-91,0 0 66,0 0-23,0 0-57,0 0-18,-46-14-26,61 24-23,34 12 25,32 2 22,32-2 7,38-8-18,50-4-5,45-3-15,43-6 4,29 5-6,26 2 3,15 6-8,9 7 1,11 1-5,0 2-5,7 1 8,4-4-3,0-1 1,3-3-1,-16 2-5,-17-1 13,-25 0 6,-30-2-6,-33-6-3,-40-6-4,-47-2 12,-54-2-13,-46 0-2,-39 0-2,-21 0-3,-21 0-43,-4 0-101,-64 0-197,-56 0-469</inkml:trace>
  <inkml:trace contextRef="#ctx0" brushRef="#br0" timeOffset="24093.05">9132 3984 717,'0'0'166,"0"0"-58,0 0-14,0 0-36,-136-20-15,78 26-15,-5 24-9,8 8-10,10 7 2,9 4 1,12-1-8,13-3-1,9-11-3,2-12 0,8-7 0,21-12 1,10-3-1,7-10 4,1-24-1,0-4-3,-6-6-5,-10 3 3,-12 0 2,-7 5 5,-12 6-4,0 9 0,0 13 10,0 8 27,0 0-12,0 3-24,0 21-2,0 12 1,0 4 7,0 2-5,15-3-1,3-4-1,7-5-1,-3-8 0,0-5-4,-2-5-36,-2-3-94,-4-9-195,-1 0-203</inkml:trace>
  <inkml:trace contextRef="#ctx0" brushRef="#br0" timeOffset="24684.27">9435 3531 820,'0'0'18,"0"0"-14,0 0 24,0 0 3,0 0-19,-53 114 0,35-104-5,2-10-4,3 0 10,2-5 2,-3-16-1,6-7-5,3-2 2,5 0-7,0 2-1,5 6-1,15 6 0,4 3-3,5 4 4,2 3-1,0 6 2,-2 0 5,-2 0 3,-7 15-4,-7 6 2,1 5-5,-7 6 11,-6 7 12,-1 2 1,0 5-10,-10 0 0,-17-2-8,-4 4-2,-5-10-5,-1-1-4,7-8 5,6-12-5,4-9 3,6-8 1,9 0-4,1-4 13,4-17-12,0 4 2,0-1-5,14 7 2,8 6-3,7 5 3,3 0 0,10 0 5,4 10 2,7-4 5,4-5 7,-1-1 20,-9 0 0,-6-3-11,-9-11-14,-13-2-9,-3-1-2,-5 2-3,-1 7-23,-4 6-59,-1 2-136,-5 0-421</inkml:trace>
  <inkml:trace contextRef="#ctx0" brushRef="#br0" timeOffset="24858.38">9909 4235 1056,'0'0'133,"0"0"-126,0 0 11,121-22 7,-58 0-13,-1-1-12,-2 1-112,-4-6-242,-12-3-138</inkml:trace>
  <inkml:trace contextRef="#ctx0" brushRef="#br0" timeOffset="25233.05">10500 3735 549,'0'0'468,"0"0"-402,0 0-48,0 116 59,0-55-14,0-6-21,0 3-23,0-5-8,0-4-2,0-8 1,0-9-4,-4-11-2,4-13-4,0-8 0,0 0 9,10-16-2,19-12 1,6-4-8,7 8 0,0 8 0,1 13 0,-3 3 0,-3 3-2,-9 18 2,-8 2 2,-18 2-1,-2 6 5,-22 1 11,-16 0-4,-6-4 0,-2-5-7,2-9-3,4-7 1,1-5-4,4-2-2,9 0-7,5-12-28,12-22-44,9-18-140,0-12-330</inkml:trace>
  <inkml:trace contextRef="#ctx0" brushRef="#br0" timeOffset="25854.24">11054 3479 124,'0'0'902,"0"0"-871,0 0-22,0 0-2,0 0 53,0 0-30,-5 120-12,-8-102-15,0-2 4,-1-8 2,5-6 4,5-2-11,-4 0 11,3 0-3,0-2-1,0-15-4,5-2-4,0-1-1,0 2 0,5 2 0,13 2-1,-1 0 1,1 4 0,0 2 0,-2 2 0,3 4-1,-1 2 1,1 0 2,0 8-1,-3 12 4,-1 1 3,-2 6-2,-1 5 5,-8 6 6,-4 0 2,0-2-4,0 3-9,-17-2-4,-10-2 4,-5 0-5,4-12 1,1-9-1,10-5 0,-2-9 4,10 0-2,6 0 2,-1-9-2,4-3-1,0-1-2,10 6-4,15 7 4,6 0 0,2 0 0,9 0 0,12 0 2,8 0 14,7 0 17,2-14 3,-7-3-10,-14-4-2,-14 1-8,-15 4-2,-6-7-4,-9 8-4,-3-6-3,-3-4-3,0 0-28,0-5-51,0 4-69,-19 3-391</inkml:trace>
  <inkml:trace contextRef="#ctx0" brushRef="#br0" timeOffset="27279.46">6084 1015 475,'0'0'218,"0"0"-52,0 0-6,0 0-80,0 0-15,0 0-30,-53-14-22,1 28-6,-10 5 6,-2 3-4,-7 3 0,-9-1-3,-1 2 9,-6-6-3,5 2-1,6-4-7,11-4-1,12 0 7,10-2-5,12-4 2,4 0 1,8 0-2,3 4-2,3 2-1,-1 10-1,3 10-2,2 16 0,2 19 2,7 19 3,0 20 4,0 18 5,0 26 2,0 15-2,3 7 10,1 5-8,1-12-3,-3-5 2,-2-8-10,0-8 9,0-10-8,0-6-2,0-9 0,-11-2-1,-3-13-3,1-11 2,1-17-2,4-14 0,-3-15 1,6-12 0,2-7-1,3-2 0,0 1 0,19 0 1,12 2-1,11-7 2,7-4 0,6-9 5,15-4-4,4-6-1,6-1-2,0 3-7,-3 1-63,2-2-79,-10-2-335</inkml:trace>
  <inkml:trace contextRef="#ctx0" brushRef="#br0" timeOffset="28178.17">13708 970 881,'0'0'125,"0"0"-107,126 0 31,-38 0 25,14 0-14,9 0-16,10 0-31,7 9 1,-5-2-4,-6 5-6,-23-2-2,-24 0 0,-26-1 0,-22-4-1,-13 0-1,-5 0 4,-4 8 9,0 5 1,0 15 8,0 18 1,0 15-2,0 18 0,-4 18-4,-1 21 0,1 13-5,2 19-1,2 13 0,0 3 0,9 3 0,16-6 2,6-1 5,0 4-7,-2-6-3,-2-1-2,-14 3-4,-13-8 1,0-18-1,-28-25 5,-15-33-3,-9-25 2,-10-18 14,-5-8-2,-2-15-10,-3-14-2,-1-3 2,4-8-3,3-16-5,12-1-5,11-3-29,12 0-37,16-6-40,8-8-192</inkml:trace>
  <inkml:trace contextRef="#ctx0" brushRef="#br0" timeOffset="28736.9">15855 1710 696,'0'0'138,"0"0"-72,0 0 31,0 0-37,0 0-27,0 0-11,61 4 4,-6-4-3,10 0-15,-1-9-8,-8-2-101,-14 2-258,-28 4-276</inkml:trace>
  <inkml:trace contextRef="#ctx0" brushRef="#br0" timeOffset="28893.07">15851 2023 909,'0'0'149,"0"0"-117,0 0 8,0 0 5,0 0 2,156-9-3,-69-6-26,-3 1-18,-19 0-183,-25-1-315</inkml:trace>
  <inkml:trace contextRef="#ctx0" brushRef="#br0" timeOffset="32582.42">17785 1476 796,'0'0'178,"0"0"-125,0 0-20,0 0 14,0 0-21,0 0 9,-91 93-14,62-76-10,3-5 8,1-9-1,0-3-3,5 0 1,7-3 2,5-17-6,4-3-7,4-4-5,4-2-1,17 4 0,8 4 1,7 3 3,7 13 0,-1 5-3,-1 0-3,-6 16 0,-11 18 3,-13 6 0,-11 9 1,0 6 2,-22 1 6,-12 4-2,-8-2-6,2-4 2,-3-5-1,2-8-2,2-10-2,6-13 2,5-12 3,9-6 1,8 0 3,9-18 2,2-8-9,6 3 0,23 3 1,9 13 7,7 7-4,0 0 0,-5 15 1,-3 11-5,-4 6 0,-5 3 0,-2 3 0,3-4-13,1-2-53,7-14-96,8-13-137,4-5-135</inkml:trace>
  <inkml:trace contextRef="#ctx0" brushRef="#br0" timeOffset="32814.72">18570 1371 1028,'0'0'62,"0"0"23,0 0 24,0 0-87,-156 152 3,114-59 1,9 11 4,8 9 13,11-2-17,14-2-6,0-14-11,29-19-9,23-22 1,9-18-1,13-19-17,9-17-98,-8-12-225</inkml:trace>
  <inkml:trace contextRef="#ctx0" brushRef="#br0" timeOffset="33458.42">19226 1712 515,'0'0'177,"0"0"-64,0 0 74,0 0-67,0 0-52,0 0 6,-58-48-36,20 48-23,-5 21-3,-1 14-4,-1 9-5,7 6-3,5 5 7,13-3-4,15-6-3,5-6-1,2-13-1,25-10-2,9-15 4,5-2-6,1-19-4,-1-18-5,-6-4 8,-7-1 7,-10 2 0,-9 3 2,-5 2 1,-4 10 13,0 6 9,0 9 5,0 8-3,0 2-3,0 0-24,0 9-2,0 16-2,0 14 4,0 5 2,0-4 1,7-1-3,9 0 1,0-7 0,-1-2-1,1-4-4,-1-3-29,-1-2-48,1-4-118,-1-14-183</inkml:trace>
  <inkml:trace contextRef="#ctx0" brushRef="#br0" timeOffset="34142.08">19783 2065 920,'0'0'167,"0"0"-104,0 0-10,51-114-29,-17 64-12,3-6-3,1-5-3,-4 1-4,-13 9-1,-8 10 2,-13 15 4,0 10-6,-8 10-1,-16 6 1,-7 0-1,-5 17-4,5 12-1,7 0 5,8 2-5,16 1-6,0 1-20,14-4-8,21 3 9,5-1 21,0-1 6,-4-4 3,-12 3 0,-8 0-2,-14-2 1,-2 6-1,-4-5 1,-16-4-2,-3-5-18,6-5-56,7-13-103,10-1-10,0-15-144</inkml:trace>
  <inkml:trace contextRef="#ctx0" brushRef="#br0" timeOffset="34658.89">20273 1733 995,'0'0'50,"0"0"30,0 0-15,0 0-60,0 0 0,0 0 0,-56 118-2,54-85 3,2-3-3,0-2-1,0-3-2,10-4 0,4-4-4,7-9 4,-1-7-1,2-1 1,3 0-1,-5-19 1,2-9 3,-4-7 2,-4-2 1,-1-6-2,-5 5-1,-3 11-1,-1 13 5,-4 7 13,0 7-2,0 0-18,0 0-4,0 21-12,0 6 16,0 4 1,0-5 1,0-8-2,0-9 2,0-2-2,3-7-4,2 0-4,3-10-6,10-18 1,2-6-17,5 2 6,-1 6 22,-1 7 4,-4 14-2,2 5 1,-1 0 5,-6 0 2,1 19-1,-6 3-3,-3 5-1,-4 5-3,-2-2 0,0 2-7,0-1-79,-8 1-157,-8-6-37,-2-5-143</inkml:trace>
  <inkml:trace contextRef="#ctx0" brushRef="#br0" timeOffset="34989.95">20293 1435 971,'0'0'54,"0"0"-23,0 0 25,0 0-56,0 0-1,125-74-1,-104 74-8,-15 0 0,-6 2 1,0 11 9,-5 0 7,-17 1 5,-3 0 0,-1-5-4,4-9 2,4 0 12,5 0 11,3-5-1,4-9 3,6-2-23,0 2-10,0 2-2,6 6-9,15 6-19,-1 2-127,-1 25-186,4 1-248</inkml:trace>
  <inkml:trace contextRef="#ctx0" brushRef="#br0" timeOffset="35507">21196 1710 917,'0'0'89,"0"0"-30,0 0 43,0 0-81,0 0-10,0 0-5,-130 30-1,95 0 5,2 6-3,7 3-2,7 2-2,10 3-3,7-9 5,2-3-5,0-10-4,16-7-2,13-15 4,4 0-5,3-15 6,0-16 0,-6-8-2,-9 0 3,-6 1 5,-8 3 3,-5 3 8,-2 7 14,0 13 16,0 8-5,0 4-12,0 0-9,0 0-20,0 23-5,0 13 2,0 8 3,0 2 1,0 4-1,6 0-1,8-3-1,2-8-18,5-12-32,7-18-66,1-9-107,3-16-206</inkml:trace>
  <inkml:trace contextRef="#ctx0" brushRef="#br0" timeOffset="35763.21">21521 1550 966,'0'0'134,"0"0"-79,0 0-10,0 0-36,0 0 3,0 126 12,0-64 4,3 6 12,0 3-19,1-4-7,7-2 2,7-14-12,1-10 1,4-15-4,2-12 0,3-10 3,2-4-4,3-10-5,-2-21-53,-4-13-104,-10-3-190,-9-11-315</inkml:trace>
  <inkml:trace contextRef="#ctx0" brushRef="#br0" timeOffset="35920.71">21552 1809 1101,'0'0'49,"0"0"-43,128-36 31,-59 19-22,-3 4-6,-9 1-9,-18 3-91,-20 1-304</inkml:trace>
  <inkml:trace contextRef="#ctx0" brushRef="#br0" timeOffset="36430.38">20030 3196 921,'0'0'167,"0"0"-141,0 0 15,0 0-10,0 0 14,141 12 16,-58-12-23,3-14-6,-4-2 4,-15 0-17,-22 6-12,-16 4-7,-8 2 0,-14 1-12,3-2-32,1-4-69,0-6-121,2-7-235</inkml:trace>
  <inkml:trace contextRef="#ctx0" brushRef="#br0" timeOffset="36932.03">21016 2817 1087,'0'0'31,"0"0"-30,0 0 11,0 0 6,35 129 31,-16-71-20,-4 2 8,1 0-8,-8-2-10,1-8-14,-5-7 3,-4-12-4,0-14 1,0-9-4,0-6 3,0-2 0,0 0 6,0 0-3,0-10 1,8-11-8,3-6-6,9-2 3,9 5 1,5 2 1,9 4 0,3 7 1,0 11-1,-4 0 1,-4 0-2,-13 21 2,-12 4 1,-13 4 1,0 5 2,-20 0 5,-23-1 9,-8-6-5,-3-5-5,6-9 1,3-5-4,7-8-4,9 0 2,12 0-2,9-7-1,8-8-36,0-8-69,23 1-269,8-2-211</inkml:trace>
  <inkml:trace contextRef="#ctx0" brushRef="#br0" timeOffset="37509.1">21758 3360 42,'0'0'770,"0"0"-664,0 0 20,0 0-64,0 0-33,95-106 17,-63 57-38,-1-6 6,-2-1-6,-9 8 6,-16 9-5,-4 17-3,0 11-4,-24 9-2,-7 2-8,-5 2 6,1 18 0,6 4-8,10 4 0,13 2-9,6 0-19,12 0-8,23-2-1,9-1 30,12-4 13,-2 0 4,-6-2 3,-11 3-1,-18-4-1,-14-1-1,-5 1 0,-7-2 3,-24 2 3,-2-8-6,6-5-23,7-7-98,11 0-77,9-11-99</inkml:trace>
  <inkml:trace contextRef="#ctx0" brushRef="#br0" timeOffset="38048.01">22300 3101 667,'0'0'337,"0"0"-263,0 0 8,0 0-29,0 0-38,0 0-13,-9 38 2,-5-3 3,8 1-3,1-2-3,5-3 4,0-1-5,0-4 1,13-7-1,10-6 0,1-4 1,8-7-1,1-2 0,-2 0-3,0-7-5,-6-15 5,-2-9 3,-8-3 1,-2-6 2,-4 2 0,-4 7 2,-1 8 0,-3 11 6,-1 10 8,0 2-14,0 0-5,0 2-10,0 16 6,0 4 0,-1-6 8,-3-3-4,4-6 0,0-5-2,0-2-2,0 0-2,0-6-6,13-14-8,9 0 4,5 2 16,0 4-1,-3 3 1,1 10 0,-3 1 1,0 0 13,-3 0-2,-7 15 3,-1 5-8,-3 6-3,-8 6-1,0-1-2,0 1 3,-5-2-4,-9-3-17,-1-8-50,-1-3-82,0-7-114,-5-8-57</inkml:trace>
  <inkml:trace contextRef="#ctx0" brushRef="#br0" timeOffset="38329.12">22307 2641 954,'0'0'77,"0"0"-69,0 0 29,0 0-24,0 0-13,0 0 0,111 56 5,-118-44 8,-17-10 3,-3-2-2,4 0 11,8-8 28,3-8 1,9 0-32,3 0-7,0 4-14,19 3-2,10 7-1,7 2-87,-1 0-167,4 16-373</inkml:trace>
  <inkml:trace contextRef="#ctx0" brushRef="#br0" timeOffset="38746.29">23035 2854 1166,'0'0'47,"0"0"-36,0 0-11,31 130 16,-16-80-4,-6 3-2,-4-4-2,-5-3 3,0-14-8,0-9 9,0-14-6,0-7-6,0-2 4,0 0 8,0 0-7,12-10 1,9-6 1,6-1-7,7 3-1,-1 3 1,-4 9 0,-2 2 0,-2 0 2,-6 0-1,-5 18 2,-4 6 6,-10 2-2,0 3 0,-24-2 6,-13-3-4,-3-5-1,-2-9-4,-1-9-3,5-1-1,3 0 0,5-15-25,10-12-39,11-7-111,9-12-325</inkml:trace>
  <inkml:trace contextRef="#ctx0" brushRef="#br0" timeOffset="39002.17">23562 2809 1215,'0'0'33,"0"0"-23,0 0-10,0 0 21,19 144 17,-11-88-24,-6 4 5,2-2-8,5-3 10,4-7-4,7-8-4,5-12-6,2-12-5,2-9 0,0-7 4,2 0-6,0-20 0,-8-8-40,-11-7-48,-12-1-139,-6-7-478</inkml:trace>
  <inkml:trace contextRef="#ctx0" brushRef="#br0" timeOffset="39137.97">23501 3110 981,'0'0'172,"0"0"-170,136-38 6,-62 14-8,-5-3-2,-17 0-258,-24-4-409</inkml:trace>
  <inkml:trace contextRef="#ctx0" brushRef="#br0" timeOffset="39346.29">24038 2614 1154,'0'0'37,"0"0"-8,172 85 49,-97-34-30,-1 6 29,-11 4-35,-23 2-19,-22 8-8,-18 7-7,-29 4-5,-29 4-2,-15-6-2,-14-5-47,-7-16-72,-7-19-278</inkml:trace>
  <inkml:trace contextRef="#ctx0" brushRef="#br0" timeOffset="39968.34">18282 3521 555,'0'0'101,"0"0"-50,0 0 30,0 0-52,0 0 67,0 0 5,86 97 1,-7-70-5,31-2-32,23-4-21,28-4-9,27 5-5,24-6 6,30 4-18,22-4-7,28-9-2,23-3-8,9-4 1,19 0-2,7-15 4,9-11 5,0-2 0,-7 2-4,-18 8-4,-22 5 15,-35 3 0,-37 6 1,-39-4-7,-47 1 1,-40-4-4,-43-3 1,-28 6 6,-25 2-6,-10 2-3,-8 1-5,0-4 0,-31-1-31,-20 4-64,-23-2-65,-13-2-308</inkml:trace>
  <inkml:trace contextRef="#ctx0" brushRef="#br0" timeOffset="40825.05">18635 4529 483,'0'0'141,"0"0"-88,0 0 26,0 0 15,0 0 50,0 0-78,-63 87-29,38-71-14,1-3 0,0-10-8,1-1-2,3-2 1,5 0 4,-1-20-9,9-9 9,7 0-16,0-4-1,23 0 1,12 2-1,8 9 3,-1 8-3,-2 14 0,-6 0-1,-3 19-1,-7 12 1,-7 14 0,-7 1 0,-10 4 3,0 2-1,-4 0-2,-21 5 5,-6-3-2,-4-4-2,-1-6-1,3-12 1,-1-10-1,8-12 3,1-10-2,9 0 7,6-8-8,9-8 0,1-2-5,4 7 5,23 3-2,11 7 2,5 1 3,3 0 6,1 14-2,-5 2-5,-7 1 4,-1-5 3,-5-4-2,0-3 3,-2-5 1,0 0-7,0 0-4,0-6-18,2-10-98,-2-6-246,-4-6-396</inkml:trace>
  <inkml:trace contextRef="#ctx0" brushRef="#br0" timeOffset="41116.26">19600 4496 1016,'0'0'26,"0"0"5,0 0 127,0 0-126,0 0-11,-145 68-6,106-8 4,5 14 6,5 10-4,6 1-7,12-2 3,11-4-3,0-7-7,7-3-4,18-11 1,0-12-8,3-13 3,1-15-55,2-18-54,1 0-141,-1-34-170</inkml:trace>
  <inkml:trace contextRef="#ctx0" brushRef="#br0" timeOffset="41550.84">19928 4807 969,'0'0'43,"0"0"-18,0 0 94,0 0-76,-139 70-14,107-36-6,4 2-10,9 0-4,3-6-2,13-2-6,3-3 1,0-12-2,19-3-3,5-10-12,7 0-12,5-16 15,-1-16-6,-1-1-10,-7 1 23,-7 3 5,-7 5 2,-7 5 1,-4 6 21,-2 6 24,0 5-11,0 1 4,0 1-14,0 1-14,0 24-11,-4 9 2,2 6-1,2-6-2,0 0-1,21-4 1,8-10-1,10-8-5,3-12 5,1 0-3,-3-7-20,-7-12-54,-10-9-107,-12-4-166,-11-5-292</inkml:trace>
  <inkml:trace contextRef="#ctx0" brushRef="#br0" timeOffset="42122.89">20264 4374 802,'0'0'62,"0"0"-42,0 0-16,0 0 7,0 0 9,0 0 0,-75 53 9,55-50 9,0-3-13,6 0 10,3-3-19,4-12 4,3 1-18,4-3 6,0-1-7,8 0-1,19 1 0,9 0 0,2 7-1,2 5 1,-3 5 1,-5 0-1,-7 0-4,-3 20-3,-11 1 6,-2 5 1,-6 0 4,-3 2 2,0 1 9,-11 0-5,-10 3 1,-5 0-6,-5-1-1,-1-5-2,2-6 0,9-11-2,3-4 0,9-5-9,5 0 4,4 0-9,0-2-1,0 2 0,15 0 8,14 0-3,6 4 6,10 4 4,9-2 17,4-2 7,-2-4 30,-3 0-2,-18-2-8,-8-10-18,-13-2-9,-10-2 2,-1-3-5,-3 4-13,0 3-1,0 7-43,0 2-77,0 1-165,5 2-309</inkml:trace>
  <inkml:trace contextRef="#ctx0" brushRef="#br0" timeOffset="42296.18">20806 4949 1118,'0'0'116,"0"0"-111,0 0-5,123-19 22,-65-2-14,-2-2-8,-10 0-154,-13-6-205,-8-7-299</inkml:trace>
  <inkml:trace contextRef="#ctx0" brushRef="#br0" timeOffset="42675.83">21261 4560 1005,'0'0'99,"0"0"-84,0 102 69,4-52-47,4 1-11,-3 0-10,-2-2-9,-3-9-4,0-13 1,0-12-2,0-10-1,0-5 0,0 0 9,7 0-1,10-11-3,10-5-2,11 0-3,5 5 0,3 6-1,1 5 1,-7 0 0,-12 0 2,-11 12 0,-11 6 8,-6 3 0,0 4 4,-16 1 2,-17 1 8,-7-4-10,-4 0-11,1-10-3,3-3 2,3-4-3,6-6-1,4 0-1,6 0-24,10 0-27,6-8-50,5-18-190,0-12-356</inkml:trace>
  <inkml:trace contextRef="#ctx0" brushRef="#br0" timeOffset="43260.17">21863 4375 785,'0'0'114,"0"0"-112,0 0 40,0 0 5,0 0-30,0 0-6,-43 62-2,32-62-3,3 0 2,0 0 3,4-7-6,2-10-5,2 2-4,0-6-7,0 5-6,8 0 13,12 2 8,1 6-2,2 2 9,0 2-1,1 4 3,2 0-8,-4 0 4,0 3 2,-4 14-4,-2 7 2,-5 8 17,-9 6-5,-2 6 2,0 1-7,-18 1-4,-9-4-4,-1-6-5,-1-5 1,2-11-4,2-11 9,3-4-8,3-5 3,2 0 1,11-11-4,6-3 0,0 2-1,0 3-1,15 6 1,12 1 6,8 2-5,11 0 10,4 0-1,10-2 6,1-8 21,-3 0 1,-11-2-7,-14 2-6,-15 0-4,-11 0-17,-7 0-4,0-4-4,0-6-53,-18-5-73,5-3-196,6-2-247</inkml:trace>
  <inkml:trace contextRef="#ctx0" brushRef="#br0" timeOffset="43479.19">22465 4359 918,'0'0'96,"0"0"10,156 92 29,-96-32-76,-5 15 4,-10 10-23,-18 7-5,-25 0-8,-2 6-7,-37 0 0,-15-4-5,-6-11-11,6-20-3,4-22-1,3-22-16,7-14-33,3-5-34,-3-8-132,-3-26-426</inkml:trace>
  <inkml:trace contextRef="#ctx0" brushRef="#br0" timeOffset="44160.98">17940 1351 460,'0'0'185,"0"0"-51,0 0 53,0 0-91,0 0-42,0 0-32,-116 76-9,41 1 17,-9 7 21,-8 1-16,-1-6-4,1 0-11,3-5-6,2 2-5,12-11-8,19-10 4,21-13-3,26-14-2,9-8-43,38-5-92,34-8-67,20 0-220</inkml:trace>
  <inkml:trace contextRef="#ctx0" brushRef="#br0" timeOffset="44636.89">18764 4185 913,'0'0'129,"0"0"-93,-98 131 88,51-76-45,-2 8-26,-9 5-5,-2-3-8,0 4-15,5-5-1,3-8-16,7-3-4,9-12-4,13-14-2,9-9-22,14-17-61,0-2-165,8-48-394</inkml:trace>
  <inkml:trace contextRef="#ctx0" brushRef="#br0" timeOffset="45576.99">2625 6527 663,'0'0'181,"0"0"-79,0 0-24,0 0-27,0 0 29,0 0-16,116 28-43,-56-28-6,3-6-15,-1-9-1,-8 4-123,-12-1-167,-24 1-179</inkml:trace>
  <inkml:trace contextRef="#ctx0" brushRef="#br0" timeOffset="45734.96">2670 6786 784,'0'0'144,"0"0"-144,0 0 20,0 0 23,162 34 19,-80-34-9,-4-10-47,-11-2-6,-14 2-176,-18-7-185</inkml:trace>
  <inkml:trace contextRef="#ctx0" brushRef="#br0" timeOffset="45972.91">2932 6312 873,'0'0'68,"0"0"-39,0 0 3,0 0-26,120-17 23,-46 46 28,-4 15-3,-16 16-2,-17 5-14,-17 8-8,-20 6-12,0 7 7,-34 3-8,-12-5-5,-3-10-6,4-18-6,14-13 0,13-16-63,18-18-154,0-9-313</inkml:trace>
  <inkml:trace contextRef="#ctx0" brushRef="#br0" timeOffset="46435.84">4482 6649 771,'0'0'201,"0"0"-107,0 0-11,0 0-55,0 0-13,0 0 34,36 156 0,-29-81-6,-5-2-21,-2-6 4,0-10-2,0-6-3,0-8-3,0-15-5,0-8-2,0-12-4,0-4-4,0-2 0,0 0-3,6 3 1,17 0 1,8-3-1,5-2-1,8 0-16,7-7-39,0-14-44,-8-6-133,-16-2-429</inkml:trace>
  <inkml:trace contextRef="#ctx0" brushRef="#br0" timeOffset="46625.97">4704 6641 558,'0'0'433,"0"0"-427,0 0 9,148-54 2,-101 45-16,-5 2-1,-7-5-180,-11-1-314</inkml:trace>
  <inkml:trace contextRef="#ctx0" brushRef="#br0" timeOffset="46812.68">5140 6360 1220,'0'0'31,"0"0"-21,0 0 3,0 0 5,-12 123 16,12-83-18,0 2-5,0-3-11,5-4 0,2 1-26,1-2-101,1-10-181,1-3-228</inkml:trace>
  <inkml:trace contextRef="#ctx0" brushRef="#br0" timeOffset="47016.84">5590 6508 642,'0'0'443,"0"0"-425,158-27 39,-68 13 25,-1-3-47,-2 6-2,-18 4-29,-17 5-4,-17 2-4,-21 0-101,-11 0-86,-3 0-174,-17 0 16</inkml:trace>
  <inkml:trace contextRef="#ctx0" brushRef="#br0" timeOffset="47329">5582 6607 750,'0'0'125,"0"0"-33,-35 159 55,35-91-65,10 7 5,9 6-18,6 3-31,-5 8 14,0 12-19,-4 9-15,-5 7 2,-5 8-3,-4-5-10,-2-3 5,0-8-5,0-5-2,-10-17 1,1-13 0,7-19 1,2-27-4,0-11-2,11-11-2,22-9-1,16 0 2,16-17 0,13-11 0,6-4-27,5-6-67,-6-8-102,-14-14-662</inkml:trace>
  <inkml:trace contextRef="#ctx0" brushRef="#br0" timeOffset="47928.91">6914 6847 997,'0'0'28,"47"-104"-5,-5 43 45,10-6-29,-1-2-3,-11 4-15,-18 7-14,-15 16 6,-7 14-8,-7 17 5,-22 11-4,-7 0-6,-2 14-2,5 11-1,10 3 0,12 2-1,10 3-2,1 2 2,15 4 1,23-2 3,10-1 0,6-2 3,2-3-2,-6-4 1,-13-3 3,-14-3-1,-14 1-3,-9-2 6,0 2-3,-18-2 2,-7-2-6,-1-8-21,-1-10-90,2 0-122,5-19-237</inkml:trace>
  <inkml:trace contextRef="#ctx0" brushRef="#br0" timeOffset="48537.29">7572 5877 802,'0'0'100,"0"0"-100,0 0 23,0 0-16,0 0 1,0 0 1,-56 64-5,38-54 4,-2-6 1,1-4 0,5 0 15,2 0 4,6-11-5,3-10-6,3 1-12,0 0-3,3 2-2,15 2 1,3 4-1,4 6 0,6 3 2,-3 3 0,4 0 0,-5 23 0,-4 9 1,-6 5 10,-6-2 15,-8 7 6,-3-1 3,0 0-4,-23-2-10,-3-3-10,-3-6-7,2-8-2,1-4-1,-1-10 3,9-4-2,3-4-1,5 0-1,7 0-1,3 0-1,0-2 0,15 0-1,16 2 0,11 0 0,14 0 1,8 0 1,5-6 7,3-4 15,-9-3 4,-13-2-6,-11 1 1,-12-4 4,-12 0 6,-7-4-7,-5 0-10,-3 0-7,0 3-5,0 9-3,0 8-7,-5 2-49,-1 12-78,-1 19-209,-7 7-274</inkml:trace>
  <inkml:trace contextRef="#ctx0" brushRef="#br0" timeOffset="48935.21">6473 7374 755,'0'0'61,"0"0"-60,0 0 128,216 29-3,-71-29-13,44 0-45,25-3-28,27-14-5,11-3-19,-1-4-3,11-2-11,-7-2 9,0-1 24,-12-3 12,-29 3-25,-35 0-17,-42 4 7,-45 2-8,-32 8-2,-30 0 0,-17 9-2,-13-2 0,-13 6-13,-39 2-55,-36 0-85,-27 16-231,-34 16-191</inkml:trace>
  <inkml:trace contextRef="#ctx0" brushRef="#br0" timeOffset="49392.39">7063 8470 801,'0'0'139,"0"0"-96,0 0 14,92-128-9,-53 75 1,-2 4-16,-9 4-19,-16 7-5,-10 8-3,-2 10-3,-4 8-3,-23 10-13,-5 2-28,-3 4-1,8 16 26,7-1 8,9 4 4,11 0-3,0-2 1,20 4-1,18 3 5,8-5 2,6 1 2,-7 2 2,-7 1 10,-16 0 4,-11 4 5,-9 1 8,-2-2-10,0 0-8,-20-2-7,2-10-4,0-4-2,2-8-29,6-6-43,3 0-128,3-29-108</inkml:trace>
  <inkml:trace contextRef="#ctx0" brushRef="#br0" timeOffset="49984.86">7650 7768 784,'0'0'104,"0"0"-104,0 0 0,0 0 13,0 0 3,0 0-9,-29 81 4,15-76-1,1-5-1,-3 0 11,3 0-2,-2-8 6,10-10-1,-2-3-16,5-2-1,2 0-2,0 6-4,4 1 2,12 8-2,6 2 2,0 4-4,3 2 2,-1 0-2,1 6 2,-5 11 1,-7 0 2,-1 5 5,-8 6 9,-4 2 16,0 6-6,-8 4-11,-15 1-6,-4-4-6,2-3-2,-1-9 1,6-9-2,4-11 5,3-5 0,6 0-1,2 0 5,5 0 1,0 0 0,0 0-6,10 0-3,14 0 2,10 0 9,10 0 2,8 0-3,1 0 1,2 0 11,-1-19 8,-10-3 3,-5-3 2,-14-1-8,-10 5-8,-11-1-10,-4 5-9,0 7-2,0 5-19,0 3-52,0 2-63,0 0-208,0 3-311</inkml:trace>
  <inkml:trace contextRef="#ctx0" brushRef="#br0" timeOffset="50180.52">8251 8097 1130,'0'0'27,"0"0"10,0 120 19,0-76-18,10 5 3,-4 2-28,0-2-5,-3-6-4,-1-2-4,-2-9-36,0-3-107,0-12-224,-2-9-235</inkml:trace>
  <inkml:trace contextRef="#ctx0" brushRef="#br0" timeOffset="50354.21">8082 8497 205,'0'0'926,"0"0"-902,0 0-15,0 0 2,107-132-9,-37 100-2,-2 2-52,-2 2-195,-7 2-230</inkml:trace>
  <inkml:trace contextRef="#ctx0" brushRef="#br0" timeOffset="50742.19">8818 8104 1030,'0'0'53,"0"0"-8,0 0 17,0 0-15,-119 117-12,88-66-15,4 2-11,5 3-7,9-5 8,11-5-10,2-10 4,0-10-4,20-18-1,11-8-16,5-12-8,2-30 1,-3-11-6,-4-2 6,-13 5 5,-7 10 17,-6 9 2,-5 11 3,0 8 24,0 8 24,0 4-7,0 0-6,0 0-13,0 14-11,0 15-2,0 6 2,4 5 2,18-4-8,10-3-4,5-9 0,4-11-3,5-8-1,-3-5-18,-5-12-37,-11-18-61,-14-8-222,-11-4-405</inkml:trace>
  <inkml:trace contextRef="#ctx0" brushRef="#br0" timeOffset="51311.91">9214 7677 983,'0'0'97,"0"0"-94,0 0 29,0 0-15,0 0-7,0 0 0,-29 107-7,5-96 3,2-10-4,-1-1-1,5 0 5,5-6-4,3-6 2,10 0 2,0-2-6,6-2-1,23-2 0,4-2 1,5 2-3,4 6 3,1 1 0,-3 8 1,-3 3-1,-5 0 5,-5 24 2,-5 8 5,-9 4 15,-6 6-10,-7 2 7,0 2-4,-9 1-7,-20-3-6,-2-6-4,-5-6-2,4-14 0,4-9 4,3-9-5,12 0 7,5 0-5,8-1-2,0-9 2,8 4-6,15 2 4,6 4 0,5 0 7,6 0 0,13 0 9,5-2 9,4-12 15,1-4 3,-3-7-7,-16 4-8,-11 5-13,-17 3-9,-11 4-3,-5-4-3,0-1-14,0-9-46,0-5-61,-5-9-181,1-9-591</inkml:trace>
  <inkml:trace contextRef="#ctx0" brushRef="#br0" timeOffset="52091.93">9634 7618 501,'0'0'165,"0"0"-81,118-21 87,-67 21-45,4 23-12,6 14-27,1 14-20,-6 11-14,-9 10-6,-18 11-8,-20 3-13,-9 7-1,-16 2-10,-22-3-9,-6-7-6,1-17 0,3-13-1,5-22-25,-3-13-38,-7-15-38,-7-5-134,-11 0-280</inkml:trace>
  <inkml:trace contextRef="#ctx0" brushRef="#br0" timeOffset="52481.84">6569 8013 856,'0'0'133,"0"0"-63,0 0 36,0 0-42,0 0-28,-119 100 0,82-14-9,3 26 2,12 17 0,11 7 5,11-5-14,4-15-8,34-12-9,24-20-6,21-13-8,20-22-76,23-36-131,8-19-407</inkml:trace>
  <inkml:trace contextRef="#ctx0" brushRef="#br0" timeOffset="52954.08">10566 7541 781,'0'0'166,"0"0"-79,0 0 12,0 0-48,-79 104 12,48-25 0,-2 13-14,8 5-5,12-2-9,8-8-9,5-11-9,5-12-7,21-10-7,4-11-1,8-7-2,2-9-6,4-8-67,3-13-79,-7-6-241</inkml:trace>
  <inkml:trace contextRef="#ctx0" brushRef="#br0" timeOffset="53306.81">10849 8261 718,'0'0'263,"0"0"-242,26-132 4,6 69 9,1-3-12,-6 11 15,-11 9-14,-11 14-8,-5 11 8,0 11-4,-17 7 2,-11 3-20,-2 6-1,5 15-1,6 5 1,12 4-11,7 1 3,7 3-3,24 2 0,11-6 5,10 1 3,-3-8 3,2 0 4,-9 0 7,-11 1 7,-15-1 3,-16 0-11,0 5 3,-9-1-3,-18-3-9,-4-9-1,4-6-69,1-9-67,5-2-168,2-30-150</inkml:trace>
  <inkml:trace contextRef="#ctx0" brushRef="#br0" timeOffset="53855.08">11229 7379 977,'0'0'67,"0"0"-58,0 0-4,0 0 6,0 0 3,0 0 12,-13 38-22,-5-23 5,-1-8-6,3-7 6,3 0-3,-1 0 1,9-7 0,5-10-4,0-1-3,0 0 0,13 0-2,7 2 2,8 6 0,3 3 0,4 7-2,4 0 1,-4 0 1,-2 19 0,-10 9 5,-8 3 3,-10 4 7,-5 3-1,0 0 5,-23 5-7,-7-1-6,-2-4-3,4-7-2,3-11 0,9-8 0,5-9 1,7-3 7,4 0-3,0-3-4,0-9-1,17 4 1,8 3 1,10 1 5,6 0 6,3 0 15,1-2-1,-1-2 0,-9 1-2,-12-2-7,-6-2-9,-7 0-5,-1-4-2,0-1-3,-2 0-23,4 5-46,0 8-100,0 3-227,-4 0-225</inkml:trace>
  <inkml:trace contextRef="#ctx0" brushRef="#br0" timeOffset="54074.8">11789 7828 1113,'0'0'93,"0"0"-75,0 0 20,-16 107-10,16-59-5,5 0-7,2-1-13,-3 2-2,-2-3-2,-2-4-6,0 0-76,0-6-118,0-6-194</inkml:trace>
  <inkml:trace contextRef="#ctx0" brushRef="#br0" timeOffset="54216.16">11665 8263 588,'0'0'429,"0"0"-406,0 0-18,141-112-2,-68 71-3,0-3-117,-9 1-152</inkml:trace>
  <inkml:trace contextRef="#ctx0" brushRef="#br0" timeOffset="54565.89">12224 7816 994,'0'0'109,"0"0"-77,0 0 45,0 115-33,0-63-6,0-3-20,0 2-11,0-10-5,0-16 2,0-11-2,0-9-3,0-5 2,0 0 3,4-11 3,16-10-6,9 0 0,5 3 0,3 4-1,6 9 1,-3 5-1,-2 0 4,-9 3 0,-11 19 5,-15 2-2,-3 6 12,0 7 10,-32-3-4,-9 3-13,-3-9-3,-3-1-4,3-7-4,2-11 0,5-9-1,6 0-13,7-5-41,8-29-42,6-13-195,7-15-384</inkml:trace>
  <inkml:trace contextRef="#ctx0" brushRef="#br0" timeOffset="55037.92">12685 7420 1064,'0'0'55,"0"0"-53,0 0 13,0 0 3,0 0-9,0 0-8,-62 83 0,49-83 2,-1 0-3,5-15-3,5-12-6,4-1 7,0 1-9,8 0 2,15 5 1,2 5 4,-1 8 1,8 6 3,1 3-3,-1 9 1,3 17 2,-11 6 0,-4 5 2,-6 5 8,-12 1 9,-2 5 0,-7 2-3,-24-1-7,-6-7-7,2-10 3,2-9-5,6-16 1,5-7 1,6 0-1,14-2 2,2-10-3,0 0-3,25 6 3,4 6 8,0 0 22,6 0-8,1 0 13,-3 8-9,1 4-20,-5 0-3,-5 1-3,-2-4-95,-4-6-238,-4-3-383</inkml:trace>
  <inkml:trace contextRef="#ctx0" brushRef="#br0" timeOffset="55278.91">13225 7474 1191,'0'0'79,"0"0"-67,124 41 41,-70 11-9,-10 13-3,-9 11-12,-20 9-9,-15 4-4,-4 10 2,-32-5-2,-11-8-3,-4-16-11,2-22 0,3-21-2,11-22-8,6-5-25,9-28-29,11-24-48,9-16-142,0-14-392</inkml:trace>
  <inkml:trace contextRef="#ctx0" brushRef="#br0" timeOffset="55812.91">13468 6162 1014,'0'0'45,"0"0"-38,191-24 26,-102 19 41,-3 4-37,0 1 0,-13 0-21,-15 0-9,-10 0-2,-15 0 9,-10 0 2,-8 0 4,-6 0-3,-2 0 3,-1 8 3,-2 8-2,5 12 8,1 17 7,-2 17-4,5 12-5,-1 20-6,3 12-1,1 18-5,-1 12 1,6 4-6,-1 1-2,1 0 3,2-2 1,-2 4-2,-5 6-1,-10-3-1,-6-5-7,-12-5 3,-31-14 2,-9-3 0,-11-11 10,-3-20 0,-1-23 1,2-28-1,4-16-3,6-16-2,0-5-8,1 0-3,4 0-16,8-14-73,9-11-32,13-18-39,7-27-407</inkml:trace>
  <inkml:trace contextRef="#ctx0" brushRef="#br0" timeOffset="56204.45">15461 7110 780,'0'0'355,"0"0"-302,0 0-22,0 0 21,0 0-25,170-15-2,-97 2-19,-13 3-6,-14 8-24,-17 2-152,-24 0-193</inkml:trace>
  <inkml:trace contextRef="#ctx0" brushRef="#br0" timeOffset="56357.81">15447 7458 919,'0'0'149,"0"0"-88,0 0 22,0 0-43,0 0 23,172 20-34,-92-37-27,-9 5-2,-10 2-96,-20-6-310</inkml:trace>
  <inkml:trace contextRef="#ctx0" brushRef="#br0" timeOffset="57626.57">17166 6745 938,'0'0'76,"0"0"-64,0 0 119,0 0-81,0 0-27,0 0 14,-71-109-10,38 97-5,-8 3 12,-3 7-8,-4 2-5,-3 4 1,2 24-9,4 9-6,7 12 1,14 20-1,11 19-6,10 14 4,3 16 2,0 14 1,18 11-1,0 15-6,1 9 0,-2 3 1,-3-5 0,-6-11-1,-5-11 3,-3-19-1,0-18 17,-18-22 5,-9-21-2,-7-22-3,-1-14-10,-3-15-5,-2-12-3,5 0-2,6-10-11,7-4-24,17 11-24,5 3-44,0 0-174,17 17-347</inkml:trace>
  <inkml:trace contextRef="#ctx0" brushRef="#br0" timeOffset="57999.9">16965 9189 344,'0'0'820,"0"0"-748,0 0-42,-44 135 54,44-92-67,0-4-8,2 1-8,11-12-1,3-3 1,1-16-1,6-9 0,6 0-1,4-18 1,3-22 5,-2-6-4,-8-7 1,-10-5 0,-16 9 1,0 5-1,-16 12 17,-22 12 18,-7 16-19,-3 4-5,1 0-9,7 6-4,8 4-2,15-2-41,10-4-45,7-4-147,0-4-393</inkml:trace>
  <inkml:trace contextRef="#ctx0" brushRef="#br0" timeOffset="58588.61">17284 5613 623,'0'0'273,"0"0"-141,0 0-42,0 0-12,0 0 0,13 154-23,-11-88-24,4-2-4,-3-3-2,2-8 1,4-9-10,2-7-7,3-9-7,-3-8-2,9-8 1,0-10-2,4-2-11,7 0-29,0-21-27,-8-2-81,-15-5-255</inkml:trace>
  <inkml:trace contextRef="#ctx0" brushRef="#br0" timeOffset="58730.69">17217 5978 903,'0'0'156,"0"0"-140,0 0 7,167-92-23,-86 63-37,-8 0-290</inkml:trace>
  <inkml:trace contextRef="#ctx0" brushRef="#br0" timeOffset="59470.07">17953 7432 813,'0'0'105,"0"0"10,0 0 19,0 0-88,0 0-8,-143 81-3,116-33-19,2 1 1,7 1 4,10-7-9,8-2-3,0-11-3,11-8-6,18-10 1,9-10-2,7-2-5,0-8-13,1-19-1,-6-2 2,-13-3 8,-10 7 3,-7 4 7,-10 10 4,0 10 1,0 1 10,-2 6-5,-10 21-9,1 4 0,3 3 1,8 0 2,0-3-4,0-8 0,21-9-6,4-7 6,6-7 0,2-3 3,-1-24-6,-1-6 6,-7-6-3,-6-4 10,-6 2 8,-12 0 5,0 9-5,-9 7 2,-18 10-11,2 8-4,-4 7-5,5 0-3,5 18-43,9 6-46,10 2-180,0 3-308</inkml:trace>
  <inkml:trace contextRef="#ctx0" brushRef="#br0" timeOffset="59807.71">18392 7775 1051,'0'0'43,"0"0"25,109-111 20,-69 67-70,-13-1 0,-12 2-12,-10 1-2,-5 7 1,0 12-2,-20 11 2,-6 5-3,3 7-2,3 0 0,6 12 0,8 10-1,6 5-5,0 1-7,27-1 2,9 0 5,12-1 5,2 0 0,-2 2 2,-6-2 5,-13 2 5,-17-4-5,-12 2 0,0-2 1,-29 2-5,-9 0-2,0 0-7,4-5-31,15-10-85,9-4-120,10-7-154</inkml:trace>
  <inkml:trace contextRef="#ctx0" brushRef="#br0" timeOffset="60140.17">19284 7227 686,'0'0'296,"0"0"-258,0 0 106,0 0-46,0 0-63,-114 8 10,72 39-7,-1 11-4,8 13 6,8 6-13,14-1-10,11-4-12,2-8-2,0-12-6,19-11-2,6-15-33,4-12-45,2-8-77,2-6-196,1-9-220</inkml:trace>
  <inkml:trace contextRef="#ctx0" brushRef="#br0" timeOffset="60515.1">19533 7423 1010,'0'0'130,"0"0"-97,0 0 85,-145 32-66,113 8-40,6 6 2,5-1-10,4-3-1,13-8-3,4-5 0,0-6-1,2-8-11,17-6-13,9-9-14,4 0 1,3-9 11,-1-14 10,-3-6 13,-7-6 4,-4-1 2,-10 0 12,-6 4 25,-4 9 10,0 11 1,0 8 0,0 4 6,-4 0-25,-4 18-15,-1 13-5,9 7-11,0 0 0,0 0-3,5-9 3,11-5-28,3-4-41,8-11-19,6-7-179,6-2-285</inkml:trace>
  <inkml:trace contextRef="#ctx0" brushRef="#br0" timeOffset="60850.49">19847 7528 1035,'0'0'116,"0"0"-46,0 0 22,0 0-73,0 0-7,-46 114-10,46-82 1,11-3-5,9-10 2,3-6-3,8-12-13,2-1-3,3-4-7,-1-22-1,-4-9 7,-6-3 12,-8 1 8,-7-2 5,-8 10 28,-2 8 16,0 9 2,0 7-2,0 5-6,-2 0-13,-2 23-17,4 7-8,0 5-4,0-2-1,13 4 0,11-7-3,3-5-50,-2-4 10,-6-10-92,-7-10-275,-12-1-235</inkml:trace>
  <inkml:trace contextRef="#ctx0" brushRef="#br0" timeOffset="61078.32">20137 7243 1189,'0'0'65,"0"0"-57,143-12 64,-63 38-50,0 13-14,-8 16 13,-14 7 0,-23 6 8,-23 7-8,-12 1-3,-27 0 2,-24-3-15,-8-8-5,4-8-20,13-15-38,17-22-51,21-20-212,4-4-466</inkml:trace>
  <inkml:trace contextRef="#ctx0" brushRef="#br0" timeOffset="61848.23">20980 7328 406,'0'0'527,"0"0"-488,0 0 19,0 0 57,0 0-63,0 0 21,5-15-16,-32 37-30,-7 10-3,1 10 0,2 7 6,6 8-13,5 3-9,9-3-8,9-9 0,2-8-1,9-11 0,20-17-16,8-12-14,6 0 6,1-19-4,-2-15 8,-3-8 3,-12 0 16,-8 4 2,-9 5 0,-8 13 17,-2 8 17,0 12-1,0 0-10,-4 12-10,-6 19-11,1 4-1,5 4-1,4-7 0,0-6 0,11-8-3,15-6 1,10-10-7,2-2 6,-2-4 3,2-20 1,-13-5-1,-8-4 0,-7-3 3,-10-2 8,0-1-2,-12 11-1,-13 6-8,1 14-2,0 8-13,3 0-28,10 25-62,7 3-171,4 4-227</inkml:trace>
  <inkml:trace contextRef="#ctx0" brushRef="#br0" timeOffset="62156.47">21452 7718 796,'0'0'242,"0"0"-153,0 0 46,139-94-80,-108 53-44,-11 6-2,-13-3-3,-7 2-5,-5 9 3,-19 9-4,-1 14 3,3 4-3,11 0-2,7 4-3,4 12-13,2 10-20,25 5 12,8 0 17,5 1 7,2 2 2,-3-2 1,-10-6 8,-12 0 23,-11 1-10,-6-2-12,-6-4-6,-23-2-4,-4-1-12,6-9-52,12-4-103,8-5-170,7-9-123</inkml:trace>
  <inkml:trace contextRef="#ctx0" brushRef="#br0" timeOffset="62390.75">22128 7200 79,'0'0'1071,"0"0"-1026,0 0 60,0 0-24,0 0-40,-63 163 9,48-85-20,3 2-9,8-2-9,4-3-9,0-11-1,12-6-2,7-8-3,4-14-22,1-11-26,3-14-42,0-11-61,0-4-191,-3-28-187</inkml:trace>
  <inkml:trace contextRef="#ctx0" brushRef="#br0" timeOffset="62756.08">22342 7299 536,'0'0'521,"0"0"-497,0 110 68,0-55-28,6 2-53,4-4 7,-8-13-5,0-12-6,0-16 1,-2-10-5,0-2 5,2 0 0,6 0-1,9-4 0,10-16 0,8-2 1,5 2-4,-6 8-3,0 9-1,-6 3 1,-6 8 1,-6 23 6,-9 7 20,-7 1 2,0 5 1,-23-7-12,-8-2-9,-9-6 0,-4-5-8,-1-7-2,2-8 0,6-9-16,8 0-25,11-8-27,12-24-61,6-7-194,0-10-191</inkml:trace>
  <inkml:trace contextRef="#ctx0" brushRef="#br0" timeOffset="62981.6">22775 7295 1127,'0'0'127,"0"0"-113,0 0 54,13 130-34,-9-60 20,-4 0-38,2-7-6,6-8 5,2-10-12,3-9 4,6-12-7,1-10-1,2-12-3,0-2-33,3-8-16,-7-16-46,-9-6-141,-7 0-403</inkml:trace>
  <inkml:trace contextRef="#ctx0" brushRef="#br0" timeOffset="63132.49">22827 7538 1200,'0'0'42,"0"0"-32,0 0-17,0 0 7,162-60-110,-123 39-258,-10 1-299</inkml:trace>
  <inkml:trace contextRef="#ctx0" brushRef="#br0" timeOffset="63296.22">23209 7561 1196,'0'0'16,"0"0"-8,122-9-4,-68-10-4,-7-4-93,-11-4-217,-16-1-193</inkml:trace>
  <inkml:trace contextRef="#ctx0" brushRef="#br0" timeOffset="63647.83">23606 7222 235,'0'0'799,"0"0"-736,-7 132 35,7-79-34,0-2-39,0 1-10,0-5-8,0-10-3,0-16 6,2-12-7,7-9 4,9 0 2,7-16 3,8-13-2,3 0-7,-1 4 0,-1 10-1,-5 7 3,-2 8 5,-5 1 3,-8 24 4,-3 8 15,-11 10-7,0 1-3,-23-2-5,-14-3 7,-11-2-17,-1-8-1,3-8-5,8-7-1,7-12-8,8-2-25,15-16-24,8-22-37,0-12-100,13-7-213</inkml:trace>
  <inkml:trace contextRef="#ctx0" brushRef="#br0" timeOffset="63996.83">23947 7409 959,'0'0'117,"0"0"-44,0 102 22,7-63-72,2-6-16,1-2-4,1-9 2,5-8-5,3-12-8,2-2-5,6-10-4,0-17 5,0-5 7,-3-3 5,-6 0 7,-6 5 11,-8 8 16,-4 10 15,0 8 8,0 4-1,0 0-14,-2 12-6,-7 16-18,4 7-8,5 1-4,0-6-6,0-6 0,12-6-3,3-6-2,5-7-32,3-5-14,-4 0-38,-3 0-116,-7-13-190,-9-4-379</inkml:trace>
  <inkml:trace contextRef="#ctx0" brushRef="#br0" timeOffset="64209.86">24201 7199 1098,'0'0'34,"0"0"20,0 0 18,127-2-57,-87 45 3,-4 12-8,-7 1 11,-9 13 39,-9-1-2,-10 1-9,-1 2-24,-19-9-5,-23-6-16,-6-7-4,0-12-10,12-13-40,12-15-73,13-9-263</inkml:trace>
  <inkml:trace contextRef="#ctx0" brushRef="#br0" timeOffset="65096.05">23880 8659 601,'0'0'270,"0"0"-173,0 0 39,0 0-38,0 0-65,0 0 2,-143 74-9,107-30-4,5 4-3,10-4-8,5-4-2,11-8-6,5-6-3,0-12 0,14-7-5,19-7-16,7-7 15,2-25-7,-2-10-1,-5-5 2,-12-11 5,-5-4 7,-8-3 1,-4-9 2,-6 1 6,0 3 9,0 14 4,0 18 1,0 16 8,0 16 10,0 6-3,0 10-22,0 27-12,0 21 12,0 12 4,11 5-12,0 5 2,2-6-10,1-5 4,-1-9-4,0-11-14,1-14-29,0-10-37,3-15-49,3-10-125,5-7-168</inkml:trace>
  <inkml:trace contextRef="#ctx0" brushRef="#br0" timeOffset="65440.55">24175 8733 456,'0'0'347,"0"0"-170,0 0-1,0 0-97,0 0-30,0 118-16,0-80-21,0-4-9,0-6 0,17-12-2,10-7-1,4-9 2,7 0-2,2-23-2,-6-9 0,-8-6 4,-5-2-1,-10-4 0,-5 3 4,-6 14 20,0 11 14,0 16 10,0 0-8,0 29-18,-10 18-7,9 7-1,1-2 0,5-2-7,28-7-1,14-14-4,8-10 2,11-18-2,2-1-1,-3-17-4,-7-12-1,-14-7-37,-17-3-34,-12-5-59,-15-2-390</inkml:trace>
  <inkml:trace contextRef="#ctx0" brushRef="#br0" timeOffset="66478.84">10190 11427 94,'0'0'570,"0"0"-433,0 0-5,0 0 36,0 0-49,0 0-43,-6 84-19,35-73-15,11-7-15,8-4 6,11 0-8,6-9-5,0-11-10,-4 1-8,-6 1-4,-16 4-3,-14 5-35,-14 6-32,-11 3-67,-2 0-176,-32 0-258</inkml:trace>
  <inkml:trace contextRef="#ctx0" brushRef="#br0" timeOffset="66726.17">10159 11787 231,'0'0'803,"0"0"-736,0 0-37,0 0 73,127 24-18,-50-24-40,8-18-9,-4-2-13,-8 0 6,-13 4-12,-23 8-14,-20 4-3,-11 4 0,-6 0-39,0 0-26,-10 1-125,-5 8-306</inkml:trace>
  <inkml:trace contextRef="#ctx0" brushRef="#br0" timeOffset="67624.35">12610 11284 811,'0'0'191,"0"0"-146,0 0 61,0 0-9,0 0-47,-139-44-17,95 44-13,-3 17 0,2 10 0,6 4 6,1 12-7,8 3-9,8 1-3,11 2-7,11-11 0,0-7 1,16-10-2,19-10-6,9-11-14,8 0 4,0-12-4,-4-13 5,-5-5 7,-5-4 9,-9-2 0,-11-5 1,-5 4 1,-9 1 0,-4 4 18,0 11 4,0 11 11,0 8-5,0 2 4,0 8-10,-9 24-14,3 12-8,1 3 6,5-1-8,0-4 0,0-8-2,9-4-7,6-4-27,8-5-35,3-6-25,4-5-114,0-8-185,2-2-176</inkml:trace>
  <inkml:trace contextRef="#ctx0" brushRef="#br0" timeOffset="67959.93">12926 11578 690,'0'0'237,"0"0"-159,0 0 24,65-141-24,-37 87-28,3-4-17,-2-4-13,-7 4-6,-5 12-2,-13 16-3,-4 11 9,0 16 1,-21 3-9,-7 3-9,1 18-1,2 5 0,12-1 0,13 4-1,0-1 1,21 0-3,19 1-6,7-2 4,4-3 2,-2 1 1,-11-5 2,-12-5 2,-14 1 0,-12 0-1,0 7 2,-24 0 3,-15 2-5,1 1-1,7-7-9,11-10-31,11-4-57,9-5-60,0 0-146,10-23-84</inkml:trace>
  <inkml:trace contextRef="#ctx0" brushRef="#br0" timeOffset="68456.93">13445 11217 819,'0'0'208,"0"0"-135,0 0 61,0 0-70,0 0-24,0 0-25,-2 16-4,-8 18-4,5 4 4,0-1-2,5 0-5,0-2-1,0-7-2,5-6-1,14-6 0,7-11 0,4-2-1,3-3-1,-1 0 0,-3-20 1,-3-4-1,-5-6 2,-1-5 2,-5 2-1,-6 1 1,1 10 0,-8 7-1,0 11 2,-2 4 4,0 0-2,0 0-4,0 16-1,-2 2 0,-4-4 0,2-7-5,2-7-1,2 0-7,0 0-7,2-18-1,19-8 17,2-5 0,7 4 3,-1 12 1,-4 9 1,-1 6 0,-2 0 10,-1 21 3,-6 13-3,-6-1-4,-4 2-1,-5 2-2,0 2-4,0-4-17,-21 0-52,-8-7-193,2-8-378</inkml:trace>
  <inkml:trace contextRef="#ctx0" brushRef="#br0" timeOffset="68608.17">13706 10964 1071,'0'0'112,"0"0"-99,0 0-11,0 0-2,0 0-131,0 0-164,28 3-413</inkml:trace>
  <inkml:trace contextRef="#ctx0" brushRef="#br0" timeOffset="69094.13">14504 11142 1026,'0'0'74,"0"0"-36,0 0 62,0 0-57,-113 1-2,77 24-14,-6 4 1,0 12 2,3 2-10,8 6-7,11-1-6,6-7-2,10-2-5,4-9-1,0-8-2,12-14-11,23-8-6,10 0 6,2-18-4,-5-10 8,-5-10 0,-10-3 4,-4-5 5,-12-1 1,-5 2 13,-6 7 11,0 15 4,0 11 9,0 10 5,0 2-13,0 13-16,-6 23-5,-1 10-2,5 7 7,2-2-10,0 0-3,6-7 2,15-7-5,6-12 3,3-13-2,4-10-13,0-2-8,-3-10-18,-2-20-21,-2-6-19,-10-4-149,-3-6-240</inkml:trace>
  <inkml:trace contextRef="#ctx0" brushRef="#br0" timeOffset="69320.18">14738 10860 898,'0'0'200,"0"0"-130,-10 116 24,10-45-33,0 7-26,0 0-9,0-2-2,6-12-10,7-9 4,7-17-5,9-10-7,7-16-3,-1-12-3,6 0-5,-3-25-42,-3-10-29,-7-5-100,-6-3-176,-18 2-325</inkml:trace>
  <inkml:trace contextRef="#ctx0" brushRef="#br0" timeOffset="69478.37">14786 11145 1004,'0'0'151,"0"0"-142,122-64 15,-69 40-3,-8 2-21,-18 2-16,-27 6-150,-4 3-174,-52 6-241</inkml:trace>
  <inkml:trace contextRef="#ctx0" brushRef="#br0" timeOffset="69866.41">13669 10660 831,'0'0'164,"0"0"-130,0 0 85,0 0-68,0 0-28,0 0-7,52 68-6,-69-38-6,-14-4 0,-2-5-1,-1-8 4,7-9 1,5-4 10,7 0 16,12-20 5,3-2-18,5-4-2,25 0-7,7 4-6,-2 5-4,-4 10-4,-2 7-17,-8 0-116,-14 10-317</inkml:trace>
  <inkml:trace contextRef="#ctx0" brushRef="#br0" timeOffset="70600.81">15540 11289 693,'0'0'204,"0"0"-147,0 0 4,0 0 50,0 0-32,151-5-33,-98-4-12,-8 1-10,-12 1-10,-11 4-7,-13 1-5,-7 2-1,-2 0 2,-4 0 5,-27 8 1,-10 4-5,-10 5-3,0 1-1,-1-5 4,2 6-1,6-6 2,16-3 3,10-2 0,11-5-2,7-1-3,0-2-3,37 0 0,13 0 0,15-9 0,2-6-2,0-2-48,-7 1-142,-6-1-236</inkml:trace>
  <inkml:trace contextRef="#ctx0" brushRef="#br0" timeOffset="71080.83">16568 10796 1087,'0'0'83,"0"0"-82,0 0 11,0 0 26,8 125-7,7-65-2,-1-2-12,-4-1-3,-7-5-6,-3-3 10,0-8-9,0-10-4,-13-8-1,5-11-2,4-6-2,4-6 1,0 0-1,0-17 0,22-11 0,12-2 2,8 4-2,1 6 3,-1 11-6,-3 6 6,0 3-5,-6 0 4,-6 23 1,-9 3 5,-12 3 1,-6 1 6,0 3 6,-28-4 9,-11 2-10,-7-5-7,-3-4-4,-3-6-6,4-8-2,10-8 0,9 0-1,15-2-10,14-20-36,0-4-31,18-2-115,16 3-209</inkml:trace>
  <inkml:trace contextRef="#ctx0" brushRef="#br0" timeOffset="71456.1">17143 11346 1029,'0'0'74,"0"0"-71,58-120 81,-29 74-38,-2-3-32,-6 1 1,-13 8-8,-6 10-1,-2 11-4,0 11-4,-18 8-4,-4 0-10,4 3-6,5 11-18,11 1 1,2 6-22,0 4-3,24 0 38,7 3 24,4-2 2,-2-1 14,-7 1 25,-10-3 39,-10-1-9,-6 2-37,0 0-13,-15 0-8,-5-3-7,2-6-4,3-4-20,5-5-63,7-6-78,3 0-126,0-17-105</inkml:trace>
  <inkml:trace contextRef="#ctx0" brushRef="#br0" timeOffset="71974.72">17552 10994 778,'0'0'225,"0"0"-133,0 0 60,0 0-100,0 0-37,0 0-1,-33 93-8,21-51-2,4 0-1,5-2-1,3-5 4,0-8-5,0-4-2,11-8 3,9-8-5,7-7 4,-2 0-1,4-8 2,-1-15 3,1-4-5,-5-7 3,1-1-2,-4-3 0,-7 0 0,-3 8-1,-1 12 7,-8 10-5,-2 8 8,2 0-5,-2 0-5,0 10-5,0 10 5,0 1 2,-2-2-1,-2-12-1,4-1 0,0-6-2,0 0-2,0 0-5,0-17 3,17-7 6,6-2 0,4 6 1,2 8 0,0 8 2,0 4-3,-5 2 0,-4 21 7,-6 10-6,-8 3 7,-6 2-5,0 0-1,0-1-2,-20 1 0,-6-7-16,-6-3-37,1-3-115,-3-10-178,3-6-193</inkml:trace>
  <inkml:trace contextRef="#ctx0" brushRef="#br0" timeOffset="72238.29">17723 10732 864,'0'0'256,"0"0"-227,0 0-6,0 0 36,0 0-46,0 0-4,0 0-1,4 64-1,-37-55-6,-2-9 5,5 0 0,9-3 2,5-21 4,11 0 5,5 2-6,0 4-9,15 5-2,10 10-1,7 3-15,1 0-102,0 12-273</inkml:trace>
  <inkml:trace contextRef="#ctx0" brushRef="#br0" timeOffset="72663.95">18350 10686 738,'0'0'533,"0"0"-512,0 0-19,26 121 53,-13-51-33,1 1-6,-7-2-4,-5-8-3,-2-4-6,0-12 2,0-14-1,0-13-2,0-9-2,0-9 0,0 0-2,6-19 2,18-13 2,13-7-2,-2 8-3,-2 4 2,-4 13 0,-2 9 2,-4 5 0,-3 0 0,-5 18 1,-2 6 11,-7-2 2,-6 4 3,0-2 6,-9 2 1,-20 1-12,-5-5-7,-6-3-3,-2-5 1,1-6-4,6-8-9,6 0-14,9 0-23,11-16-32,9-16-90,0-10-265</inkml:trace>
  <inkml:trace contextRef="#ctx0" brushRef="#br0" timeOffset="72912.51">18848 10652 1025,'0'0'165,"0"0"-124,0 0 11,0 0 8,79 118-16,-75-44-7,-4 3-17,0 1-3,0-6 0,5-10 7,4-10-6,6-14-1,8-10-17,4-14 4,2-14-4,4 0-2,-2-14-11,-4-16-14,-7-4-21,-11 0-30,-9-2-65,0 2-301</inkml:trace>
  <inkml:trace contextRef="#ctx0" brushRef="#br0" timeOffset="73091.63">18819 10957 1138,'0'0'133,"0"0"-116,0 0 8,183-51 20,-96 22-30,-4-6-3,-18 0-10,-22 4-2,-28 2-51,-15 10-46,-11 6-180,-39 10-390</inkml:trace>
  <inkml:trace contextRef="#ctx0" brushRef="#br0" timeOffset="73689.92">13046 12097 395,'0'0'495,"-122"15"-465,75-8-21,16 2 86,13-6 41,14-1-45,4 3-35,22-3-32,38 1-7,35-3 40,35 0-12,40 0-22,42-2-12,39-10 9,46 0 11,35-1-9,36-8-6,33-1-10,27-2 2,27 0 1,12 2 1,11 2 2,-5 6-6,-28 4 0,-41 2 16,-57-1-2,-70-10 2,-72-3 2,-71-2-3,-56 2-15,-49-2-6,-29-1-8,-21 2-40,-50-5-56,-29 6-34,-30 4-55,-23 1-380</inkml:trace>
  <inkml:trace contextRef="#ctx0" brushRef="#br0" timeOffset="74366.62">14973 13072 346,'0'0'154,"0"0"-47,0 0 54,0 0 0,0 0-22,42-113-24,-42 98-44,-21 3-13,-8 7-17,-6 5-17,-5 0-9,-2 24-2,2 9-5,8 7-1,7 6 0,6 6-7,7-3 0,10-6 0,2-4 0,0-16-6,25-6-12,8-15-12,-1-2 14,8-12 0,-9-17 12,-5-7 4,-6 0 0,-11 1 1,-4 1 4,-5 5 9,0 11 7,0 7-2,0 8 3,0 3 7,0 0-9,0 16-14,0 12-2,0 9 3,9-4-3,16-6-4,8-10 2,5-5-1,-1-5-1,-6-6 0,-8-1-16,-10 0-30,-6 0-38,-7 0-153,0-9-249</inkml:trace>
  <inkml:trace contextRef="#ctx0" brushRef="#br0" timeOffset="74996.01">15214 12455 553,'0'0'409,"0"0"-377,0 0-17,0 0 61,0 0-28,0 0-15,8 60-11,-33-45-13,1-4-2,-1-7 1,3-4 12,4 0-8,5-10 1,1-12-8,10-4-3,2-1-2,0 3 0,8 0 0,11 4-1,4 4 1,4 3 1,-3 1 2,2 5 1,-4 5 4,1 2-3,-2 0 0,-6 4 0,-1 14 0,-1 4 5,-5 2 0,-2 5 2,-2 0-4,-4 2 0,0 0-1,0 0-1,-20 1-1,-5 0-2,-6-2-2,2-2-1,-3-4-1,3-5 1,5-2-5,6-7-8,4-8 5,10-2-3,4 0-5,0-4-4,4-6 14,17 2 2,6 1 4,3 4 2,9 3 6,4 0 3,-1 0 1,-3 0-1,-3 0-2,0 0 5,-5-4 7,-2-15 6,-7-1 4,-6-5-5,-8 3-10,-5 2-10,-3 3-3,0 8-3,0 1-8,0 5-45,0 3-27,0 0-139,0 20-295</inkml:trace>
  <inkml:trace contextRef="#ctx0" brushRef="#br0" timeOffset="75185.54">15666 13154 1184,'0'0'41,"0"0"-35,0 0 14,158-50 2,-102 24-22,-4 3-22,-1-3-163,-8-1-254</inkml:trace>
  <inkml:trace contextRef="#ctx0" brushRef="#br0" timeOffset="75588.91">16263 12668 1050,'0'0'103,"0"0"-90,0 133 88,0-75-46,2 3-20,4 1-8,0-6-4,-4-12-10,-2-8 5,0-14-1,0-12-5,0-8-4,0-2 0,0 0 0,4-24-6,11-6 0,6-2-1,6 2-1,1 10 1,6 6-1,1 9 3,1 5-2,-3 0 2,-2 20 1,-6 9-3,-11 0 6,-12 6 6,-2 0-1,-20 0-3,-19 2 0,-7-10-3,-5-3-1,-3-5-1,-1-6-3,5-4 0,8-6-1,9-3-12,12 0-17,11-12-42,10-17-37,0-5-146,20-12-275</inkml:trace>
  <inkml:trace contextRef="#ctx0" brushRef="#br0" timeOffset="76136.82">16819 12406 1057,'0'0'78,"0"0"-75,0 0 25,0 0 12,0 0-29,0 0-6,-43 91-1,33-91-4,-1 0 4,5-17-4,3-6-1,3-8-7,0 3 1,3 1 7,17 2-2,7 5 2,3 6 0,7 7 0,0 7 4,1 0 5,-10 7 6,-2 25 0,-11 9-3,-6 3 12,-6 2 4,-3-3-8,-3 3-6,-23 0-3,-8-5-4,-1-5-7,-1-9 1,3-15 1,6-5-2,7-7-4,11-2-9,9-17-9,0-8 7,9 7 10,12 6 3,11 5 2,2 9 0,3 0 6,11 0 0,1 0 1,8 3 11,1-3 12,-2 0 8,-6 0 9,-13-3-4,-13-6-6,-8-5-14,-14 0-6,-2-4-7,0-3-10,0-8-11,0-4-53,7-7-60,13-12-310</inkml:trace>
  <inkml:trace contextRef="#ctx0" brushRef="#br0" timeOffset="76593.7">20531 11676 1090,'0'0'129,"0"0"-114,-30 126 68,-3-30-16,-10 14-13,-6-3-8,-2-8-12,-3-8-15,5-13-2,4-13-10,10-12-6,8-17-1,7-14-7,13-12-27,7-6-28,0-4-54,4-9-130,23-25-171</inkml:trace>
  <inkml:trace contextRef="#ctx0" brushRef="#br0" timeOffset="76790.37">20612 11989 1136,'0'0'122,"-24"108"-97,-7-32 56,-8 3 0,1 1-27,-3 0-21,0-5-14,3-10-9,5-7-7,5-11-2,9-15-2,10-12-33,9-20-52,14-2-119,26-44-417</inkml:trace>
  <inkml:trace contextRef="#ctx1" brushRef="#br0">13444 13345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06:32:31.91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87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12T06:38:32.519"/>
    </inkml:context>
  </inkml:definitions>
  <inkml:trace contextRef="#ctx0" brushRef="#br0">1235 1119 1004,'0'0'100,"0"0"-91,0 0 16,-30 116 0,30-52-6,0 0 2,0-8-7,0-5-2,2-7-2,8-10 5,-2-4-1,2-7-3,3-4 8,-2-7-8,4-5-3,3 0-6,5-5 1,3-2 1,3 0 0,7-6-4,-3-9-34,3-4-86,-5 7-103,-6 2-204</inkml:trace>
  <inkml:trace contextRef="#ctx0" brushRef="#br0" timeOffset="174.89">1635 1279 1009,'0'0'36,"0"0"-36,0 0-2,0 0-36,147-88-131,-95 65-95</inkml:trace>
  <inkml:trace contextRef="#ctx0" brushRef="#br0" timeOffset="346">2112 935 1128,'0'0'48,"0"0"-38,0 0 1,0 0 14,25 117 11,-14-74-28,0-2-5,-1 3-3,0-1-41,-4-2-117,-2-4-200,-4-15-354</inkml:trace>
  <inkml:trace contextRef="#ctx0" brushRef="#br0" timeOffset="534.97">2469 1083 1046,'0'0'92,"0"0"-82,200-73 42,-108 44-21,2 0-12,-8 9-18,-15 9-1,-17 6-60,-22 5-81,-19 0-136,-13 0-76</inkml:trace>
  <inkml:trace contextRef="#ctx0" brushRef="#br0" timeOffset="839.58">2561 1069 963,'0'0'74,"0"0"-40,0 0 24,-46 148-16,46-64 9,14 18 1,7 21-28,-1 10 1,0 10-2,-5 11-12,-6 3-5,-4-4 3,-5-13-1,0-16-4,0-15 8,0-10-2,0-18 5,0-12-3,0-19-9,10-13-1,12-10 1,12-11 1,13-11-4,12-5 0,14 0-1,4-9-22,2-8-64,-10 1-233</inkml:trace>
  <inkml:trace contextRef="#ctx0" brushRef="#br0" timeOffset="1285.55">4754 640 740,'0'0'243,"0"0"-193,0 0-18,0 104 59,0-43-32,0-1-21,0-4-28,0-5-3,2-3 0,-2-4-7,2-3-6,-1-3-84,2-6-170,-3-10-189</inkml:trace>
  <inkml:trace contextRef="#ctx0" brushRef="#br0" timeOffset="1635.9">3822 1613 61,'0'0'844,"0"0"-812,0 0-8,0 0 29,0 0-51,114 17 33,48-17 40,46-17-19,42-10-31,28-4-11,28-4 3,14-1 8,6-4 12,-16-1 17,-38 3 4,-38 0-24,-47 7-8,-46 2-11,-39 7-5,-40 6-9,-26 6-1,-18 6-2,-16 4-11,-2 0-44,-18 0-50,-39 11-56,-41 12-304</inkml:trace>
  <inkml:trace contextRef="#ctx0" brushRef="#br0" timeOffset="2146.12">4016 2542 779,'0'0'150,"0"0"-73,0 0 26,0 0-48,102-144-16,-68 94-5,-1-5-24,-8 4-2,-13-3-3,-12 11-4,0 9-1,-6 10-10,-15 14-30,-7 10-1,-2 0 8,3 8-3,3 18 4,12 8 1,10 6-44,2 2 17,11-1 14,32-4 29,12-4 14,5-3 1,-4-4 0,-14 1 3,-17-2-3,-16 3 2,-9 6-1,-9 2 3,-25 5 11,-3-4-2,-1-4-13,9-11-2,10-12-119,13-10-140</inkml:trace>
  <inkml:trace contextRef="#ctx0" brushRef="#br0" timeOffset="2365.32">4644 2220 1005,'0'0'167,"0"0"-150,0 0 4,0 0-7,0 0 12,5 120 3,6-83-20,2 0-3,1-3-5,-3 0 0,0 2-2,-4-2-25,-2 1-73,-5-8-146,0-9-119</inkml:trace>
  <inkml:trace contextRef="#ctx0" brushRef="#br0" timeOffset="2529.18">4560 2501 1020,'0'0'138,"0"0"-126,0 0 23,0 0-23,127-124-8,-69 98-4,-4 5-109,-1 1-138,-6 6-140</inkml:trace>
  <inkml:trace contextRef="#ctx0" brushRef="#br0" timeOffset="2887.19">5241 2196 981,'0'0'56,"0"0"-12,0 0 28,0 0-33,-132 100-5,107-62-15,4-2-11,8-4-2,9-4-6,4-6 0,0-4-5,13-7-7,14-11-11,6 0-12,1-5 14,1-21 19,-6-8-3,-11-2 5,-5 0 2,-13 4 9,0 8 20,0 7 14,0 10 14,0 4-11,0 3-1,0 0-22,0 0-25,0 5 0,6 21-12,11 8 10,10 3 1,6 2-6,5-6-59,0-4-88,-6-11-218,-13-14-414</inkml:trace>
  <inkml:trace contextRef="#ctx0" brushRef="#br0" timeOffset="3105.94">5405 1925 1118,'0'0'136,"0"0"-123,0 0-2,173-36 5,-83 52 2,-1 28 7,-11 16-15,-15 16-3,-28 12-7,-26 5 0,-9 1 7,-33-4-7,-21-6-7,-13-5-32,-10-12-57,-22-16-125,-19-19-259</inkml:trace>
  <inkml:trace contextRef="#ctx0" brushRef="#br0" timeOffset="3405.79">4005 1942 1043,'0'0'78,"0"0"-71,-160-33 27,95 33 54,-8 21-55,0 32-7,3 29 3,12 24-17,18 16 5,18 9 2,22-7-4,8-9-10,46-15-3,19-21-2,30-21 0,11-19-8,19-22-53,15-17-116,-3-35-311</inkml:trace>
  <inkml:trace contextRef="#ctx0" brushRef="#br0" timeOffset="3810.98">6548 1768 980,'0'0'172,"0"0"-146,0 0 33,-104 116-11,68-27-17,3 11 14,8 0-26,9-7-6,10-19-1,6-14-8,0-12-4,7-3 0,19-6-22,1 0-65,4-8-135,-6-9-264</inkml:trace>
  <inkml:trace contextRef="#ctx0" brushRef="#br0" timeOffset="4154.72">6622 2539 562,'0'0'587,"0"0"-571,4-147 28,24 83 1,-2 2-33,-2 6-4,-11 12-3,-10 13-5,-3 15 0,0 8-11,-8 6-11,-11 2-21,-1 0 5,3 12-20,5 12 11,8 8 0,4-1-39,8 3 14,31-5 6,10-4 3,10-2 40,-5-2 19,-9-3 4,-16 1 2,-15 4 7,-8-2 8,-6 4 36,-7 1 14,-24 3-11,-7-5-33,0-3-23,7-7-15,10-11-152,10-3-118</inkml:trace>
  <inkml:trace contextRef="#ctx0" brushRef="#br0" timeOffset="4367.95">7281 2031 1086,'0'0'161,"0"0"-138,0 0-3,0 0-7,0 153 0,3-99 0,8-7-10,0 6 2,-2-7-5,3-2-9,-8 7-64,-4-7-108,0-4-169,-7-11-319</inkml:trace>
  <inkml:trace contextRef="#ctx0" brushRef="#br0" timeOffset="4517.23">7118 2479 706,'0'0'395,"0"0"-381,0 0-13,134-128 9,-51 77-10,1 0-47,-10 3-226,-11 2-40,-16 6-42</inkml:trace>
  <inkml:trace contextRef="#ctx0" brushRef="#br0" timeOffset="4837.93">7703 2021 610,'0'0'298,"0"0"-196,0 0-57,0 0-25,0 102 48,6-44-30,4 3-19,-1-7-8,1-8-1,-2-14-5,-3-14-4,1-10 1,-2-8 1,2 0-1,8 0 4,9-16 2,5-5-2,11-4-6,-2 9 1,3 6-1,-1 3 0,-8 7-3,-8 0 2,-9 7 0,-7 12 1,-7 8 2,0 4 16,-21 6 4,-12-1 1,-4-4-13,-5-6-5,1-7 2,1-10-7,-2-9-4,1-2-50,8-31-86,1-16-224</inkml:trace>
  <inkml:trace contextRef="#ctx0" brushRef="#br0" timeOffset="5064.73">8155 1859 1047,'0'0'89,"0"0"-44,148 90 26,-104-16-30,-5 10-5,-18 8-2,-13 1-16,-8-11-5,-8-6-6,-21-13-6,-2-12 1,-2-10 3,-3-17-5,3-17-28,4-7-46,4-26-122,6-32-193</inkml:trace>
  <inkml:trace contextRef="#ctx0" brushRef="#br0" timeOffset="5543.8">8084 903 1115,'0'0'175,"0"0"-175,0 0-5,0 0 5,168-31 3,-57 29 2,5 2 4,-7 0-8,-8 0 0,-20 0 0,-11 2 1,-19 6-2,-18 0 2,-12 2-5,-13 8-5,2 14 8,-4 21 2,3 20 0,7 24 16,1 16-3,10 10 2,6 9-10,3 5 7,-2 3 4,-9 5-8,-8 1 1,-12-7-2,-5-13 6,-25-16 4,-24-11 6,-13-13-6,-12-15 5,-4-16-10,0-18-4,3-13-5,1-15 0,3-7-5,6-2 0,14-3-44,18-29-61,21-17-194</inkml:trace>
  <inkml:trace contextRef="#ctx0" brushRef="#br0" timeOffset="6839.81">11446 1376 886,'0'0'15,"0"0"-6,142-112-11,-101 77 2,-19 0-33,-13 4-13,-9-1-27,-9-2 59,-20 6 14,-3 5 52,-1 9 43,6 12-31,2 2-21,4 0-2,5 16-30,3 21-5,6 16-4,7 16 7,0 7 12,0 6 8,3 1-5,3-6-2,-2-8-1,-4-13 1,0-12-9,0-16 0,0-12-2,0-12-2,3-4-7,1-11 14,8-28-5,5-9-4,8-6-5,1 8-4,6 12-1,-1 15 0,-2 15-6,-3 4-2,-3 4 6,-6 27 3,-7 6-1,-1 10 3,-8 5 0,-1-2 0,5-5-12,2-16-10,7-11-13,3-18-20,12 0-1,9-23 38,7-23 16,-1-9-6,-6-1 8,-10 4 8,-12 12-3,-11 11 20,-5 12 32,0 11 3,0 6-6,-5 0-30,-3 3-20,-6 24-4,3 7-4,4 6 3,7 2 1,0 2-2,0-3 2,20-6 0,9-9 1,5-10 3,4-14 0,0-2 1,-1-9 3,-3-26-3,-5-9 0,-9-10 0,-13-7-4,-7 3 1,0 7-2,-2 13-7,-11 16 5,-1 12-4,3 8 6,4 2-18,7 0-6,0 12-23,0 10 3,16 2-5,13 2 10,8 1 18,4 4 18,-1 3 1,-3 3 2,-5 2-2,-11 1 2,-5 2 2,-8-6 8,-2-8 10,-1-7 0,3-9-1,4-8-10,7-4-4,10-9 6,14-25 8,8-15-16,0-9 2,-5 0-3,-15 9-1,-15 13 1,-9 15-1,-7 11 11,0 10 33,-19 0-8,-9 9-6,2 19-6,6 5 9,5 6-4,15 0-11,0-2-3,6-7-2,29-4-1,15-10-6,8-7-1,7-9-6,-1 0-5,0-14-98,-14-27-295</inkml:trace>
  <inkml:trace contextRef="#ctx0" brushRef="#br0" timeOffset="7216.56">14302 1209 1207,'0'0'68,"0"0"-56,0 0 15,0 0-18,-23 172 16,23-83 19,0-4-28,0-4-12,0-11-2,5-8-2,1-11 0,6-19-50,-1-16-63,7-16-119,-1-8-236</inkml:trace>
  <inkml:trace contextRef="#ctx0" brushRef="#br0" timeOffset="7411.96">14567 1289 957,'0'0'147,"0"0"-135,0 0 44,0 120-11,0-59-2,0-1-16,11 0-20,0-4-2,0-6-3,3-2-2,-6-1-24,-6-5-83,-2-4-202,0-13-161</inkml:trace>
  <inkml:trace contextRef="#ctx0" brushRef="#br0" timeOffset="7561.04">14179 1760 1066,'0'0'104,"0"0"-89,0 0 2,125-104 0,-21 56-17,10 2-21,-7 0-185,-22 2-298</inkml:trace>
  <inkml:trace contextRef="#ctx0" brushRef="#br0" timeOffset="7756.88">14994 1238 1027,'0'0'175,"0"0"-146,0 0 6,-66 123 4,47-58 4,11-2-14,3-2-19,5-3-7,0 0-1,0-5-2,19-8-13,0-4-82,6-15-139,-3-8-236</inkml:trace>
  <inkml:trace contextRef="#ctx0" brushRef="#br0" timeOffset="8099.47">15120 1869 420,'0'0'636,"0"0"-594,0 0 44,48-152-16,-16 89-45,1 1 3,-4 8-10,-13 13-10,-10 14-7,-6 8-1,0 9-1,-12 10-3,-15 0 0,-2 5-19,0 16-2,4 4 3,13 1 2,12 2-32,0-2 7,16 3 12,22-6 25,8 1 8,9-4 0,-7 0 19,-7 2 28,-10-1-10,-13 3-9,-14-2-11,-4 3 2,-9 6 2,-28 0-4,-9 1-12,-4-7-5,-2-7-62,5-15-87,7-3-178,9-17-121</inkml:trace>
  <inkml:trace contextRef="#ctx0" brushRef="#br0" timeOffset="8311.19">15447 1317 859,'0'0'161,"124"-7"-70,-64 24 9,-10 29-55,-14 12-12,-14 17 4,-15 9-2,-7 0-2,-7-2-9,-20-10-8,1-11-13,3-18 2,4-10-2,2-13-6,7-12-29,3-8-61,3-2-154,1-28-425</inkml:trace>
  <inkml:trace contextRef="#ctx0" brushRef="#br0" timeOffset="8462.31">16317 1659 1134,'0'0'81,"118"-63"-81,-54 41 13,-3 5-13,-16 12-19,-12 5-139,-22 0-298</inkml:trace>
  <inkml:trace contextRef="#ctx0" brushRef="#br0" timeOffset="8609.35">16335 1917 773,'0'0'374,"0"0"-326,0 0-14,0 0 36,177 22-34,-71-43-13,-2-2-23,-13-3-26,-23-6-296</inkml:trace>
  <inkml:trace contextRef="#ctx0" brushRef="#br0" timeOffset="8970.81">19029 1087 63,'0'0'1199,"0"0"-1178,0 0-20,0 0-1,12 136 10,1-63-3,1-1 1,-3-2-5,-1-6-3,-2-6-79,-8-12-182,0-13-235</inkml:trace>
  <inkml:trace contextRef="#ctx0" brushRef="#br0" timeOffset="9293.91">17928 1979 948,'0'0'43,"0"0"-38,0 0 39,0 0 17,252 108 16,-43-103-25,50-5-36,35 0 22,29-3-1,14-9-15,-5 0-9,-8 0 0,-27-4-8,-35 0 8,-48 0 7,-53-1-7,-48 5 2,-45 3-15,-33 1 3,-24 4-3,-11-2-7,-25 4-45,-46 2-35,-43 0-133,-44 2-267</inkml:trace>
  <inkml:trace contextRef="#ctx0" brushRef="#br0" timeOffset="9727.18">17917 3108 1096,'0'0'47,"0"0"-41,105-133 8,-46 74 3,1-3-14,-7 1-2,-20 8 0,-19 14-1,-14 11-14,0 8-8,-25 13-12,-16 7-10,-3 2-6,4 23 32,8 5-12,19 2 20,13 4-17,5-2-9,35-2 1,7 0 32,0-3 3,-3-1 8,-15-3 33,-14 4 11,-15 0-25,0 0-2,-17-1-2,-17-4-15,1-6-3,11-10-5,4-8-50,10 0-99,8-26-97</inkml:trace>
  <inkml:trace contextRef="#ctx0" brushRef="#br0" timeOffset="9930.94">18655 2673 1047,'0'0'52,"0"0"-23,0 0 53,0 126-57,0-74-1,6 0-18,7 1 2,-4-7-8,3 0 0,-8-6-11,-4-4-56,0-4-77,0-8-185,-9-8-117</inkml:trace>
  <inkml:trace contextRef="#ctx0" brushRef="#br0" timeOffset="10097.45">18422 3012 1027,'0'0'60,"0"0"-49,154-78-9,-57 56-2,-6 8-1,-11 5-65,-20 5-343</inkml:trace>
  <inkml:trace contextRef="#ctx0" brushRef="#br0" timeOffset="10440.23">19192 2825 950,'0'0'144,"0"0"-134,0 0 49,-138 30-6,104 3-43,3 5 0,6-1-9,10-1 1,8-5-1,7-6-1,0-8-12,7-8-31,19-6-15,9-3-13,2-12 1,1-17 23,-5-5 32,-8-3 15,-9 0 5,-10 7 15,-3 13 50,-3 6 26,0 9 2,0 2-34,0 0-41,0 14-11,2 14-9,9 4-2,7 4 5,4 0-5,2-2-1,1-8-58,-5-3-127,-9-14-240</inkml:trace>
  <inkml:trace contextRef="#ctx0" brushRef="#br0" timeOffset="10671.61">19275 2636 566,'0'0'729,"0"0"-722,115-22-5,-32 29 37,11 31-12,-4 18 0,-9 16-14,-30 9-11,-35 4 1,-16 5-2,-49-6-1,-22-3-2,-12-11-41,-3-11-28,-6-17-103,-16-21-179,-16-16-235</inkml:trace>
  <inkml:trace contextRef="#ctx0" brushRef="#br0" timeOffset="10972.96">17764 2504 469,'0'0'684,"-115"10"-659,62 39 4,6 24 71,9 17-66,11 17-2,16 1 2,11-3-19,9-9-11,36-9 0,24-18-4,20-15-10,25-19-66,13-31-184,0-13-696</inkml:trace>
  <inkml:trace contextRef="#ctx0" brushRef="#br0" timeOffset="11387.6">20590 2496 1083,'0'0'115,"0"0"-87,-132 92 55,86-27-41,6 7-11,11-1-2,11-5-22,11-9-2,7-4-5,4-7 0,23 0-10,4-6-60,5-5-68,-2-3-165,-1-11-268</inkml:trace>
  <inkml:trace contextRef="#ctx0" brushRef="#br0" timeOffset="11693.67">20671 3096 163,'0'0'828,"0"0"-804,30-152 12,-3 96 64,2 7-68,-5 11-12,-7 14-13,-11 6-4,-6 8 1,0 4-2,-13 1-2,-6 5-5,-2 0-12,5 11-5,2 15-28,14 6-3,0 3 13,21-2-20,21 1 21,9-2 24,-2-1 15,-4-4 2,-14 2 2,-16-2 4,-15-2 10,0 5 6,-24-2 3,-15 2-15,4-7-12,6-9-62,12-11-128,7-3-128</inkml:trace>
  <inkml:trace contextRef="#ctx0" brushRef="#br0" timeOffset="11881.39">21263 2779 1205,'0'0'100,"0"0"-92,0 0 22,0 0-12,-4 148-9,4-100-1,0 0-8,4-2-3,5-2-49,-3-3-52,-6-7-182,0-8-189</inkml:trace>
  <inkml:trace contextRef="#ctx0" brushRef="#br0" timeOffset="12031.9">21132 3076 1048,'0'0'82,"0"0"-72,0 0-16,138-87 6,-47 54-30,2-2-97,-10 2-181,-18-1-3</inkml:trace>
  <inkml:trace contextRef="#ctx0" brushRef="#br0" timeOffset="12345.93">21664 2733 237,'0'0'398,"0"0"-199,0 0-21,0 0-46,0 0-90,0 0-32,-4 40-2,2 14 0,2 2 2,0-4-8,0-3 0,0-13 1,0-10-3,0-12 0,4-14 0,14 0-2,11-5 2,9-12 11,8-1-7,1 7-4,-5 9 1,-1 2-1,-10 0 0,-7 16 0,-10 3 9,-12 1 6,-2 5 11,-8 1 6,-24 0-5,-13-1-15,-5-7-7,-4-4-2,0-10-3,3-4-13,0-4-45,6-28-60,6-16-117,11-16-187</inkml:trace>
  <inkml:trace contextRef="#ctx0" brushRef="#br0" timeOffset="12557.2">22034 2518 925,'0'0'94,"205"21"4,-99 30 39,-20 19-75,-26 15-18,-24 7-9,-31 5-7,-5-1-2,-45-2 6,-18-1-13,-8-14-11,-1-12-7,8-21 2,13-18-3,10-18-34,10-10-48,10-17-84,4-29-413</inkml:trace>
  <inkml:trace contextRef="#ctx0" brushRef="#br0" timeOffset="13666.06">12630 4301 1078,'0'0'85,"0"0"-80,0 0 0,0 112 18,0-37-2,0-1 1,0-2-13,0-6-4,0-5 0,0-12-5,0-10-34,0-14-87,0-15-135,9-10-146</inkml:trace>
  <inkml:trace contextRef="#ctx0" brushRef="#br0" timeOffset="13844.92">12855 4337 1010,'0'0'143,"0"0"-141,0 0 23,0 0 12,20 151-14,-11-97-12,4-4-7,-2 3-4,0 0-11,-4 1-98,-5 3-195,-2-6-146</inkml:trace>
  <inkml:trace contextRef="#ctx0" brushRef="#br0" timeOffset="14159.32">12454 4805 1062,'0'0'24,"0"0"-20,149-97 18,-31 51-14,9-3-8,0 3-21,-13 7-135,-21 7-103,-26 3-74,-29 5 133,-20 6 200,-18 2 219,0 7 100,-4 4-41,-17 5-139,-3 5-46,-5 30-40,0 13-17,0 8-6,9 1-2,9-1-13,11 0-8,0 4-5,6 3-2,19 2-4,-2 0-91,-1-9-137,-5-18-331</inkml:trace>
  <inkml:trace contextRef="#ctx0" brushRef="#br0" timeOffset="14473.92">13410 4900 969,'0'0'70,"49"-125"-39,-7 58 62,1 5-58,-10 12-11,-17 16-14,-10 14-10,-6 12 0,-9 8-2,-20 0-22,0 8 2,0 16 5,12 6-2,13 4-8,4 0-7,11-2 12,32-2 13,7-4 7,1-3 2,-2 2 0,-6-1 6,-12 1 10,-17-3 3,-9-1-9,-5 3-2,-17 1-8,-24-5-6,-6-6-95,-1-13-99,-1-1-32,4-14-86</inkml:trace>
  <inkml:trace contextRef="#ctx0" brushRef="#br0" timeOffset="14671.61">13731 4330 622,'0'0'190,"131"-11"-131,-71 57 29,-8 23 7,-19 13-13,-12 6 9,-15 2-32,-6-2-15,0-5-11,-6-13-21,-13-10-3,1-16-6,2-16-3,3-10-25,2-18-93,3 0-293</inkml:trace>
  <inkml:trace contextRef="#ctx0" brushRef="#br0" timeOffset="14821.67">14636 4686 1170,'0'0'29,"0"0"-26,146-62-3,-103 58-30,-19 4-134,-24 0-381</inkml:trace>
  <inkml:trace contextRef="#ctx0" brushRef="#br0" timeOffset="14954.83">14543 5000 147,'0'0'1097,"0"0"-1031,0 0-57,0 0 11,197-45-12,-101 20-8,-15-2-51,-23-4-418</inkml:trace>
  <inkml:trace contextRef="#ctx0" brushRef="#br0" timeOffset="15285.07">16350 4470 1078,'0'0'92,"0"0"-81,0 0-3,0 117 27,0-59-25,0-3-3,0 1-7,6 0-2,-1 0-52,-5-3-116,0-9-178,0-6-244</inkml:trace>
  <inkml:trace contextRef="#ctx0" brushRef="#br0" timeOffset="15568.99">15637 5252 946,'0'0'107,"0"0"-103,0 0 8,131 23 61,23-23 5,47 0-17,35-9-32,29-15-7,11-7 7,8-1-1,-10 3-3,-13-2-12,-36 4 8,-48 4-14,-48 5-4,-58 6-1,-38 4-2,-27 6 0,-6 2-15,-48 0-27,-35 8-40,-35 16-160,-29-2-206</inkml:trace>
  <inkml:trace contextRef="#ctx0" brushRef="#br0" timeOffset="15981.74">15862 6148 756,'0'0'163,"0"0"-84,0 0 51,114-105-62,-62 50-40,2-8-8,-3-1-11,-15 4-5,-15 6 0,-17 14 1,-4 15-5,-11 11 0,-18 14-2,-4 0-9,1 12-1,10 17 1,10 0 6,12 3-6,6 5 0,29-2-5,9 0 10,6 0 6,-6-6 0,-13 0 1,-15-4 0,-16 4 0,0-1 4,-22-1 1,-13-2-5,1-7-1,3-10-45,8-8-37,11 0-87,12-17-111,0-14-302</inkml:trace>
  <inkml:trace contextRef="#ctx0" brushRef="#br0" timeOffset="16179.68">16624 5712 1027,'0'0'135,"0"0"-114,0 0 33,0 0 14,25 127-21,-12-73-27,1-1-13,-6-2-1,3-2-6,-6-1-1,-2-4-18,-3-6-55,0-8-121,0-12-174,-10-10-296</inkml:trace>
  <inkml:trace contextRef="#ctx0" brushRef="#br0" timeOffset="16329.06">16421 6150 1031,'0'0'161,"0"0"-149,0 0-3,147-107-1,-51 70-8,3 6-12,-16 7-138,-17 10-246</inkml:trace>
  <inkml:trace contextRef="#ctx0" brushRef="#br0" timeOffset="16649.65">17128 5869 981,'0'0'128,"0"0"-91,0 0 44,-143 70-30,114-26-27,9 2-13,9-3-11,7-7 2,4-11-4,0-4 0,24-16-28,8-5-6,5 0-18,3-27 5,-4-8-8,-7 0 30,-9 1 25,-6 5 2,-10 9 20,-4 11 64,0 5 1,0 4-18,0 0-31,0 8-23,0 15-11,1 4 0,11 1-2,4 2 0,4-2-12,-2 2-56,-1-8-124,-7-13-280</inkml:trace>
  <inkml:trace contextRef="#ctx0" brushRef="#br0" timeOffset="16868.09">17326 5707 919,'0'0'270,"0"0"-233,201-36 35,-101 65-6,-6 26-13,-18 13-8,-22 6-27,-31 4-13,-23 0-2,-8-6-2,-42 1-1,-10-10 0,-11-14-25,-12-9-32,-8-16-51,-18-7-150,-15-9-191</inkml:trace>
  <inkml:trace contextRef="#ctx0" brushRef="#br0" timeOffset="17151.3">15964 5494 225,'0'0'843,"0"0"-838,-132 20 7,81 28 80,1 19-50,-2 19 5,10 16-7,11 8-12,15 1 3,16-7-4,0-14-12,47-15-12,22-24-2,20-14-1,11-23-18,2-14-60,-7-13-225</inkml:trace>
  <inkml:trace contextRef="#ctx0" brushRef="#br0" timeOffset="17890.03">19097 4935 239,'0'0'398,"0"0"-363,0 0 58,0 0-21,0 0-43,0 0 4,58 38 3,-58-28 1,0-5 15,0-2-20,-10-3 3,2 0-4,-1 0-10,1-10-6,8-4-1,0 0-11,0 6-3,3 4 0,6 4 1,0 0-1,-5 0-2,-4 4 2,0 8 4,0-2 3,-11-1 1,-3-4 2,4-3-6,3-2 11,3 0 3,4 0 4,0 0-22,6 0-9,26-2-27,14 0-93,1-1-203</inkml:trace>
  <inkml:trace contextRef="#ctx0" brushRef="#br0" timeOffset="18135.12">20162 4555 1240,'0'0'33,"0"0"-33,0 0 14,0 0 6,-25 119-14,41-79-1,4 2-5,-4-2 0,-7-2-27,-5 2-54,-4-3-100,0-1-145,-3-8-81</inkml:trace>
  <inkml:trace contextRef="#ctx0" brushRef="#br0" timeOffset="18403.87">19635 5249 1006,'0'0'96,"0"0"-87,0 0-2,179-7 47,-21-6-14,37-3-23,25-8-12,23-10-1,16-8 11,-1 0 32,-11 0-14,-31 4-3,-48 9-11,-52 8-5,-54 5-14,-32 7 1,-22 7-2,-8-1-19,-6 3-42,-36 0-86,-14 0-277</inkml:trace>
  <inkml:trace contextRef="#ctx0" brushRef="#br0" timeOffset="18712.55">19662 5738 1075,'0'0'108,"0"0"-95,0 0 43,-129 155 2,111-85-39,9 3-1,9-10-7,0-5-6,9-12-4,16-7-1,4-9-2,-1-11-59,4-12-137,-4-7-312</inkml:trace>
  <inkml:trace contextRef="#ctx0" brushRef="#br0" timeOffset="19049.85">19982 6082 1161,'0'0'48,"26"-103"-35,8 49 20,-3 3-9,-9 5-21,-11 14-3,-11 11 0,0 9-4,-11 6 3,-15 6-3,-9 0-12,7 10-5,6 10 10,8 4-11,12-2-10,2 4-14,11 1 5,27 0 7,12-3 19,7 0 13,1 3 2,-11-1 1,-14 1 4,-15 2 4,-15 0 3,-3 0 2,-19-3 0,-14-4-7,0-7-7,6-10-66,5-5-149,15-5-156</inkml:trace>
  <inkml:trace contextRef="#ctx0" brushRef="#br0" timeOffset="19274.89">20621 5649 1217,'0'0'50,"0"0"-28,0 0 26,0 0-36,2 124 6,9-66-13,3-3-2,-3-4 3,0-3-5,-4-4-1,0-1-6,-5-7-32,-2-2-61,0-8-155,-5-8-172</inkml:trace>
  <inkml:trace contextRef="#ctx0" brushRef="#br0" timeOffset="19433.13">20514 6006 937,'0'0'0,"0"0"-11,189-103 10,-104 71-33,-7 0-263</inkml:trace>
  <inkml:trace contextRef="#ctx0" brushRef="#br0" timeOffset="19769.62">21066 5617 1070,'0'0'90,"0"0"-31,0 0-23,0 0-1,23 150-12,-11-92-14,-6-8-8,-4-5 3,-2-12-4,0-12 4,0-12-4,0-9 0,0 0 0,18-2 0,6-16-3,15 1 3,3 5-1,4 5-1,0 7 2,-5 0 0,-12 5 1,-10 9 2,-18 3 5,-1 5 9,-20 9 14,-22-1-9,-5-4-17,-6-2 0,6-9-4,3-6-1,3-7-10,6-2-24,6-6-45,4-24-116,6-17-252</inkml:trace>
  <inkml:trace contextRef="#ctx0" brushRef="#br0" timeOffset="20011.25">21689 5441 1195,'0'0'14,"166"51"11,-81 14 53,-13 10-54,-28 12-3,-27 5-3,-17 0 2,-37 0 16,-21-8 2,-6-9-12,1-15-8,5-13-8,8-17-7,7-17-3,7-13-14,9 0-50,5-2-100,0-25-491</inkml:trace>
  <inkml:trace contextRef="#ctx0" brushRef="#br0" timeOffset="20813.45">16504 6520 1111,'0'0'74,"0"0"-70,-23 107 53,23-35-9,0 7-12,0 1 5,0-6-19,0-4-6,4-10-9,6-7-4,-6-9-1,2-8-2,-3-9-1,-1 0-36,-2-6-32,0-6-78,0-5-166,0-9-118</inkml:trace>
  <inkml:trace contextRef="#ctx0" brushRef="#br0" timeOffset="21141.98">16076 7177 900,'0'0'106,"0"0"-58,0 0 87,0 0-93,0 0-42,0 0 2,29 10-2,20 20 17,0 14-6,-2 8 17,-3 10-19,-5 4 3,-8-1-8,-7-11 2,-4-17-5,-7-10 1,-6-15 3,-2-10-4,-1-2 7,14-18 12,8-30 13,15-21-14,13-11-18,3-3 0,3 13-2,-2 12-19,-9 19-68,-11 11-193,-18 10-478</inkml:trace>
  <inkml:trace contextRef="#ctx0" brushRef="#br0" timeOffset="21532.72">15760 8008 1002,'0'0'65,"0"0"-37,0 0-2,0 0 29,-23 111-17,27-47 6,6-2-23,-1 0-12,-3 3-4,-2-7-3,-2 0 0,-2-6-2,0-8-47,0-8-66,-4-14-116,-13-14-111</inkml:trace>
  <inkml:trace contextRef="#ctx0" brushRef="#br0" timeOffset="21700.53">15646 8075 967,'0'0'34,"0"0"-27,169-144 40,-92 103-32,2 14-15,-12 17-10,-13 10-168,-22 0-65,-23 21-195</inkml:trace>
  <inkml:trace contextRef="#ctx0" brushRef="#br0" timeOffset="21863.73">15746 8291 684,'0'0'110,"0"0"-10,0 0 66,0 0-115,0 0-32,0 0-4,31 63 5,41-70-8,-1-15-12,2-3-41,-5-1-197,-8-3-238</inkml:trace>
  <inkml:trace contextRef="#ctx0" brushRef="#br0" timeOffset="22063.77">16335 7962 1019,'0'0'102,"0"0"-78,0 0 45,-132 81-12,105-20-22,3 8 13,5 5-12,9-6-10,10 3-16,0-4-4,9-9-6,22-3 0,4-11-37,3-9-73,-3-16-193,0-17-341</inkml:trace>
  <inkml:trace contextRef="#ctx0" brushRef="#br0" timeOffset="22409.66">16477 8564 724,'0'0'401,"0"0"-370,-12-137 29,44 82 5,10-3-56,-1 9 1,-8 12-9,-15 8 2,-11 15-1,-7 6-4,0 6-2,-14 2-23,-13 0-10,0 8 1,0 12 6,6 0 0,7 4 2,11 1-2,3-1-24,17 0-16,23-4 58,7 4 12,4 0 2,-6 2 27,-10 6 11,-14-2-5,-16 2 12,-5 3-6,0-4-16,-24-1-13,-7-6-12,0-5-2,0-14-75,0-5-62,2 0-108,2-32-141</inkml:trace>
  <inkml:trace contextRef="#ctx0" brushRef="#br0" timeOffset="22651.93">16749 8031 565,'0'0'325,"136"-16"-283,-60 21 99,-11 39-22,-8 16-84,-16 15 1,-22 9-6,-16 7-2,-3 0-8,-25 1 0,-9-14 2,-3-15-1,-1-12-4,3-18 8,-1-8-13,1-11-7,5-4-5,12-6-1,14-4-46,4-2-54,17-32-212,22-21-515</inkml:trace>
  <inkml:trace contextRef="#ctx0" brushRef="#br0" timeOffset="23174.82">20235 6667 819,'0'0'132,"0"0"-52,0 0 50,0 0-81,0 0-29,-22 117 22,22-43-10,0-2-10,0-6-6,0-8-1,0-6-9,12-5-3,-2-3 0,-3-5-3,-3-5-46,-1-1-44,-3-8-116,0-6-158,-11-9-254</inkml:trace>
  <inkml:trace contextRef="#ctx0" brushRef="#br0" timeOffset="23437.45">19953 7296 1010,'0'0'63,"0"0"12,0 0-12,0 0-50,0 0 24,135 103-4,-88-58-12,-5-1-4,-8-7-2,-10-10 0,-9-12-2,-7-7 7,-6-5-7,2-3 16,7-14 15,13-33-8,15-18-27,8-18-9,7 3-6,-6 12 0,-5 18-53,-12 28-54,-20 18-245</inkml:trace>
  <inkml:trace contextRef="#ctx0" brushRef="#br0" timeOffset="24171.79">19757 7932 868,'0'0'125,"0"0"-48,0 0 51,0 0-96,0 0-18,-140 97 3,108-27 3,1 8 1,10 6-4,7-1-6,14-5-6,0-15-5,21-16 1,20-13-1,7-16-1,8-18-3,-5 0 1,-4-26-7,-4-21 1,-12-4 0,-12-7-3,-9 2 2,-10 6 7,-5 10 3,-21 12 0,-1 11 0,2 9 2,5 8-4,9 0-3,9 0-2,2 0-31,6 5-69,23 2 73,9-3 11,2-2 12,-2 0 11,-4 3 3,-5 5-2,-7 4 19,-4 4 17,-8 8 1,0 7 7,-8 7-14,-2 11-10,0-3-10,0 0-9,0-4 0,0-8-2,0-5-10,0-11-65,2-13-44,7-7-145,9-2-33</inkml:trace>
  <inkml:trace contextRef="#ctx0" brushRef="#br0" timeOffset="24360.53">20349 8089 1007,'0'0'111,"0"0"-68,0 0 63,0 0-59,-122 119-20,112-55-4,10 0-8,0 2-12,8-8-3,13-4-2,8-6-9,0-9-54,2-5-126,-2-10-206</inkml:trace>
  <inkml:trace contextRef="#ctx0" brushRef="#br0" timeOffset="24703.81">20594 8558 898,'0'0'143,"0"-122"-125,13 54 92,8 0-57,2 11-40,-4 21 5,-10 16-4,-9 12-10,0 6 3,-8 2-5,-17 0-2,-4 12-5,2 7-6,9 1-9,9-3-11,9 1-11,0 2-11,25 0 10,15-1 14,7 1 20,1-2 5,0 0 4,-11-1 1,-8 4 11,-15-1 15,-5 2 16,-9 2-1,0 0-8,-4-2-10,-21 2-13,-4-4-11,-1-6-5,2-4-88,1-10-110,4 0-202</inkml:trace>
  <inkml:trace contextRef="#ctx0" brushRef="#br0" timeOffset="24960.83">20860 7967 958,'0'0'218,"0"0"-211,177-35 44,-94 52 10,0 27-34,-14 16 5,-13 6-17,-23 4-4,-21-2 4,-12 8 9,-25 1 12,-20-2-12,-1-10 2,-4-11-7,8-13-6,4-15-9,10-11 1,7-6-5,7-6-16,8-1-57,-1-2-98,1 0-340</inkml:trace>
  <inkml:trace contextRef="#ctx0" brushRef="#br0" timeOffset="26511.87">10597 10275 990,'0'0'72,"0"0"-50,0 0 81,0 0-38,0 0-56,0 0 4,-62 138 4,58-82-7,4-6-2,0-5-3,8-12-3,19-6-2,8-13 0,12-10 3,4-4-6,3-6-10,-6-22-24,-9-7-4,-15-3 2,-15-2 26,-9 2 9,0 2 4,0 6 0,-14 11 1,1 12 15,4 5 8,-2 2-3,5 14-17,1 16-3,5 7 1,0-2-4,0-3 0,20-4-1,4-10-12,3-6-18,0-10-22,0-2-8,-2-10-16,-4-20 20,0-6-3,-5-2 62,-6 2 7,3 6 29,-1 8 40,-3 10 1,-1 10 11,6 2-59,2 10-9,2 24 10,-3 11-7,-3 4-6,-10 1-8,-2 1-7,0-3 2,-25-1-4,-10-6-26,-3-7-53,-9-5-84,0-15-134,-6-9-126</inkml:trace>
  <inkml:trace contextRef="#ctx0" brushRef="#br0" timeOffset="26679.91">10199 10323 1037,'0'0'29,"0"0"-24,-122 128 69,122-45-17,3-3-35,30-2-13,11-9-9,9-14-18,6-20-153,-3-28-262</inkml:trace>
  <inkml:trace contextRef="#ctx0" brushRef="#br0" timeOffset="26827.72">10548 9944 1241,'0'0'7,"0"0"-7,0 0 0,0 0-123,0 0-9,162 7-380</inkml:trace>
  <inkml:trace contextRef="#ctx0" brushRef="#br0" timeOffset="27212.14">11920 10281 796,'0'0'116,"0"0"7,0 0-2,0 0-75,0 0-14,19 112 45,-11-44-27,-1-2-20,-1 3-16,6-8-12,-3-4-1,-1-7-1,2-9-38,-4-14-62,-1-8-118,-5-14-153,0-5-211</inkml:trace>
  <inkml:trace contextRef="#ctx0" brushRef="#br0" timeOffset="27421.18">12261 10226 1126,'0'0'32,"0"0"-30,0 0 11,0 0 38,6 155-20,7-92 10,0 3-20,2-7-20,-5 0 4,3-5-2,-4-4-3,-5-2-28,-4-6-67,0-8-128,0-8-122</inkml:trace>
  <inkml:trace contextRef="#ctx0" brushRef="#br0" timeOffset="27579.33">11898 10807 961,'0'0'64,"0"0"-49,0 0 44,139-135-36,-37 85-17,7 6-6,-6 5-82,-19 10-255</inkml:trace>
  <inkml:trace contextRef="#ctx0" brushRef="#br0" timeOffset="27773.33">12743 10224 1109,'0'0'75,"0"0"-55,0 0 35,-136 125-4,120-56-26,12 8 0,4 1-7,0-6-15,18-3-2,11-7-1,9-6 0,-3-3-54,1-8-98,-9-11-274</inkml:trace>
  <inkml:trace contextRef="#ctx0" brushRef="#br0" timeOffset="28109.07">12919 10760 928,'0'0'88,"0"0"-66,27-134 75,0 83-59,-2 5-19,-8 10 10,-13 10-29,-4 6 11,-2 10-11,-19 5 0,-2 5-13,3 0-9,7 12-1,3 9-11,10 3-6,0 0 0,18 2 20,15-1 12,13 1 8,0-2 0,-1 0 1,-9 4 7,-8 2 9,-10 0 11,-14 5 5,-4-3-9,0 3-9,-22-5-9,-6-6-6,-1-4-4,-5-10-74,1-10-126,0 0-80</inkml:trace>
  <inkml:trace contextRef="#ctx0" brushRef="#br0" timeOffset="28351.81">13222 10175 1006,'0'0'14,"125"23"36,-58 23 66,-9 15-81,-13 6 1,-16 0-9,-14 4-15,-13 1-5,-2-6 1,-4-6 3,-16-8-10,-2-14 5,4-12-6,7-11 0,9-10-24,2-5-84,0-4-97,7-26-195</inkml:trace>
  <inkml:trace contextRef="#ctx0" brushRef="#br0" timeOffset="28561.82">14067 10513 1184,'0'0'58,"0"0"-56,0 0 9,149-30 16,-75 8-22,-2 2-1,-18 9-4,-14 6-78,-29 3-126,-11 2-167</inkml:trace>
  <inkml:trace contextRef="#ctx0" brushRef="#br0" timeOffset="28740.43">14041 10782 1001,'0'0'219,"0"0"-210,0 0-5,118-15 34,-38-5-23,-3-1-11,-5 9-4,-18-1-185,-25-6-350</inkml:trace>
  <inkml:trace contextRef="#ctx0" brushRef="#br0" timeOffset="29243.43">15338 10349 992,'0'0'90,"0"0"-38,0 0-8,0 0-5,-16 106-1,16-37 0,8-1-22,7-3-11,-5-4-2,0-5-1,-6-4-2,-1-6-30,-3-6-104,0-9-195,0-16-214</inkml:trace>
  <inkml:trace contextRef="#ctx0" brushRef="#br0" timeOffset="29409.07">15316 10369 903,'0'0'10,"111"-118"-4,-33 70 14,-6 18-20,-10 19-7,-15 11-168,-21 0-160</inkml:trace>
  <inkml:trace contextRef="#ctx0" brushRef="#br0" timeOffset="29581.27">15330 10689 813,'0'0'76,"0"0"-66,0 0 52,0 0-34,0 0 9,135 5-23,-75-27-14,1 2-55,-10 1-197,-13 0-179</inkml:trace>
  <inkml:trace contextRef="#ctx0" brushRef="#br0" timeOffset="29821.6">16049 10160 704,'0'0'465,"0"0"-449,0 0 18,-136 107 47,114-34-58,3 10 14,9 1-6,3-1-19,7-7-4,0-10-4,0-5-1,13-12-3,10-9-4,-1-10-46,5-12-82,-1-13-197,-3-5-210</inkml:trace>
  <inkml:trace contextRef="#ctx0" brushRef="#br0" timeOffset="30171.94">16145 10818 989,'0'0'67,"0"0"-56,0-118 87,35 58-48,4-2-40,-6 3 11,-11 16-13,-12 11-2,-10 18-4,0 5 8,-1 6-7,-19 3-1,-5 0-4,1 14-2,8 7-1,10-1-17,6 9-10,0-4-9,22 3 23,14-1 8,4-5 6,5-2 4,-6-1 0,-1 2 0,-11-1 4,-11-1 4,-9 6 7,-7-4 0,0 4 0,-16 1-4,-9-4-10,1-5-1,-3-5-54,0-7-69,1-5-170,-1-8-165</inkml:trace>
  <inkml:trace contextRef="#ctx0" brushRef="#br0" timeOffset="30413.53">16406 10160 1123,'0'0'32,"0"0"-30,174-1 74,-99 47-25,-8 16-24,-15 14-5,-20 4-12,-19 7 1,-13-1 0,-10-2 5,-23-8-2,-5-13-1,3-11-12,3-19 5,10-12-6,8-16-9,10-5-46,4-4-67,9-20-278</inkml:trace>
  <inkml:trace contextRef="#ctx0" brushRef="#br0" timeOffset="30794.53">17272 10507 1078,'0'0'67,"0"0"-67,0 0 0,0 0 6,0 0-5,0 0-1,0 12 0,0-12 5,0 0 4,0 0-6,0-8 0,0 2 0,4 3-2,4 3-1,1 0 2,-3 0 6,0 3 3,-6 14 5,0 0 8,0-3-2,-4-3 2,-6-7-7,-5-4-5,1 0 5,3 0-6,-1 0-5,6-7-4,3-3-2,3 2-58,0-1-143,0-8-499</inkml:trace>
  <inkml:trace contextRef="#ctx0" brushRef="#br0" timeOffset="31491.46">18144 9982 995,'0'0'77,"0"0"-35,0 0 94,0 0-87,0 0-19,0 0-13,-145 104-7,112-24-7,4 5 7,12-8-6,10-6-1,7-5-2,2-14-1,27-9-1,5-13 1,5-16-6,-1-14 2,-2 0-1,0-24 1,-10-13-1,-8 1-1,-9-4 1,-9 3 5,0 6-5,-9 4 5,-9 12-3,5 5 1,4 6-11,7 4-9,2 0-21,0 0-41,2-4-40,18-2 3,7-4 106,4-4 15,0-1 1,0 6 6,-1 5 29,-2 4 27,-5 0-17,-5 0 17,-6 13-20,0 12 10,-7 5-11,-1 4-4,-4 1-21,2 4-7,-2 3-6,0-2-3,0 3-2,0-7 0,0-4-49,0-10-62,0-10-82,3-12-74,14-2-101</inkml:trace>
  <inkml:trace contextRef="#ctx0" brushRef="#br0" timeOffset="31725.38">18813 10002 1041,'0'0'70,"0"0"-9,0 0 50,0 0-78,-114 136 0,95-59 2,5-3-14,7-3-12,7-4 12,0-9-15,0-6-2,14-6-3,6-7-1,0-11-6,3-10-39,-2-6-54,0-10-117,-3-2-247</inkml:trace>
  <inkml:trace contextRef="#ctx0" brushRef="#br0" timeOffset="32099.83">18960 10615 1007,'0'0'78,"0"0"-69,4-120 43,23 69-11,5 2-39,-1 3 15,-10 8-4,-7 9-6,-9 14 19,-5 2 0,0 8-8,-9 3-8,-11 2-10,-6 0-2,2 0 2,7 11 0,8 6-3,9 1-6,0 3-19,5-4 6,16 3-4,11-2 2,4-1 19,-1 0 2,-1 1 3,-5-2 0,-9 4 3,-9 2 8,-9 1 20,-2 2-7,-2 1 7,-22 1-20,-1 1-5,-1-7-6,1-5-6,4-6-64,0-10-75,1 0-238</inkml:trace>
  <inkml:trace contextRef="#ctx0" brushRef="#br0" timeOffset="32377.81">19309 9861 1166,'0'0'24,"144"-17"-23,-49 24 45,6 44-19,-7 23 0,-20 19 2,-23 11-16,-41 0-2,-10-2 12,-40-5-1,-24-2 3,-5-9 1,4-11-6,8-19-4,12-12-12,9-18-1,14-7-3,9-11-10,8-8-49,3 0-74,-2-5-280</inkml:trace>
  <inkml:trace contextRef="#ctx0" brushRef="#br0" timeOffset="34349.61">6303 12083 281,'0'0'161,"0"0"-123,0 0 56,0 0 34,0 0-4,0 0 18,31-68-46,-31 66-18,0 2 1,0 0-19,0 0-25,0 22-23,0 23-11,0 8 1,0 8 7,0-1-1,0-4-4,0-6 2,0-6-1,0-4-2,0-8-2,0-5 2,5-5-1,6-10-2,4-2-1,2-7 1,2-1 0,3-2-3,3 0-16,2 0-33,0 0-68,-4-7-152,-2-5-133</inkml:trace>
  <inkml:trace contextRef="#ctx0" brushRef="#br0" timeOffset="34522.84">6515 12182 825,'0'0'0,"0"0"-78,0 0 70,158-85-12,-104 68-201,-5-4-172</inkml:trace>
  <inkml:trace contextRef="#ctx0" brushRef="#br0" timeOffset="34701.81">6916 11937 1075,'0'0'113,"0"0"-106,0 0 10,0 0 13,-40 111-2,40-67-8,0 0-8,11-3-12,5 3 2,1-7-2,0 1-51,7-2-105,-5-4-138,-5-10-196</inkml:trace>
  <inkml:trace contextRef="#ctx0" brushRef="#br0" timeOffset="34892.05">7246 12133 931,'0'0'46,"0"0"-38,145-60-7,-85 38 20,-4 0-15,-7 6-6,-11 8-3,-11 8-154,-18 0-85,-9 5-233</inkml:trace>
  <inkml:trace contextRef="#ctx0" brushRef="#br0" timeOffset="35181.67">7181 12184 909,'0'0'141,"0"0"-139,-49 128 16,49-60 57,7 9-18,17 9-8,1 4-1,-5 3-22,-5 2-7,-5-3-1,-4-5-6,-3-9 3,-3-16-4,2-18-3,2-20-4,0-11 2,3-12-3,7-1-3,11 0 0,16-8 3,7-10-3,2-2-17,2 6-49,-3-3-110,-2 0-229</inkml:trace>
  <inkml:trace contextRef="#ctx0" brushRef="#br0" timeOffset="35436.94">7734 12499 1145,'0'0'121,"0"0"-113,0 0-8,0 0 4,0 0-1,0 116 15,16-60-1,-1-1-16,-3-4 4,-3-5-5,-4-4 0,3-7-7,-3-3-50,-3-10-98,-2-10-124,0-12-131</inkml:trace>
  <inkml:trace contextRef="#ctx0" brushRef="#br0" timeOffset="35603.82">7683 12480 989,'0'0'83,"0"0"-81,51-106 4,5 72 2,8 4-6,-3 10-2,-10 12-49,-11 8-215,-14 0-74</inkml:trace>
  <inkml:trace contextRef="#ctx0" brushRef="#br0" timeOffset="35773.8">7721 12687 646,'0'0'430,"0"0"-401,0 0-3,0 0 20,0 0-40,0 0 20,98 13-14,-38-40-12,-4-1-38,-10 2-127,-9 3-207</inkml:trace>
  <inkml:trace contextRef="#ctx0" brushRef="#br0" timeOffset="36001.47">8230 12305 703,'0'0'432,"0"0"-397,0 0-6,0 0 31,0 0-18,-58 134 10,50-72-16,4-1-18,2-1 0,2-2-10,0-3-4,0-6-4,0-1-4,6-8-47,8-12-75,-1-12-187,5-16-239</inkml:trace>
  <inkml:trace contextRef="#ctx0" brushRef="#br0" timeOffset="36365.62">8467 12763 957,'0'0'126,"0"0"-88,12-136 50,11 84-28,0 6-33,-2 9-12,-8 12-11,-6 11-3,-7 5 3,0 9-4,-16 0-2,-9 0-26,-4 16-1,0 7 4,8-3-4,5-1 10,9 2 9,7-3-6,7-3-24,26 0 17,12-1 20,6-2 3,0 4 1,-1 2 0,-11 6 5,-12 1 28,-14 6-5,-11 3-2,-2 0 9,-12 4-19,-15-1 0,-7-6-12,0-6-5,6-9-4,-4-12-51,6-4-68,3-6-159,2-26-55</inkml:trace>
  <inkml:trace contextRef="#ctx0" brushRef="#br0" timeOffset="36585.88">8722 12325 886,'0'0'63,"0"0"25,169-9 52,-118 44-74,-3 18 2,-17 10-13,-18 7-23,-11 6 1,-2 0-13,-23-6-8,-6-4-11,-6-12 0,4-11-1,6-15-23,-4-14-36,-2-12-45,-5-2-149,-10-10-300</inkml:trace>
  <inkml:trace contextRef="#ctx0" brushRef="#br0" timeOffset="37236.03">9098 11993 986,'0'0'83,"0"0"-83,0 0 0,118 0 5,-53 0-4,7 0-1,-3 0-6,-11 0-25,-16 0 2,-20 0 1,-13 24 22,-9 14 6,0 17 57,0 17 23,0 13-1,0 14-10,0 7-18,12 1-4,14-3-12,1-6-12,-5-10-1,-11-6 0,-11-11-1,0-6-14,-23-14 2,-16-10-8,-10-15-1,-7-14-4,-4-12-26,2 0-27,-1-24-54,0-10-112,-10-4-277</inkml:trace>
  <inkml:trace contextRef="#ctx0" brushRef="#br0" timeOffset="38017.07">6576 12209 97,'0'0'155,"0"0"-133,0 0 28,0 0 22,0 0 6,0 0 18,-34 9 3,34-9-12,0 0 35,0 0-5,6 0-54,8-9-2,3-2-11,4-1-12,-5-1-18,3 3-14,-6 2-5,-1 0-2,-1 1-19,1-2-71,0 0-83,5-1-109,-2-2-59</inkml:trace>
  <inkml:trace contextRef="#ctx0" brushRef="#br0" timeOffset="38301.81">6854 11930 709,'0'0'40,"0"0"6,0 0 51,0 0-72,0 0-17,0 0 17,16 61 21,-3-17 14,-5 6-15,0 1-13,0-1-3,-6-1-7,1-2-6,-3-4-6,0-8 1,0-5-3,0-10-2,0-6-3,0-6-1,0-6-2,0-2-15,0 0-103,8-13-211</inkml:trace>
  <inkml:trace contextRef="#ctx0" brushRef="#br0" timeOffset="38847.49">10371 12589 916,'0'0'179,"0"0"-160,0 0-15,0 0 14,0 0-4,0 0 7,150-18-11,-90 2-10,-9 6-55,-13 3-162,-27 7-170</inkml:trace>
  <inkml:trace contextRef="#ctx0" brushRef="#br0" timeOffset="38994.87">10344 12846 45,'0'0'951,"0"0"-918,0 0-16,0 0 49,0 0-38,119-23 4,-26-11-32,8-2-58,-7-2-314</inkml:trace>
  <inkml:trace contextRef="#ctx0" brushRef="#br0" timeOffset="39444.72">11584 12383 958,'0'0'98,"0"0"-22,0 0 44,0 0-87,0 0-21,0 0 34,-11 139 1,11-77-27,-8-1-1,-2-3-8,-1-8 4,5-10-9,3-12-1,3-7-2,0-12-3,13-5-1,19-4 1,7 0 0,8-9 0,0-14-6,0-1-46,-7 4-46,-9-4-157,-17 0-374</inkml:trace>
  <inkml:trace contextRef="#ctx0" brushRef="#br0" timeOffset="39588.9">11858 12337 850,'0'0'0,"0"0"-134,143-102 73,-94 73-307</inkml:trace>
  <inkml:trace contextRef="#ctx0" brushRef="#br0" timeOffset="39752.73">12267 12057 943,'0'0'244,"0"0"-216,0 0 15,0 0 28,0 0-41,0 0-11,-72 141-14,72-99 1,0 0-6,11 1-16,7-8-62,0-5-158,-3-10-294</inkml:trace>
  <inkml:trace contextRef="#ctx0" brushRef="#br0" timeOffset="39935.54">12533 12114 1115,'0'0'20,"0"0"-16,181-85-4,-92 57 10,-4 3-5,-6 8-5,-17 5-11,-20 9-138,-28 3-145,-14 0-114</inkml:trace>
  <inkml:trace contextRef="#ctx0" brushRef="#br0" timeOffset="40269.75">12591 12064 768,'0'0'44,"0"0"28,-68 134 76,68-68-90,0 12 18,8 6-27,10 6-6,0 3 0,-2-2 2,-8 8-13,-5-1-6,-3-1-9,0 1 10,-5-4-12,-6-1-5,5-17-1,1-13-4,5-16 1,0-15 2,14-4-6,19-7 4,11-10-2,10-7 2,4-4 1,4 0-1,-2-14-6,-8 1 0,-8 1-1,-7 3-15,-12 4-32,4-4-39,-7-2-111,-3-15-371</inkml:trace>
  <inkml:trace contextRef="#ctx0" brushRef="#br0" timeOffset="41179.15">14302 11853 795,'0'0'161,"0"0"-145,0 0 70,0 0-39,0 0-22,-60 111 6,60-65-2,0 1-19,0-4-7,6-2 2,1-2-3,-3-3-2,-2-5-52,-2 1-108,0-9-166,0-5-176</inkml:trace>
  <inkml:trace contextRef="#ctx0" brushRef="#br0" timeOffset="41477.65">13769 12506 812,'0'0'112,"0"0"-107,0 0 20,0 0 17,114 20 36,-12-20-1,22 0-39,26 0-13,15-18 7,14-1-5,-2-2-6,0 1-1,-10-2 4,-17 2-11,-34 4-2,-30 2-5,-35 4-3,-28 7-3,-19-2-2,-4 5-17,-24 0-34,-30 0-89,-19 2-81,-14 16-49,-9 6-114</inkml:trace>
  <inkml:trace contextRef="#ctx0" brushRef="#br0" timeOffset="41896.82">13907 13147 901,'0'0'59,"0"0"-55,0 0 64,0 0-5,0 0 6,0 0-30,128-125-22,-89 74-7,-8-7-6,-13 9-3,-11 8-1,-7 14-1,0 15-8,-16 12-5,-8 0-6,-5 17-8,0 14 12,11 2 12,11 6-1,7-7-12,2 0 9,27 0-1,7-6 9,2 0 0,-2-3 0,-12-2 1,-6-1 0,-14 2 0,-4-1 4,-6 2-1,-17 3-1,-4-4-3,8-5-3,3-6-46,5-6-65,9-5-98,2-5-141</inkml:trace>
  <inkml:trace contextRef="#ctx0" brushRef="#br0" timeOffset="42133.31">14597 12839 896,'0'0'84,"0"0"-80,0 0 39,-62 145 49,62-95-50,0 0-6,4 2-21,10 3-11,-3-6-3,1 2 1,-8-8-4,-4-5-51,0-3-65,0-12-171,-4-10-130</inkml:trace>
  <inkml:trace contextRef="#ctx0" brushRef="#br0" timeOffset="42319.61">14321 13221 936,'0'0'65,"0"0"-65,0 0 0,174-127 28,-98 99-20,-7 5-8,-8 9-12,-17 9-233,-13-2-16</inkml:trace>
  <inkml:trace contextRef="#ctx0" brushRef="#br0" timeOffset="42736.94">15158 12941 574,'0'0'382,"0"0"-360,0 0-4,0 0 74,-114 55-49,79-15 4,5 4-22,8 0-9,7-2-6,10-8-5,5-8-3,0-5 1,11-12-3,18-9-4,3 0 2,8-22-19,1-12 11,-5-2 6,-9 0 3,-7 0 1,-11 6 1,-7 8 0,-2 8 8,0 5 34,0 9 5,-2 0 1,-14 3-23,3 20-16,4 9 5,9 3-7,0 2 0,2-4-8,29-6 4,12-8-4,5-11 1,8-8-2,0 0-13,-6-24-38,-11-7-59,-12-6-188,-18-4-418</inkml:trace>
  <inkml:trace contextRef="#ctx0" brushRef="#br0" timeOffset="43300.77">15480 11887 962,'0'0'46,"0"0"-46,0 0 0,0 0 0,0 0 14,183-12 10,-100 12-13,2 0-7,-3-3 6,-4-9-8,-6-5 1,-17 5 4,-19 6 1,-17 4 3,-12 0 15,-7 2 29,0 0 14,0 2-27,0 28-27,0 22 8,0 19 22,8 22-21,4 20-6,11 10 1,6 4-6,2 2 3,0-7-8,-6-4 1,-10-11 5,-13-15 0,-2-10 5,-17-12-7,-22-12-3,-7-14-6,-14-15 4,-4-17-4,-11-12 0,2 0-3,7-15-27,8-2-41,10-2-26,8 4-103,7-2-315</inkml:trace>
  <inkml:trace contextRef="#ctx0" brushRef="#br0" timeOffset="43663.74">15347 12847 1061,'0'0'102,"0"0"-101,131 27 64,-73 8 6,-6 12-28,-10 13-14,-21 4-12,-16 10-7,-5 2-4,-25-1-1,-16-8-1,-3-9-4,-6-17-17,3-16-36,-1-16-75,-6-9-152,-6 0-216</inkml:trace>
  <inkml:trace contextRef="#ctx0" brushRef="#br0" timeOffset="44059.56">13760 12607 1026,'0'0'76,"0"0"-72,0 0 36,-134 154 42,110-56-30,12 9-7,12-1-17,0-6-16,14-9-3,19-11-7,9-5 0,8-14-4,8-9-5,2-10-100,-2-18-160,-12-16-382</inkml:trace>
  <inkml:trace contextRef="#ctx0" brushRef="#br0" timeOffset="44630.06">16998 12177 1076,'0'0'118,"0"0"-100,0 0-18,0 0 19,0 0-15,0 0 5,123 0-9,-74 0 0,-7-9-100,-6-5-162,-14-2-161</inkml:trace>
  <inkml:trace contextRef="#ctx0" brushRef="#br0" timeOffset="44806.74">16992 12450 998,'0'0'93,"0"0"-84,0 0-9,154-21 5,-76 1-5,-1 3-77,-11-1-258</inkml:trace>
  <inkml:trace contextRef="#ctx0" brushRef="#br0" timeOffset="49333.73">18764 12356 241,'0'0'30,"0"0"-15,0 0 74,0 0-4,0 0 6,0 0-20,0 0 0,0 0 17,-20 18-22,20-6-10,0 4 1,0 4-21,0-1-13,7-5-5,11-1 1,3-6-1,6-6 2,4-1 2,1 0-5,-1-16 3,-2-5-9,-7-6 0,-1 1-10,-10-4 5,-3 0 1,0 0-4,-6 0-1,-2 6 2,0 4 1,0 6 6,-2 0 0,-12 2-9,-1 3 6,-2 4-4,-2 3-3,-3 2 0,1 0 3,-3 0-1,2 0 0,2 7-2,-1 16 0,4 9 0,-1 13 0,5 10 1,5 5-2,8 0 2,0-5 2,0-10-4,14-6 4,9-13-4,5-6 3,6-11 0,2-9 9,3 0 2,-3-1-2,-3-15-5,-4-4-5,-8 2-2,-5 2-9,-9-3-55,-1 2-100,-6-3-182,0-3-154</inkml:trace>
  <inkml:trace contextRef="#ctx0" brushRef="#br0" timeOffset="49672.29">18704 11881 544,'0'0'48,"0"0"-3,0 0 132,0 0-110,0 0-41,0 0 21,58-6 14,-20 3-10,0-6 3,-5-1-27,-4 3-14,-5 0-11,-6 1-2,0 4-53,-3-3-96,1 0-85,1-2-62</inkml:trace>
  <inkml:trace contextRef="#ctx0" brushRef="#br0" timeOffset="50202.73">19488 11555 901,'0'0'68,"0"0"-62,0 0 65,0 0-4,0 0-51,0 0 7,-127 21-15,103 16-4,2 10 0,4 10-2,5 5 2,3 5-1,8-9 0,2-7-2,0-10-1,12-14 0,9-15-3,11-12 0,2-1-3,4-34 1,-1-9-6,-7-6-2,-2-2 7,-9 0 3,-13 2 2,-6 7 0,0 7 1,0 8 2,0 12 0,0 6 2,0 6 10,0 4 13,-6 0-18,-1 14-7,2 20 0,3 11 1,2 1 3,0 3-2,0-2 2,4-7 1,10-4-5,5-11 3,4-6-4,4-7 1,6-12-2,-2 0 0,0 0 0,3-10-22,-7-6-58,-1 4-74,-7-6-153,-9 2-225</inkml:trace>
  <inkml:trace contextRef="#ctx0" brushRef="#br0" timeOffset="50541.61">19907 11369 808,'0'0'55,"0"0"-27,0 0 101,0 0-109,0 0-5,0 0 60,10 135-34,-1-70 0,1 8-5,0 6 4,-1-7-15,-1-10-6,6-10-4,-3-12-8,4-11-2,3-12-2,3-11-3,6-6 1,6-2 0,2-22 4,-3-5-5,-5 0-29,-12 5-29,-4 2-66,-6 2-81,-5 2-127</inkml:trace>
  <inkml:trace contextRef="#ctx0" brushRef="#br0" timeOffset="50731.73">19903 11747 1029,'0'0'91,"0"0"-91,0 0 10,0 0 51,158-111-41,-90 89 8,-11 4-17,-10 2-11,-16 8-14,-12-2-137,-15 3-204</inkml:trace>
  <inkml:trace contextRef="#ctx0" brushRef="#br0" timeOffset="52229.52">5835 14732 274,'0'0'88,"0"0"-54,0 0 115,0 0 6,0 0-15,0 0 14,-4-80-37,4 78-13,-3 2-26,1 0-16,-1 0-28,3 26-13,0 12 0,0 14 2,0 11-6,0 3 2,0 6-11,0-2 1,0-2 4,0-10-10,3-3 2,-1-15-4,3-7 2,0-8 0,0-9-2,7-6-1,4-10 2,9 0-5,6 0 3,4 0-1,5-10-5,2-2-25,1 0-16,-6-2-38,-5-1-69,-10-2-215,-9-1-192</inkml:trace>
  <inkml:trace contextRef="#ctx0" brushRef="#br0" timeOffset="52425.21">6078 14718 1095,'0'0'100,"0"0"-100,0 0-7,0 0 5,113-64-17,-61 43-119,-7 6-254</inkml:trace>
  <inkml:trace contextRef="#ctx0" brushRef="#br0" timeOffset="52602.71">6484 14468 1227,'0'0'89,"0"0"-87,0 0 15,0 0 16,-23 110-10,27-72-14,6 0-7,-1 2-2,1-4-25,4 0-36,1-7-151,4-8-197</inkml:trace>
  <inkml:trace contextRef="#ctx0" brushRef="#br0" timeOffset="52838.83">6877 14517 81,'0'0'1165,"0"0"-1129,0 0-33,157-59 7,-93 45-2,-1 6-1,-6 2-7,-13 6-3,-13-3-52,-15 3-44,-7 0-33,-9 0-128,0 0 6,-27 0-48</inkml:trace>
  <inkml:trace contextRef="#ctx0" brushRef="#br0" timeOffset="53218.65">6849 14570 669,'0'0'149,"0"0"-84,0 0 97,0 0-57,-37 102-30,37-44-13,8 12-16,8 17-4,2 11-3,0 10-7,-1 17-12,-1 3-2,-5 6-10,-4 1 1,-2-6-7,-3-4 6,-2-4-3,0-19 10,0-12-5,0-18 3,0-15-12,0-22 1,0-12-1,0-14-1,7 1 4,13 3-4,7-3-2,12 2 2,10-2 4,5-2-4,6-4-6,2-4-24,-2 0-23,5-9-39,-1-16-97,-3-16-345</inkml:trace>
  <inkml:trace contextRef="#ctx0" brushRef="#br0" timeOffset="54479.93">7773 14811 403,'0'0'419,"0"0"-298,0 0-31,0 0 53,0 0-54,0 0-29,-85-85-23,51 93-25,-2 24-1,3 14 10,1 11-2,11 7-6,5 11-3,10 0-6,6-4 0,0-7-4,12-15 0,15-11-1,4-6-2,-1-12 0,7-17-8,-4-3-9,2 0 6,-4-23 1,-2-9 0,-10-3 5,-5-2 0,-12 4 2,-2-4 2,-2 11 2,-18 8-1,-1 4-4,2 6-4,1 6-25,7 0 2,7 2-6,4-2-16,0-2 7,2 0-20,21-4-1,12-1 48,1-3 1,4 1 18,0 1 3,2 4 1,-7 6 19,-3-2 45,-8 2 9,-4 0 13,-6 18-22,-8 5-22,-4 8-5,-2 4-11,0 1-16,0 0-6,0 0-3,0 0-2,0-10-26,0-3-59,2-6-117,14-17-120,0 0-115</inkml:trace>
  <inkml:trace contextRef="#ctx0" brushRef="#br0" timeOffset="54699.17">8336 14737 648,'0'0'504,"0"0"-448,0 0-11,0 0 36,0 0-46,-116 154-10,107-86-3,7-2-9,2-4 0,0-4-9,0-8 0,17 0-4,8-1-16,2-6-55,0 3-53,-2-14-234,-3-15-202</inkml:trace>
  <inkml:trace contextRef="#ctx0" brushRef="#br0" timeOffset="55033.9">8574 15267 855,'0'0'196,"0"0"-166,30-142 58,-1 83-22,-4 6-36,-6 7-17,-9 6-8,-10 17-2,0 11 0,-3 12-3,-17 0-18,-3 5-10,-1 14 13,1 2 1,6-3 5,8 2 0,9-4 4,0 1 0,25 0 1,16-2 3,12 0 1,-3 1 3,0 2 0,-13 5 7,-10 1 9,-16-1 1,-11 4 0,0 0-14,-17 4 0,-10-3-6,-2-2-37,4-8-100,0-9-137,4-9-136</inkml:trace>
  <inkml:trace contextRef="#ctx0" brushRef="#br0" timeOffset="55253.35">8893 14744 900,'0'0'153,"116"-4"-92,-51 26 69,-13 27-63,-15 17-29,-15 7-16,-13-3-11,-9-1-7,-2-11 3,-20-5-4,0-8-3,-3-6-13,3-15-29,4-7-67,0-12-119,3-5-264</inkml:trace>
  <inkml:trace contextRef="#ctx0" brushRef="#br0" timeOffset="55649.71">9005 14610 896,'0'0'345,"0"0"-343,151-46-2,-72 30 5,-2 2-2,-5 0-3,-9 10 0,-17 4-27,-15 0-12,-19 4 25,-12 28 13,0 12 1,0 18 36,0 12 10,0 23-2,17 4-6,10 12-12,11 7-6,7 3-4,0 6-7,-1-6 0,-13-7 1,-14-3 0,-17-15-2,0-8 6,-35-7 2,-17-15 2,-8-18-5,-7-15-9,1-15 0,1-19-4,9-1-5,10-21-28,9-20-38,18-17-99,17-12-377</inkml:trace>
  <inkml:trace contextRef="#ctx0" brushRef="#br0" timeOffset="55921.34">10199 15011 1086,'0'0'131,"0"0"-120,0 0-2,164-98 8,-118 72-16,-5 8-1,-12 4-94,-14 5-167,-11 9-95</inkml:trace>
  <inkml:trace contextRef="#ctx0" brushRef="#br0" timeOffset="56076.79">10228 15244 1116,'0'0'136,"0"0"-128,0 0 30,0 0-9,128-23-22,-77 2-7,-8-6-106,-16 8-430</inkml:trace>
  <inkml:trace contextRef="#ctx0" brushRef="#br0" timeOffset="56646.87">11455 14776 834,'0'0'185,"0"0"-111,0 0 17,0 0-29,0 133-4,0-54-20,0-6-17,0-7-2,0-7-4,0-15-1,0-11 1,2-2-10,9-13-1,5-5-4,3-8 0,6-5-2,4 0-7,2 0-31,0-14-44,-2-4-107,-6-4-201</inkml:trace>
  <inkml:trace contextRef="#ctx0" brushRef="#br0" timeOffset="56812.18">11629 14812 920,'0'0'6,"0"0"-2,115-46-8,-65 32-67,-6-1-181</inkml:trace>
  <inkml:trace contextRef="#ctx0" brushRef="#br0" timeOffset="56983.18">11983 14610 1042,'0'0'138,"0"0"-118,0 0 10,0 0 30,-16 127-46,28-88-7,0 4-7,-2-4-5,3 0-51,1-3-114,-3-7-210</inkml:trace>
  <inkml:trace contextRef="#ctx0" brushRef="#br0" timeOffset="57189.56">12512 14624 1027,'0'0'91,"137"-37"-77,-56 20 45,-8 1-13,-10 8-43,-14 2-3,-16 6-84,-12 0-101,-15 0-121,-6 0-89</inkml:trace>
  <inkml:trace contextRef="#ctx0" brushRef="#br0" timeOffset="57539.57">12318 14717 856,'0'0'198,"0"0"-158,0 0 82,-12 153-44,35-70-12,6 11-16,-3 9-12,1 13-10,-3 6-3,-1 10-8,-8 7-8,-7-5-5,-6-4 4,-2-9-5,0-15 5,0-12-3,0-13 7,0-18-4,0-15-4,0-11-2,11-19-2,14-10 0,18-8 0,13 0 0,9 0 0,7-22-19,1 4-25,-2 0-37,1-4-94,-2-5-502</inkml:trace>
  <inkml:trace contextRef="#ctx0" brushRef="#br0" timeOffset="57974.54">13912 14543 930,'0'0'172,"0"0"-118,0 0 0,0 0 15,0 0-23,-3 115-22,9-65-16,1-4-2,-5 2-6,1-4-5,-1-2-39,0-3-90,-2-4-177,0-4-138</inkml:trace>
  <inkml:trace contextRef="#ctx0" brushRef="#br0" timeOffset="58303.27">13351 15290 420,'0'0'408,"0"0"-359,0 0 26,0 0 46,0 0-30,132 44-19,-11-41-27,21-3-22,17 0 0,11-5 10,16-11-3,-3-2-11,0-1 5,-16 2-18,-19-5 2,-22 3-2,-19 2-4,-27-1 3,-21 4 3,-24 5-7,-19 5-1,-16 4-10,0 0-31,-36 0-27,-29 27-114,-22 8-208,-22 6-136</inkml:trace>
  <inkml:trace contextRef="#ctx0" brushRef="#br0" timeOffset="58761.2">13528 16040 570,'0'0'130,"0"0"-96,0 0 50,0 0 51,0 0-58,0 0-28,91-120-8,-60 65-8,-2 1 5,-6 1-12,-11 7-11,-12 11-11,0 12-1,-8 14-3,-24 9-2,0 0-31,1 9 6,-1 14 17,12 0-1,9 4 10,9-5 1,2-1-2,13 6 2,21-3-1,13-2 1,-1 0 1,-3-4 0,-10 5 1,-16 3 3,-14-3 1,-3 8-3,-8-5 1,-16 0-4,-2-6 0,2-3-29,10-12-23,5-5-70,6 0-85,3 0-176</inkml:trace>
  <inkml:trace contextRef="#ctx0" brushRef="#br0" timeOffset="59003.36">14114 15625 141,'0'0'1022,"0"0"-989,0 0-8,0 0 58,0 0-49,0 0-15,-15 133 1,15-89-12,0 2 5,0-7-5,0 1-6,0 1-4,0-1-5,0-8-24,0 3-54,0-12-110,0-1-124,0-9-72</inkml:trace>
  <inkml:trace contextRef="#ctx0" brushRef="#br0" timeOffset="59160.73">13931 16008 267,'0'0'730,"0"0"-695,0 0-30,0 0 16,161-102-7,-90 73-14,-2 7-42,-9 0-235,-13 0-200</inkml:trace>
  <inkml:trace contextRef="#ctx0" brushRef="#br0" timeOffset="59533.78">14475 15607 996,'0'0'148,"0"0"-132,0 0 51,0 0-24,4 142-21,10-87-11,-7-2-8,-1 3 1,-6-10-4,1-10 0,-1-14 0,3-13 1,-3-9 3,0 0-4,6-13-6,0-10-1,11-12 4,8 7 1,4 7 2,9 2-4,1 6 3,-2 8-2,-4 5 3,-10 0 4,-6 10 4,-7 10 4,-10 4 6,0 3 9,-8-1-5,-21 1-4,-2-4-14,-4-1-4,-3-4 1,6-6-1,2-3-12,3-9-29,10 0-72,1 0-164,6-21-275</inkml:trace>
  <inkml:trace contextRef="#ctx0" brushRef="#br0" timeOffset="59744.28">14865 15611 1094,'0'0'131,"0"0"-102,177 16 44,-120 20 4,-10 13-48,-22 9-8,-21 8-13,-4-1-5,-29 2 0,-18-6-3,-6-6-8,-4-6-25,-2-14-23,-1-9-47,-7-6-123,-8-4-265</inkml:trace>
  <inkml:trace contextRef="#ctx0" brushRef="#br0" timeOffset="60058.1">13470 15512 848,'0'0'239,"0"0"-168,0 0-7,-125 153 37,100-51-53,8 12-10,13 8-11,4-12-8,8-9-6,32-17-11,16-21-2,14-20-1,20-20-32,13-23-40,4-8-109,0-36-356</inkml:trace>
  <inkml:trace contextRef="#ctx0" brushRef="#br0" timeOffset="60658.76">15006 14594 767,'0'0'4,"0"0"18,0 0-15,158-54 22,-87 43-5,8-1-14,-4 1-4,-1-1 17,-12 0 21,-12 6-24,-19 1-6,-12 5-2,-13 0 18,-2 0 3,-4 0 20,0 0 13,0 5-1,0 13-23,0 4-3,0 14-8,0 10-4,0 14 0,0 16-3,9 15-4,6 13-1,3 10-4,7-2-6,1 9 0,3-2-3,-3-2 0,-5-9-3,-10-9-1,-8-11 3,-3-8 0,-14-10 0,-20-5 6,-13-9-3,-6-10 5,-5-5-12,2-15 3,1-3-2,4-11-4,11-8-5,14-4-12,14-4-33,12-28-35,4-12-117,25-19-380</inkml:trace>
  <inkml:trace contextRef="#ctx0" brushRef="#br0" timeOffset="61072.82">16392 14879 731,'0'0'146,"0"0"-60,0 0-7,0 0 13,0 0-19,0 0-39,145-72-11,-106 53-8,-6 6-15,-7 4-14,-6 5-96,-11 4-163,-9 0-201</inkml:trace>
  <inkml:trace contextRef="#ctx0" brushRef="#br0" timeOffset="61229.37">16421 15097 542,'0'0'505,"0"0"-427,0 0-32,0 0 20,0 0-26,122-10-22,-37-23-18,2-1-30,-4 2-171,-15-3-473</inkml:trace>
  <inkml:trace contextRef="#ctx0" brushRef="#br0" timeOffset="61769.7">17544 14861 801,'0'0'119,"0"0"-96,0 0 82,0 0-41,123-77-48,-84 37-9,-6 0 5,-6-2 6,-14 8 2,-13 2-8,0 11 0,-2 1 4,-21 6 1,-4 13 5,-4 1-14,-2 0 2,-3 15-6,3 14 8,-2 11 4,7 8 0,5 12 1,13 5-7,10 3-4,0-3 0,1-7-5,25-9 0,7-15 0,8-14 0,8-10 3,2-10 2,4 0 4,-6-23-8,-4-4-2,-7 1-21,-14-4-55,-8 2-94,-16-2-205,0-3-297</inkml:trace>
  <inkml:trace contextRef="#ctx0" brushRef="#br0" timeOffset="62017.94">17391 14333 819,'0'0'108,"0"0"-103,0 0 77,0 0-59,165-36-19,-111 18-4,-10-3-143,-6-2-197</inkml:trace>
  <inkml:trace contextRef="#ctx0" brushRef="#br0" timeOffset="62459.65">17859 13976 925,'0'0'122,"0"0"-90,0 0 28,0 0-6,0 0-14,29 120-20,-11-74 9,-4 5 4,-4-1-4,-3-2-5,-4-6-12,1-6-6,-4-10 2,0-12-6,0-8-2,0-6 0,7 0-2,4 0 2,8-20 6,7-1-4,3-8-2,2 7-1,-2 4 1,0 4-1,-1 7 3,-3 7-3,-2 0 1,-3 0 0,-5 17 0,-10 3 0,-5 4 5,0 5 0,-5-2 0,-22-1 0,-2 2-1,-7-5-2,3-7 0,0-4 2,6-6-4,4-2-21,10-4-22,11 0-52,2-21-155,0-8-228</inkml:trace>
  <inkml:trace contextRef="#ctx0" brushRef="#br0" timeOffset="62750.92">18381 14004 555,'0'0'464,"0"0"-383,0 0-20,0 0 38,0 0-44,0 0-22,82 147-7,-75-86 2,-3 6-4,-2-7 3,1-4-13,-1-10-3,7-11-2,2-14-5,7-6-2,5-11-2,9-4 0,5-4 0,0-26 0,-2 2-27,-5-4-35,-10 5-63,-15 1-211,-5 2-269</inkml:trace>
  <inkml:trace contextRef="#ctx0" brushRef="#br0" timeOffset="62903.37">18425 14203 1004,'0'0'109,"0"0"-106,0 0 20,178-98-23,-115 73-30,-20 7-225,-24 6-443</inkml:trace>
  <inkml:trace contextRef="#ctx0" brushRef="#br0" timeOffset="63983.42">20879 11686 157,'0'0'936,"0"0"-884,0 0-19,0 0 42,0 0-36,0 0-8,153-53-14,-102 30-13,-7 7-2,-6 0-2,-7 6-23,-6 0-33,-10 7-67,-8 3-91,-7 0-71,0 0-111</inkml:trace>
  <inkml:trace contextRef="#ctx0" brushRef="#br0" timeOffset="64153.66">20953 11962 912,'0'0'39,"0"0"5,0 0 95,0 0-98,171-49-22,-99 13-19,-1 5-21,-6 4-232,-16 2-307</inkml:trace>
  <inkml:trace contextRef="#ctx0" brushRef="#br0" timeOffset="64559.43">22271 11071 695,'0'0'134,"0"0"-72,0 0 113,0 0-75,-30-104-62,8 95 17,-7 9-21,-2 0-13,-3 0 3,1 21-1,4 8-2,0 14-6,10 7 0,5 10-8,12 5-1,2 5-4,4-8 3,16-4-3,3-6-2,-3-6 0,2-2 2,-8-4-4,-6 0-7,-3 2-19,-5-4-26,0 2-35,0-5-75,-13-3-84,-6-4-95</inkml:trace>
  <inkml:trace contextRef="#ctx0" brushRef="#br0" timeOffset="64926.91">21887 11722 432,'0'0'212,"0"0"-141,0 0 70,0 0-64,27-124-33,25 92-13,14-5-23,6-7 0,3-9-8,-1-1-5,-5 4-41,-9 1-39,-11 8 8,-12 6 0,-12 7 2,-10 4 48,-7 2 27,-6 3 28,-2 8 34,0 2 27,0 6 7,0 1 18,0 2-28,-5 0-8,-5 18-26,-5 21-9,5 8-5,6 11-8,-2 5-5,6-1-6,0-2-10,0-4-3,0-6-4,14-10-1,-3-8-1,-1-9-11,-2-9-33,1-9-45,0-5-84,2 0-151,0-14-121</inkml:trace>
  <inkml:trace contextRef="#ctx0" brushRef="#br0" timeOffset="65161.73">22701 11122 836,'0'0'184,"0"0"-123,0 0 60,0 0-65,8 116-11,0-53-11,-2 8-12,3-7 4,3-6-10,0-9-4,7-12-6,2-11-5,4-10 0,2-14-1,4-2-4,0-6-21,-2-18-32,-6-2-70,-12 1-111,-11 4-124</inkml:trace>
  <inkml:trace contextRef="#ctx0" brushRef="#br0" timeOffset="65294.61">22703 11478 764,'0'0'225,"0"0"-205,0 0-3,0 0 4,146-100-21,-96 76-93,-14 2-184</inkml:trace>
  <inkml:trace contextRef="#ctx0" brushRef="#br0" timeOffset="65533.26">23053 11076 670,'0'0'301,"0"0"-289,123-9 87,-54 25 0,5 23-46,-8 10 18,-17 11-26,-18 6-23,-28 6 6,-3 1-5,-29-1 5,-18-4-7,1-10-8,-2-8-8,9-11-5,7-15-2,10-6-23,11-14-55,6-4-108,0 0-394</inkml:trace>
  <inkml:trace contextRef="#ctx0" brushRef="#br0" timeOffset="66142.65">18898 14676 459,'0'0'483,"0"0"-428,0 0-40,0 0 121,0 0-63,120-24-41,-78 12-8,1 0-17,-3 4-4,-8 2-3,1 2-32,-7-5-48,-5 2-90,-4 0-166,-9 7-202</inkml:trace>
  <inkml:trace contextRef="#ctx0" brushRef="#br0" timeOffset="66353.66">18971 14872 700,'0'0'175,"0"0"-154,0 0 63,0 0 37,0 0-69,139-7-20,-90-7-12,-3 2-20,-12 2-12,-8 2-87,-3-1-129,-8-3-195</inkml:trace>
  <inkml:trace contextRef="#ctx0" brushRef="#br0" timeOffset="66929.65">19828 14476 993,'0'0'51,"0"0"-43,0 0 115,0 0-68,-139 24-39,110 12 1,4 6-1,6 2-10,7 2-6,12-10 0,0-8 0,25-11-1,8-14-12,8-3-5,-1-20 1,-2-14 3,-9-2 14,-9 0-1,-7 10 1,-9 8 0,-4 6 3,0 8 16,0 4 6,0 0 5,0 9-7,-4 32-3,4 15-5,0 12 6,14 11-8,12 13-2,8 8-3,-3 13 1,-2-5-3,-9-8-6,-14-3 5,-6-14-3,-11-16-1,-20-13 0,-9-24 3,-5-16-2,-3-14 0,-4-12 1,3-33-3,5-14 3,10-8-6,14 3 6,18 4-6,2 2 5,25-7-6,14 0-12,4-4-28,-1 3-55,-4 7-220,-5 0-249</inkml:trace>
  <inkml:trace contextRef="#ctx0" brushRef="#br0" timeOffset="67170.34">20244 14281 947,'0'0'136,"0"0"-129,0 0 116,0 0-38,0 0-53,-105 142-5,97-71-2,3-1-10,5-1-9,0-2-2,0-10-1,13-7-3,3-18-11,0-6-49,-1-12-86,5-14-157,-1 0-120</inkml:trace>
  <inkml:trace contextRef="#ctx0" brushRef="#br0" timeOffset="67411.57">20416 14316 946,'0'0'165,"0"0"-145,0 0 75,0 0-19,13 111-32,-2-36-12,-1 3-2,3-6-16,2-6-4,6-14-5,-2-20-5,3-13 1,3-15-2,0-4-1,0-9-23,-4-14-17,-2-4-44,-11-5-122,-6 6-196</inkml:trace>
  <inkml:trace contextRef="#ctx0" brushRef="#br0" timeOffset="67566.64">20468 14640 678,'0'0'494,"0"0"-494,0 0-6,0 0 6,126-74 0,-74 49-17,-12 10-216,-13 1-355</inkml:trace>
  <inkml:trace contextRef="#ctx0" brushRef="#br0" timeOffset="67776.35">20769 14270 525,'0'0'477,"0"0"-472,0 0 17,153 29 98,-100 17-42,-4 9-23,-15 3-22,-16 1-8,-14 11-2,-4-5-11,-14 1 2,-17-4-14,-2-5 0,3-13-12,7-21-66,5-18-213</inkml:trace>
  <inkml:trace contextRef="#ctx1" brushRef="#br0">18232 14759</inkml:trace>
  <inkml:trace contextRef="#ctx1" brushRef="#br0" timeOffset="17.98">18232 14759</inkml:trace>
  <inkml:trace contextRef="#ctx1" brushRef="#br0" timeOffset="126.92">18232 14784</inkml:trace>
  <inkml:trace contextRef="#ctx1" brushRef="#br0" timeOffset="143.92">18232 14784</inkml:trace>
  <inkml:trace contextRef="#ctx1" brushRef="#br0" timeOffset="253.85">18182 14784</inkml:trace>
  <inkml:trace contextRef="#ctx1" brushRef="#br0" timeOffset="272.84">18133 14759</inkml:trace>
  <inkml:trace contextRef="#ctx1" brushRef="#br0" timeOffset="289.83">17959 14709</inkml:trace>
  <inkml:trace contextRef="#ctx1" brushRef="#br0" timeOffset="308.82">17066 14560</inkml:trace>
  <inkml:trace contextRef="#ctx1" brushRef="#br0" timeOffset="325.81">16520 14486</inkml:trace>
  <inkml:trace contextRef="#ctx1" brushRef="#br0" timeOffset="346.8">15751 14163</inkml:trace>
  <inkml:trace contextRef="#ctx1" brushRef="#br0" timeOffset="457.76">14834 12626</inkml:trace>
  <inkml:trace contextRef="#ctx1" brushRef="#br0" timeOffset="474.75">15206 10567</inkml:trace>
  <inkml:trace contextRef="#ctx1" brushRef="#br0" timeOffset="574.69">15206 10567</inkml:trace>
  <inkml:trace contextRef="#ctx1" brushRef="#br0" timeOffset="742.79">15206 10567</inkml:trace>
  <inkml:trace contextRef="#ctx1" brushRef="#br0" timeOffset="972.87">15206 10567</inkml:trace>
  <inkml:trace contextRef="#ctx1" brushRef="#br0" timeOffset="1081.72">15206 10567</inkml:trace>
  <inkml:trace contextRef="#ctx1" brushRef="#br0" timeOffset="15888.88">14784 9674</inkml:trace>
  <inkml:trace contextRef="#ctx1" brushRef="#br0" timeOffset="16173.5">14759 9649</inkml:trace>
  <inkml:trace contextRef="#ctx1" brushRef="#br0" timeOffset="27837.84">12874 12700</inkml:trace>
  <inkml:trace contextRef="#ctx1" brushRef="#br0" timeOffset="27949.12">12651 12799</inkml:trace>
  <inkml:trace contextRef="#ctx1" brushRef="#br0" timeOffset="29060.44">14213 13791</inkml:trace>
  <inkml:trace contextRef="#ctx1" brushRef="#br0" timeOffset="29166.9">14213 13791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06:33:59.45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25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12T06:38:32.249"/>
    </inkml:context>
  </inkml:definitions>
  <inkml:trace contextRef="#ctx0" brushRef="#br0">1402 912 938,'0'0'31,"0"0"61,0 0 27,0 0-69,0 0-22,-137-40-6,97 52-12,-3 18 3,1 14 5,5 11-10,6 6-3,6 6-1,12-3-1,10-8-1,3-7-2,9-8-3,25-11 3,8-9-2,7-14-2,5-7-15,-1-2-11,-2-25-4,-6-8-9,-9-3-4,-11-2 21,-13 2 18,-5 6 4,-7 8 4,0 8 10,0 5 28,0 10 6,-4 1 3,-4 0-37,1 14-10,-3 18-3,6 6-3,4 2 5,0-4-5,4-6 4,18-7 0,5-10-6,1-8-4,7-5 2,-4-3 0,0-26 3,-8-8 1,-8-3 6,-11-4 3,-4 1 5,-4 6 15,-23 7 5,-2 12-3,0 10 0,-1 8-25,5 0-7,4 10-1,8 10-84,8-1-93,5-7-162,0-9-101</inkml:trace>
  <inkml:trace contextRef="#ctx0" brushRef="#br0" timeOffset="547.54">1807 1088 1085,'0'0'24,"0"0"-20,0 0 11,10 129-1,3-91 8,-5-6-12,1-9-2,-2-8-4,-3-9 1,-1-6-2,-1 0 2,2 0 3,5-24 5,0-10 0,7-10-13,4 0 1,-3 4-2,3 12-5,-3 8-6,-2 11 4,-2 9 0,-2 0-9,-2 11-1,0 17 17,-2 8 1,0 4 1,-1-2 2,5-4-2,1-11-1,1-8 0,7-11-6,-3-4-10,6-2-7,2-28 9,-3-8-4,-5-3-7,-3 3 23,-7 9 2,-7 9 4,0 11 7,0 8 24,0 1 20,0 0-49,0 24-6,0 10-1,0 8-1,0 1 2,11-4-4,9-9 3,9-12-2,2-13 1,2-5 2,3-11 6,-7-23 10,-2-8 5,-7-6-5,-9-1-12,-7 8-4,-4 7-53,0 9-113,0 7-234</inkml:trace>
  <inkml:trace contextRef="#ctx0" brushRef="#br0" timeOffset="803.45">2621 1105 727,'0'0'312,"0"0"-300,0 0 19,0 134-7,2-98-15,13-10-6,1-10-3,7-8-4,-2-8 4,4-4 5,2-26 11,-6-9-6,-2-4 9,-12-3 14,-7 4 21,0 8-24,-12 11-6,-15 10-2,-6 13-22,-2 0-42,1 18-109,7 19-158,15 3-135</inkml:trace>
  <inkml:trace contextRef="#ctx0" brushRef="#br0" timeOffset="2430.7">2918 1389 816,'0'0'96,"0"0"83,124-120-100,-77 56-20,-5-6-15,-10-9-28,-19-1-8,-13 4-2,0 10 2,-11 14-7,-12 17 7,-1 12-1,1 9-3,1 12 1,1 2-1,-1 9-4,1 27-1,1 19-7,6 14 6,7 12 1,7 7 1,0 1-2,24-7-2,8-15 3,8-18-17,7-14-5,9-22 4,4-13 10,-2-10-7,-2-31-5,-14-18-3,-11-6-18,-16 5 27,-11 11 15,-4 16 13,0 13 38,-14 13 29,3 7-39,1 0-21,2 14-20,-3 23-2,4 11-2,2 5 2,5-3 0,0-5 0,18-14-6,11-11-12,5-13-14,8-7 4,-2-12 10,-2-20-7,-9-11-5,-14-1 11,-7-3 0,-8 7 21,0 11 3,-10 8 42,-1 11 14,5 10 3,1 0-30,2 2-16,-1 20-16,4 12-5,0 8-2,0-1 7,16-3-1,13-10-2,4-8-16,11-10-8,2-10-4,1-5 13,-3-32-13,-9-9-18,-8-10 20,-11-9-17,-11-4 25,-5-6 20,-2 4 1,-17 18 17,-3 14 42,5 18 17,-1 10-11,7 7-19,-1 4-19,1 0-20,0 27-7,2 11-6,3 14 2,6 12 2,0 7 2,24 6 0,2-2-5,8-7 5,4-12 0,-1-18-10,0-14-23,-2-16-1,-1-8 5,-3-3 3,-2-31-3,-4-7 17,-4-9 12,-3 2 0,-6 10 1,-5 14 6,-5 12 24,-2 7 20,0 5-8,0 0-14,0 0-29,0 27-1,0 9 1,2 8-1,7 2 1,3-10-9,5-12-30,7-8 4,3-14-10,4-2 2,5-16 15,-3-20-1,-4-9 4,-8 4 12,-9 4 13,-7 10 3,-3 11 45,-2 10 27,0 6 9,0 0-38,0 0-34,0 22-12,0 14-2,2 6 2,8-2 1,7-8-1,6-4-2,6-12-6,3-8-5,2-8-2,0-4-15,-10-22 17,-3-10-2,-13-4 8,-8-4 5,0-7 2,-8 5 2,-19 9 1,-4 13-2,-3 14 16,1 10-17,2 0-1,2 10-17,6 5-4,9-1-26,12-3-38,2-6-71,2 1 23,25-6 78,9 0-15,9 0 44,1-2 14,3-3 5,1 5 8,-4 0 16,-5 12 49,-6 16 5,-9 9 7,-7 7-19,-13-1-13,-4-3-2,-2-7-11,0-16-9,0-9-10,0-8 7,0-8 5,0-28-5,0-12-20,3-4-15,16 4 14,6 9-2,0 13 3,0 10 5,-1 9 7,-2 7 0,5 0-3,-7 25 10,-4 14-5,-3 9 15,-6 5 9,-3 4-7,1-10-7,1-1-3,4-11-5,0-5-3,6-10-4,4-8-3,5-7-1,6-5-2,2-7 5,5-14-8,-8-6 0,-2 1-12,-10 3-20,-14 0-33,-4 2-44,0 7-145,-15-3-228</inkml:trace>
  <inkml:trace contextRef="#ctx0" brushRef="#br0" timeOffset="2611.5">3911 1141 1054,'0'0'0,"0"0"-122,99-111-16,-24 62-285</inkml:trace>
  <inkml:trace contextRef="#ctx0" brushRef="#br0" timeOffset="2729.61">4397 780 1169,'0'0'198,"0"0"-157,0 0-19,0 0-22,0 0-8,0 0-105,18-22-512</inkml:trace>
  <inkml:trace contextRef="#ctx0" brushRef="#br0" timeOffset="3092.41">6278 892 1019,'0'0'198,"0"0"-161,0 0-27,0 0-6,0 0-2,-6 140 0,6-75 6,0-3-8,9-2-8,2 2-54,-2-4-129,-9-8-196</inkml:trace>
  <inkml:trace contextRef="#ctx0" brushRef="#br0" timeOffset="3258.39">6000 1183 842,'0'0'23,"0"0"-20,183-139-3,-88 81 0,9 7 0,-13 4-51,-14 10-85,-21 16-71,-22 5-89</inkml:trace>
  <inkml:trace contextRef="#ctx0" brushRef="#br0" timeOffset="4230.41">6651 796 332,'0'0'238,"0"0"-74,0 0 10,0 0-56,-118 2-28,101 19-46,7 11-31,4 15-4,6 10-4,0 4 2,4 1-5,11-1 0,1-9-1,-5-12-1,-4-14 1,-3-10-1,-1-12 0,-3-4-3,2 0-2,0-16 3,5-14-2,1-2-20,8 1 16,4 6-6,5 6-7,4 10 9,2 4 2,2 5 7,-4 0 0,0 12-1,-6 17 0,-5 7-3,-13 10 1,-5 8-8,0-2-8,0-8-16,-1-11 4,1-18 22,0-12 3,1-3-32,22-17 41,6-23 5,2-10 14,4-4-14,-6 0 11,-8 10-5,-8 10 24,-3 10 13,-8 13-3,-2 6 18,0 5-7,0 0-7,-2 0-29,-11 12-20,-1 14-3,3 3-2,7 6 3,4-3-3,0-3 4,2 0-11,19-7-26,11-7-7,8-12 1,0-3 29,0-6-5,1-22-5,-12-7 5,-8-3 9,-7-1 9,-9 0 2,-5 12 14,0 8 21,0 12 22,0 7 12,0 0-32,-2 0-27,-3 11-10,0 16-5,5-1 2,0 0 0,3-5-1,19-1-11,2-8 1,7-9-1,1-3 5,1 0 10,-4-15-5,-11-8 3,-7-5-2,-11-4 2,0-2 0,-19-1 1,-15 3 1,5 8-11,2 11 0,3 9-7,8 4-17,7 0-18,9 12 5,0 5-29,11 4 8,23-3-13,8-4 18,10 0 9,0-1 31,2 6 24,-4 3 4,-9 7 81,-9 0 6,-12 5-12,-13-2-1,-7-6 11,0-6-14,-3-8 7,-7-10-17,0-2-5,6 0 7,2-25-36,2-12-19,0-13-12,2-5 0,25 4-10,6 5-31,5 12-48,-2 12-90,-5 13-163,-7 9-125</inkml:trace>
  <inkml:trace contextRef="#ctx0" brushRef="#br0" timeOffset="4980.01">7981 1133 574,'0'0'230,"0"0"-119,0 0-52,0 0-21,54-115-21,-50 85-6,-4 4 0,0 12 17,-7 6 45,-15 8-10,-1 0-43,-6 18-20,2 20 0,4 10-3,5 7 3,9 1-1,9-5 0,0-2-4,19-8-20,16-14-20,7-11-6,10-13 18,3-3 30,-1-11 3,-3-19 2,-14-7-1,-8-4 2,-15-2 1,-10-1 2,-4 5-1,0 6 18,0 15 16,0 11 16,0 7-6,0 0-48,0 9-1,0 21-8,0 9 8,0-3 0,0-9 0,0-8 0,0-12 0,0-2-3,0-5-6,7 0-10,6-17 14,10-14 4,1-1-15,5 6-9,-2 8 3,2 12 16,-2 6-4,-2 6-9,2 22 11,-6 8 8,-2 2 1,-10-1 4,-5-6 1,-4-11-3,0-10 0,0-10 5,0 0 10,0-12 38,0-22-46,-4-10-6,4-7-4,0 4 0,13 4-2,11 14 0,7 10 2,3 12-2,0 7 2,-3 0 7,-4 22 0,-4 14-3,-4 10 5,-6 4 7,-4 1 1,-2-2 0,-3-8-5,0-10 2,3-9-2,7-10-6,8-12 4,14 0 1,14-16 9,8-19-9,4-6-4,-12-2-7,-16 2-37,-27-3-141,-7-5-675</inkml:trace>
  <inkml:trace contextRef="#ctx0" brushRef="#br0" timeOffset="5702.42">3252 2458 359,'0'0'55,"0"0"55,0 0-11,0 0-44,0 0-24,0 0-24,9 0-7,-9 2-109,-14 5-117</inkml:trace>
  <inkml:trace contextRef="#ctx0" brushRef="#br0" timeOffset="6479.86">2806 2569 610,'0'0'119,"0"0"-46,0 0 95,0 0-96,0 0-28,0 0-16,-7-10-22,7 41 1,0 15-6,0 12 21,2 7 3,-2-1-2,0-2 5,0-8-11,0-9-8,0-11-4,0-13 2,0-5-4,3-7 0,1-6-1,5 2 0,6-3-1,8-2 2,3 0-1,3 0-2,-2 0 0,-2-12-45,-3 0-61,-7-4-176,-7-2-193</inkml:trace>
  <inkml:trace contextRef="#ctx0" brushRef="#br0" timeOffset="6820.34">3012 2472 267,'0'0'845,"0"0"-845,0 0-6,0 0-14,0 0 20,0 0 0,121-12-39,-81-2-246,-11-2-135</inkml:trace>
  <inkml:trace contextRef="#ctx0" brushRef="#br0" timeOffset="6997.87">3329 2254 1138,'0'0'42,"0"0"-39,0 0-1,0 0 10,-15 109-7,15-76 3,2 3-7,3 2-1,1 0-58,0 2-97,4-5-198</inkml:trace>
  <inkml:trace contextRef="#ctx0" brushRef="#br0" timeOffset="7194.07">3773 2513 1027,'0'0'84,"0"0"-80,0 0 3,169-46 11,-109 31-15,-2 3-3,-10 7-29,-11 5-167,-21 0-157</inkml:trace>
  <inkml:trace contextRef="#ctx0" brushRef="#br0" timeOffset="7448.46">3722 2592 893,'0'0'129,"0"0"-119,-67 146 57,67-85-19,0 9-10,0 7 7,13 0-20,-1 6-5,-7-5 5,3-8-14,-2-8-5,-2-14-3,4-14 5,-4-11-6,5-9-2,11-12 0,16-2-4,19-5-25,17-24-65,7-14-169,1-7-352</inkml:trace>
  <inkml:trace contextRef="#ctx0" brushRef="#br0" timeOffset="7817.83">4618 2514 1195,'0'0'60,"0"0"-49,0 0 25,0 0-31,0 0-2,-5 137-3,17-69 5,-1-3-3,0-2-1,-4-5-1,-3-1-58,-2-7-64,-2-10-98,0-14-115</inkml:trace>
  <inkml:trace contextRef="#ctx0" brushRef="#br0" timeOffset="7974.61">4518 2671 89,'0'0'748,"0"0"-724,118-143 32,-56 103 5,-1 8-49,-2 11-12,-9 16-40,-17 5-178,-20 0-142</inkml:trace>
  <inkml:trace contextRef="#ctx0" brushRef="#br0" timeOffset="8147.14">4522 2923 798,'0'0'228,"0"0"-210,0 0 16,0 0-32,0 0 37,130-4 27,-55-20-44,1 0-22,-10 2-96,-13 4-258,-20 0-274</inkml:trace>
  <inkml:trace contextRef="#ctx0" brushRef="#br0" timeOffset="8357.52">5097 2484 1135,'0'0'104,"0"0"-98,0 0 4,-78 103 18,64-39-13,6 4 3,8 0-6,0-1-10,0-4-2,20-3-1,5-5-62,4-9-94,-1-16-203,-3-18-320</inkml:trace>
  <inkml:trace contextRef="#ctx0" brushRef="#br0" timeOffset="8669.49">5300 3042 1086,'0'0'59,"0"0"-36,27-137 25,2 74-18,4 2-9,-8 9-9,-12 14-8,-9 14-2,-4 14 4,-8 10-6,-21 0-23,-5 11-9,3 13 2,6 7 9,17-4-6,8 2-6,0-3-2,24-1 29,14-4 3,9-1 3,-3-3 1,-4-5 7,-11 0 14,-10-1 2,-11 5-3,-8 8-13,-6 5 8,-31 2-16,-9 1-15,-5-9-139,2-13-187</inkml:trace>
  <inkml:trace contextRef="#ctx0" brushRef="#br0" timeOffset="8889.68">5574 2525 1057,'0'0'32,"116"5"35,-56 31 5,-13 12-37,-11 11 2,-14 8-14,-15 3-6,-7 3-6,0-5-4,-20-7-3,-3-13-4,6-12-1,1-12-48,1-14-87,1-10-141,-1-12-202</inkml:trace>
  <inkml:trace contextRef="#ctx0" brushRef="#br0" timeOffset="9209.68">5891 2426 658,'0'0'425,"0"0"-419,193-95 5,-109 71 6,-9 13 0,-11 11-13,-14 0-4,-15 30-5,-12 18 4,-13 16 1,-7 16 10,-1 15 16,2 5 6,6 0 5,3-4-12,1-9 3,-3-7 3,-9-8-2,-2-8-6,0-10 4,-31-7-6,-9-11-12,-8-13-4,-5-11-5,-4-12-8,-1 0-40,8-32-46,13-11-149,16-6-343</inkml:trace>
  <inkml:trace contextRef="#ctx0" brushRef="#br0" timeOffset="9348.49">7048 2738 991,'0'0'0,"0"0"-86,0 0-93,0 0-238</inkml:trace>
  <inkml:trace contextRef="#ctx0" brushRef="#br0" timeOffset="9480.25">6803 3100 1105,'0'0'164,"0"0"-146,0 0-9,142-72 0,-53 32-9,3 0-12,-20-5-308</inkml:trace>
  <inkml:trace contextRef="#ctx0" brushRef="#br0" timeOffset="9861.88">8044 2348 82,'0'0'920,"0"0"-843,0 0 53,0 0-26,0 0-50,0 0-12,-73-89-21,52 119-17,4 15-4,3 9 0,10 8 0,4 2-1,0 5 0,22 1 1,7 2-18,-3 2-38,0 2-67,-20-10-184,-6-10-122</inkml:trace>
  <inkml:trace contextRef="#ctx0" brushRef="#br0" timeOffset="10149.01">7710 2994 545,'0'0'174,"0"0"-39,0 0 30,-43-129-102,97 85-59,25-14 1,18-6 4,12-4-8,-6 3-1,-9 12-8,-24 7-24,-22 17-17,-22 9-9,-17 8 58,-9 4 28,0 6 80,0 0 14,-4 2-44,-5 0-29,-2 0-20,-5 20-22,-2 18-7,5 16 0,4 6 2,6 6-2,3 1-4,0-9-5,7-8-54,14-15-102,3-22-107,3-13-166</inkml:trace>
  <inkml:trace contextRef="#ctx0" brushRef="#br0" timeOffset="10359.45">8523 2389 928,'0'0'219,"0"0"-135,0 0-53,0 0-19,0 0-6,0 112 26,0-50-7,0-1-12,2 2-10,14-7-2,7-6 0,3-10-2,3-14-10,2-14-41,-2-12-12,-4 0-107,-14-6-181,-11-12-260</inkml:trace>
  <inkml:trace contextRef="#ctx0" brushRef="#br0" timeOffset="10487.43">8534 2757 954,'0'0'121,"0"0"-120,0 0-1,92-102 0,-41 68-50,-10 3-211,-18 7-355</inkml:trace>
  <inkml:trace contextRef="#ctx0" brushRef="#br0" timeOffset="10688.52">8751 2386 726,'0'0'209,"0"0"-169,0 0 12,149 12 7,-82 20 24,-4 10-23,-14 9-27,-21 2-9,-19 12-1,-9 5 7,-20 6-10,-24 2-12,-10-8-6,5-8-2,7-16-16,15-17-53,11-21-128,12-8-335</inkml:trace>
  <inkml:trace contextRef="#ctx0" brushRef="#br0" timeOffset="11004.02">9823 2923 794,'0'0'119,"0"0"-110,0 0 0,0 0 16,0 132-14,-11-87-11,2-6-139,4-12-153</inkml:trace>
  <inkml:trace contextRef="#ctx0" brushRef="#br0" timeOffset="11348.17">10307 2467 901,'0'0'163,"0"0"-121,0 0-30,0 0 22,0 0 35,18 139-18,-18-85-18,0 5-7,0-5 3,-10 3-15,4-10-6,4-5-6,2-8 1,0-12 3,22-9-6,12-9 0,12-4 0,8-7-3,2-16-47,-3-8-68,-13 0-227,-17-7-501</inkml:trace>
  <inkml:trace contextRef="#ctx0" brushRef="#br0" timeOffset="11499.78">10471 2382 1136,'0'0'18,"0"0"-18,0 0-2,0 0-43,177-112-70,-113 80-249</inkml:trace>
  <inkml:trace contextRef="#ctx0" brushRef="#br0" timeOffset="11639.45">10871 2107 600,'0'0'450,"0"0"-399,0 0-3,0 0 1,0 0-5,-12 108-12,12-69-22,0 0-9,0-2-1,0-1-42,0-2-135,0-6-240</inkml:trace>
  <inkml:trace contextRef="#ctx0" brushRef="#br0" timeOffset="11814.63">11171 2247 1007,'0'0'100,"121"-49"-94,-36 17 27,3-1-16,-9 9-12,-19 7-5,-22 8-114,-27 7-156,-11 2-93</inkml:trace>
  <inkml:trace contextRef="#ctx0" brushRef="#br0" timeOffset="12052.56">11279 2196 554,'0'0'160,"0"0"-20,-92 146 34,76-88-71,12 6-36,1 2-21,3 5-3,0 1-14,0-7-14,0 4 9,0-1-9,3-2 4,1-1 2,4-5 2,2-10-5,7-12-3,1-12-4,10-10-1,9-12-4,13-4-4,10 0 1,9-26-3,5-4-45,-3-10-90,-9-9-370</inkml:trace>
  <inkml:trace contextRef="#ctx0" brushRef="#br0" timeOffset="12704.47">12039 2268 954,'0'0'103,"0"0"-57,0 0 72,0 0-30,0 0-47,0 0-21,-58 25-17,24 45-2,3 15 4,9-1 1,13-6 2,9-8-8,0-12 1,27-17-1,4-11 2,7-16-1,2-14-1,2 0-3,-2-30-1,-6-8-8,-13-8 3,-11 1 3,-10 2-1,0 5 3,-7 7-7,-10 9 5,1 10-7,5 7 0,9 2-14,2 3-25,0 0-33,7 0-48,19 0 15,10-2 99,4 0 12,3-2 7,-6 4 0,-1 0 1,-5 0 46,-8 18 29,-8 4-9,-9 5 5,-2 5-19,-4 1-13,0 4-21,0 3-15,0-4 3,0-2-7,-1-8-23,1-8-94,0-10-131,0-8-58</inkml:trace>
  <inkml:trace contextRef="#ctx0" brushRef="#br0" timeOffset="12901.64">12760 2340 1150,'0'0'91,"0"0"-59,0 0 24,-115 98-12,100-48-11,8 3-20,7 1-9,0-1-1,0 0-3,13-7-3,5-2-41,2-5-91,1-12-246,-2-9-304</inkml:trace>
  <inkml:trace contextRef="#ctx0" brushRef="#br0" timeOffset="13207.47">12908 2839 868,'0'0'180,"0"0"-152,36-128 53,-5 72-35,5-7-24,-1 12-6,-12 12-6,-13 16-5,-10 11 2,-4 7 3,-23 5-10,-4 0-1,2 8-14,5 12-1,13 3-3,8 1-10,3 2-8,14-1 11,18 4 8,10 0 18,-3 0 1,2-3 3,-10-1 11,-13-1 1,-12 1-7,-6-1 3,-9 0-5,-28 0-7,-11-3-42,0-6-118,1-10-156,4-5-250</inkml:trace>
  <inkml:trace contextRef="#ctx0" brushRef="#br0" timeOffset="13419.48">13182 2348 861,'0'0'135,"146"3"-24,-82 32 32,-15 7-91,-20 14-16,-21 6-2,-8 5-16,-8 2-2,-21-2-9,0-9-4,7-6-3,6-16-7,10-10-44,6-12-95,0-14-254,0 0-377</inkml:trace>
  <inkml:trace contextRef="#ctx0" brushRef="#br0" timeOffset="13569.71">13907 2645 1113,'0'0'29,"0"0"-26,176-106-3,-124 93-47,-15 12-218,-25 1-568</inkml:trace>
  <inkml:trace contextRef="#ctx0" brushRef="#br0" timeOffset="13718.21">13834 2891 1153,'0'0'87,"0"0"-56,0 0-14,0 0-2,133-3 1,-59-22-16,-3-5-64,-9 0-125,-4-2-203</inkml:trace>
  <inkml:trace contextRef="#ctx0" brushRef="#br0" timeOffset="14181.21">14651 2496 997,'0'0'154,"0"0"-122,0 0 37,-147 20-22,110 16-34,12 4-5,5 4-5,4-5-1,12-5-2,4-5-2,0-12-14,22-5-23,14-12 13,4 0-13,-1-20-9,-4-10-6,-14-7 18,-8 3 27,-7 5 9,-6 9 1,0 13 35,0 7 57,0 0-26,0 24-40,3 26-15,14 24 19,5 11-3,4 13-7,0 9 4,-6 3-9,-20 2-9,0-7 0,-30-13-4,-21-18 1,-9-24 10,-7-26 4,-2-24 1,4-10 8,5-32-15,15-13 0,16-12-2,19-2-5,10-3-1,21-2-4,37-2-3,21-4-31,8-5-40,0-1-49,-14 0-338</inkml:trace>
  <inkml:trace contextRef="#ctx0" brushRef="#br0" timeOffset="14386.08">15025 2264 1106,'0'0'133,"0"0"-89,0 0 19,-77 108-17,66-40-20,4 8-7,7 3-11,0-3-7,0-9 0,14-12-1,13-13-30,1-15-44,6-21-74,4-6-200,-5-31-152</inkml:trace>
  <inkml:trace contextRef="#ctx0" brushRef="#br0" timeOffset="14589.66">15229 2331 888,'0'0'229,"0"0"-89,0 0-60,0 0-53,0 0-12,0 136 25,4-59-11,10 3-12,1-3-7,5-15-7,7-12-3,2-18-1,2-14-3,3-18-30,-6 0-30,-3-16-41,-14-16-115,-11-2-227</inkml:trace>
  <inkml:trace contextRef="#ctx0" brushRef="#br0" timeOffset="14717.69">15106 2655 980,'0'0'25,"0"0"-22,172-63-3,-112 34-125,-14 0-176</inkml:trace>
  <inkml:trace contextRef="#ctx0" brushRef="#br0" timeOffset="14910.39">15503 2346 1008,'0'0'111,"0"0"-25,122-4-6,-61 34-39,-1 14 1,-9 7-2,-16 8-16,-14 5-9,-16 1-2,-5-3-10,-14-6-3,-12-14 0,-5-15-41,1-18-39,4-9-155,-1-12-414</inkml:trace>
  <inkml:trace contextRef="#ctx0" brushRef="#br0" timeOffset="15218.34">15694 1905 447,'0'0'692,"124"-38"-675,-36 35 11,11 3 24,-6 7-34,-7 18-15,-11 14-2,-24 7 3,-18 14-3,-12 14 1,-6 19 17,-2 15 30,3 8 1,-3 15-3,3-3-14,-1-2 1,-7-12 4,-8-15 1,-14-11-15,-33-12-4,-19-12 1,-11-17-13,-3-24-8,2-18-15,6-5-46,8-20-50,1-18-137</inkml:trace>
  <inkml:trace contextRef="#ctx0" brushRef="#br0" timeOffset="16223.34">6827 2789 223,'0'0'312,"0"0"-151,0 0-1,0 0-12,0 0-53,0 0-29,0 0-27,74-51 3,-30 44-7,5 1-3,0 0-18,2 0-11,-6 2-1,0-2-2,-8-5-41,-10 1-73,-11 3-135,-16 0-309</inkml:trace>
  <inkml:trace contextRef="#ctx0" brushRef="#br0" timeOffset="17098.28">4060 4582 255,'0'0'682,"0"0"-611,0 0-42,0 0-23,0 0 30,0 0 30,6 142-28,-2-96-8,-2 0-12,-2 3-10,0-1-4,0-2 1,0 0 0,0-10-4,-7-8-1,2-14-9,5-8 7,0-6 1,0 0-1,0 0-4,32 0 6,13-10 0,7-2 5,0 2-5,-9 6 0,-8 2-46,-8 2-133,-12 0-168</inkml:trace>
  <inkml:trace contextRef="#ctx0" brushRef="#br0" timeOffset="17405.44">4287 4538 995,'0'0'21,"0"0"-20,0 0-2,114-53-20,-71 43-90,-7 2-91,-5 0-84,-11-3 131,-9-3 155,-7 3 129,-4 4 122,0 3-72,0 1 2,0 3-55,0 0-56,0 4-66,0 24-3,0 9-1,0 5 2,5 4-1,4 1-1,-1-1-76,4 0-162,-3-9-163</inkml:trace>
  <inkml:trace contextRef="#ctx0" brushRef="#br0" timeOffset="17579.44">4968 4562 1053,'0'0'46,"0"0"-43,0 0-6,147-79 1,-102 76-6,-1 3-65,-15 0-239,-18 0-119</inkml:trace>
  <inkml:trace contextRef="#ctx0" brushRef="#br0" timeOffset="17834.4">4997 4572 747,'0'0'186,"0"0"-163,-79 128 49,69-65-1,5 7-16,5 4-6,0 2-20,0-2-11,0-2 12,0 0 0,0-2-1,-2-7-10,0-14 6,2-11-10,0-17-6,0-7-5,0-6-4,19-5-1,20-3-1,12 0 0,7 0-1,9-3-45,1-11-95,-4-6-245</inkml:trace>
  <inkml:trace contextRef="#ctx0" brushRef="#br0" timeOffset="18046.39">5578 4834 1250,'0'0'51,"0"0"-50,0 0 8,-21 115 1,21-64 3,9 4-6,3-1 0,-5 3-7,0-2 0,-2-1-12,-5-1-85,0-13-110,0-20-186</inkml:trace>
  <inkml:trace contextRef="#ctx0" brushRef="#br0" timeOffset="18195.43">5505 4863 966,'0'0'68,"36"-109"-59,25 51 10,13 8-12,0 10-7,-7 14-13,-17 16-281,-29 10-163</inkml:trace>
  <inkml:trace contextRef="#ctx0" brushRef="#br0" timeOffset="18358.04">5554 5029 912,'0'0'130,"0"0"-65,0 0 8,0 0-51,0 0-19,0 0 6,105-9-9,-41-26-6,8-5-107,-5-2-116,-7 2-167</inkml:trace>
  <inkml:trace contextRef="#ctx0" brushRef="#br0" timeOffset="18548.06">6062 4700 755,'0'0'358,"0"0"-310,0 0 1,0 0-7,0 0-11,-83 141-3,83-98-8,0 3-9,0-3-5,4 1-5,9 0-1,0 4-49,-4-2-137,-3-5-201</inkml:trace>
  <inkml:trace contextRef="#ctx0" brushRef="#br0" timeOffset="18906.68">6174 5264 566,'0'0'431,"0"0"-389,56-119-5,-21 66-2,3-5 0,-6 3-15,-6 8-11,-13 10-4,-13 13 2,0 9 3,-11 9-7,-17 6-3,-4 0-17,1 6-23,2 10 1,8 3 13,13 1 10,8 1-3,0 4-16,14-1-14,19 2 35,9-2-3,5-4 9,0 0 8,-2-2 5,-8-3 6,-12 0 22,-14-1 3,-11 6-10,0 6-5,-15 8 2,-20 7-9,0-4-14,-5-3-31,5-8-120,1-14-60,5-12-155</inkml:trace>
  <inkml:trace contextRef="#ctx0" brushRef="#br0" timeOffset="19156.72">6448 4671 1008,'0'0'57,"0"0"-41,160-17 22,-95 39 8,-5 22-3,-8 14-15,-20 14-4,-15 5-12,-17 4 9,0 0 3,-17-11-12,-9-4-2,-3-7 1,-2-14-1,4-4-8,6-16-2,2-11-21,6-11-77,4-3-172,0-17-300</inkml:trace>
  <inkml:trace contextRef="#ctx0" brushRef="#br0" timeOffset="19939.41">7456 4654 731,'0'0'152,"0"0"-29,0 0 4,0 0-74,0 0-25,-147 5-7,107 42-5,2 11-5,5 6-2,12 3 1,15-5-3,6-8-5,0-8-1,27-11 0,10-12-2,9-11 1,2-12-14,-6 0 3,-4-23-12,-4-12 9,-13-5 5,-5-4 4,-9 1 2,-7 4-6,0 7 3,-17 11-3,-2 13-18,1 8-8,4 0-19,9 0-25,5 7-41,0 0 5,5 0 57,21-5 37,3 0 21,0-2 2,4 0 18,1 0 34,-1 0 21,-4 5 4,-4 12-10,-10 3-22,-4 6 7,-4 4-10,-7 4-6,0 4-12,0 4-16,0 6-5,-10-2-5,0-2-17,3-5-78,4-16-115,3-16-31,0-7-102</inkml:trace>
  <inkml:trace contextRef="#ctx0" brushRef="#br0" timeOffset="20138">7962 4772 4,'0'0'1172,"0"0"-1117,0 0-22,0 0 12,0 0-18,-112 135-1,103-81-16,5-2-7,4-2-2,0 0-1,11-1-1,14-2-45,2-4-93,-1-11-238,-1-12-299</inkml:trace>
  <inkml:trace contextRef="#ctx0" brushRef="#br0" timeOffset="20474.26">8155 5271 667,'0'0'398,"0"0"-343,9-112 7,12 62-34,8-6-22,-3 0 6,-5 9-9,-10 13-1,-11 10 1,0 11 2,-5 6-5,-22 7-7,-2 0-18,0 10-14,7 12 2,11 4 18,9-1-10,2 1 4,11 0 11,22-2-26,12 0 12,1-6 28,-1 1 4,-9-4 5,-13 3 20,-16 2 9,-7 5-2,0 4 1,-28 7-8,-10 4-19,-4-3-10,2-5-32,6-13-94,3-14-136,11-5-104</inkml:trace>
  <inkml:trace contextRef="#ctx0" brushRef="#br0" timeOffset="20707.37">8376 4784 948,'0'0'86,"0"0"-65,147-9 59,-97 41-38,-11 17-6,-12 9 2,-11 9-9,-11 1-4,-5 0-4,-2 2 2,-23-1-11,-2-13-6,2-12-5,6-17-2,5-10-7,5-13-58,3-4-78,0-18-94,0-24-294</inkml:trace>
  <inkml:trace contextRef="#ctx0" brushRef="#br0" timeOffset="21103.89">8469 4509 26,'0'0'1140,"0"0"-1118,128-24-16,-41 14 20,11 2-6,4 0 0,-2 2-14,-15 6-2,-24 0-4,-26 0 0,-17 0-10,-13 17 8,-5 9 2,0 12 6,0 14 28,-7 14 0,5 11-1,2 10-8,0 4-11,19 5-2,8 2-1,2-1-4,-6-6-7,-12-8 6,-11-14-5,0-14 5,-24-10-1,-17-12 0,-6-12 0,-4-13-2,0-8 3,2 0-6,12-11-22,8-19-23,12-4-26,17-12-98,0-12-226,25-17-269</inkml:trace>
  <inkml:trace contextRef="#ctx0" brushRef="#br0" timeOffset="21315.87">9834 4821 993,'0'0'142,"0"0"-121,128-21 35,-70 1-25,-9 3-23,-8 3-8,-14 3-42,-15 7-160,-12 4-198</inkml:trace>
  <inkml:trace contextRef="#ctx0" brushRef="#br0" timeOffset="21485.39">9841 5109 1075,'0'0'70,"0"0"-40,0 0 23,171-36-33,-108 18-8,-8 6-12,-17 3-38,-20 6-298,-18-3-483</inkml:trace>
  <inkml:trace contextRef="#ctx0" brushRef="#br0" timeOffset="22094.48">11689 4405 344,'0'0'250,"0"0"-175,0 0 48,0 0-17,0 0-21,36-118-14,-57 104 7,-10 4-34,-6 8-5,-4 2-8,-1 3-2,4 26-3,7 11-4,6 13-6,12 9 0,13 7-4,0 0-4,7-1-4,14-5-1,-2 0-3,-7-1 0,2-1 0,-5-3 0,-2-2-24,-7-2-44,0 2-62,0-4-115,-24-10-45,-5-11-125</inkml:trace>
  <inkml:trace contextRef="#ctx0" brushRef="#br0" timeOffset="22415.66">11181 5173 546,'0'0'147,"0"0"5,0 0-47,66-116-74,15 67-7,16-2-8,10-6-9,-6 3-7,-8 0 0,-15 4-96,-20 11-128,-22-2-14,-17 7 85,-9 4 153,-10 6 46,0 5 116,0 3 37,0 9-1,-7 3-51,3 4-38,0 0-34,-3 8-43,-4 28-20,0 14 4,0 12 11,4 3-6,2-2-7,5 2-10,0-7-4,0-5 0,2-7-3,8-9-43,1-11-70,2-12-162,-4-14-172</inkml:trace>
  <inkml:trace contextRef="#ctx0" brushRef="#br0" timeOffset="22658.41">12118 4600 1014,'0'0'130,"0"0"-87,0 0-36,0 0 4,8 114 31,-6-48 0,0 0-19,0-3-5,3-7-4,4-8-5,3-10-9,5-10 0,3-8 0,2-12-2,5-8-37,0 0-33,-2-6-71,-10-12-198,-15-2-277</inkml:trace>
  <inkml:trace contextRef="#ctx0" brushRef="#br0" timeOffset="22785.8">12081 4903 1014,'0'0'37,"0"0"-29,0 0-8,117-105-6,-58 79-106,-12 3-165</inkml:trace>
  <inkml:trace contextRef="#ctx0" brushRef="#br0" timeOffset="22993.57">12404 4587 745,'0'0'185,"0"0"-121,0 0-48,0 0 32,161 69 30,-112-22-27,-14 4-18,-21 9-19,-14 3-4,-11 2 3,-34-4-5,0-9-3,8-15-5,10-18-13,18-11-58,9-8-78,0-4-117,13-22-194</inkml:trace>
  <inkml:trace contextRef="#ctx0" brushRef="#br0" timeOffset="23241.67">13118 4634 925,'0'0'253,"0"0"-249,0 0 0,0 0 27,84 153-6,-41-102-4,-1 2-6,-1-7-4,-1-7-9,-9-2 1,-4-7-3,-12-7-6,-4-8-53,-8-9-88,-3-6-117,0 0 20,0-24-244</inkml:trace>
  <inkml:trace contextRef="#ctx0" brushRef="#br0" timeOffset="23459.6">13428 4664 942,'0'0'130,"0"0"-72,0 0 12,0 0-31,0 0-14,-98 132-6,84-86-10,1 1-1,1-4-4,1-2-4,-1-7 0,2-4 0,1-4-29,2-8-48,6-7-74,-8-4-128,6-7-83</inkml:trace>
  <inkml:trace contextRef="#ctx0" brushRef="#br0" timeOffset="23692.15">13015 4939 703,'0'0'268,"0"0"-232,0 0-25,0 0 35,158-2 25,-80-5-28,-1-9-18,-6-3-7,-9-5 1,-18 2-6,-13 6-10,-15 7-3,-9 4-19,-7 2-75,0 3-95,0 0-196</inkml:trace>
  <inkml:trace contextRef="#ctx0" brushRef="#br0" timeOffset="24237.41">14172 4743 975,'0'0'141,"0"0"-86,0 0 29,0 0-48,0 0-28,0 0 3,-125 32-8,92 3-1,-1 10 2,9-4-2,8 2 6,10-3-8,7-8 0,0-9-2,24-6-5,10-15-17,7-2-11,-4-7 4,1-19 5,-9-6-1,-8 3 18,-11 2 9,-8 8 3,1 6 14,-3 9 31,0 4 7,0 0-17,0 29-29,0 19-7,0 18 10,0 14 0,20 18 0,5 10 8,2 5-5,-10 6-9,-15-8-4,-2-4 0,-29-17-1,-19-28 1,-8-26-1,-7-25 4,-1-11 0,1-15 0,12-23 18,11-12-5,15-5 6,21-8-11,4 2 0,19 3-2,27 5-11,6-6-1,6 4-16,-6 0-52,-5-6-74,-9 3-359</inkml:trace>
  <inkml:trace contextRef="#ctx0" brushRef="#br0" timeOffset="24466">14477 4666 1203,'0'0'52,"0"0"-35,0 0 22,-48 112-12,41-49-6,1-1-16,3 4-2,3-1-1,0-2-1,0-5-1,0-5-20,2-18-61,20-17-106,5-18-178,0-16-257</inkml:trace>
  <inkml:trace contextRef="#ctx0" brushRef="#br0" timeOffset="24703.5">14720 4684 1085,'0'0'163,"0"0"-116,0 0-32,0 0 1,-4 154 26,4-81-16,2-1-20,12-4 9,1-6 7,8-9-13,3-13-5,10-15 0,2-16-3,1-9-2,1-12-2,-3-25-38,-4-4-27,-13 0-89,-13 1-210,-7-2-366</inkml:trace>
  <inkml:trace contextRef="#ctx0" brushRef="#br0" timeOffset="24848.14">14705 4904 381,'0'0'653,"0"0"-629,0 0-20,0 0-4,160-46-1,-113 21-170,-11-3-309</inkml:trace>
  <inkml:trace contextRef="#ctx0" brushRef="#br0" timeOffset="25056.02">15109 4640 801,'0'0'195,"0"0"-150,121 14 29,-69 26-29,0 15 10,-14 8-11,-14 6-18,-19 0 1,-5 4 11,-12-7-8,-22-5-8,3-12-18,2-19 0,8-16-2,7-14-2,4 0-49,9-30-93,1-13-295</inkml:trace>
  <inkml:trace contextRef="#ctx0" brushRef="#br0" timeOffset="25298.55">16016 4758 1143,'0'0'78,"0"0"-46,0 0 20,168-24-24,-89 7-22,-12 3-6,-18 2-16,-18 3-46,-16 5-86,-15 4-122,0 0-164</inkml:trace>
  <inkml:trace contextRef="#ctx0" brushRef="#br0" timeOffset="25461.08">16053 4997 986,'0'0'121,"0"0"-37,143 0 6,-68-14-59,-3-4-25,-16 2-6,-20-1-24,-23 6-154,-13-6-228</inkml:trace>
  <inkml:trace contextRef="#ctx0" brushRef="#br0" timeOffset="27748.3">17843 3996 132,'0'0'617,"0"0"-547,0 0-16,0 0 59,0 0-49,0 0-15,0-9-9,0 4-1,0-3 22,0-2-22,-3-1-18,-7-7 1,-6 4-4,-1 2-5,-6 3-8,1 4-3,0 5 2,-2 0-2,-3 0-2,-3 0 0,2 14 0,-4 9 0,6 1 0,1 7 1,6 7-1,2 10 1,7 11 0,2 8-1,4 7 1,4-2 2,0 0 0,0 3-2,0-1 5,0 2-6,9-1 0,-2 3 5,5-2-5,3 2 2,0 2-1,1 0-1,-1 9 0,-1 1 0,-3 0 0,-3 2 0,0-5 0,-6-12 0,-2-4 0,0-11 0,0-10 1,-2-9 1,-19-14 6,-5-8 4,-8-7-2,-11-7 3,-5-5-3,-2 0-5,0-10-3,10-14 0,11 0 3,9 0-5,11 5 0,9 4-10,2 7-34,0 8-57,13 0-192,9 3-218</inkml:trace>
  <inkml:trace contextRef="#ctx0" brushRef="#br0" timeOffset="28220.49">17654 6534 630,'0'0'187,"0"0"-104,0 0 49,0 0-52,0 0-23,0 0-18,-14 129-18,14-90-3,0-6-1,0 2-11,3-7-4,12-6-1,6-8 0,6-11 2,4-3 0,6-12 0,5-20-1,-3-14 1,-6-2 0,-11-6-2,-15-4 2,-7 0 0,-7 3 0,-24 16 5,-8 13 12,-1 21 8,0 5-14,3 0-10,8 21-4,9-5-3,11-7-16,9-5-98,0-4-249,14-22-281</inkml:trace>
  <inkml:trace contextRef="#ctx0" brushRef="#br0" timeOffset="28879.4">17654 3194 422,'0'0'141,"0"0"-27,0 0 43,0 0-34,0 0-39,0 0-3,4-55-22,5 62-30,3 23 0,3 18 17,-1 10-8,-6 5-11,-3-1-14,1-6 0,2-6-8,2-6-5,1-9 1,3-3 1,1-15-1,6-8-1,3-9-5,5 0-16,2-5-20,3-19-31,-3-5-90,-8-6-180,-17 3-132</inkml:trace>
  <inkml:trace contextRef="#ctx0" brushRef="#br0" timeOffset="29056.43">17665 3465 826,'0'0'135,"0"0"-99,0 0 38,0 0-18,157-96-25,-100 79-20,-4 7-11,-10 6-15,-11 3-193,-13-3-296</inkml:trace>
  <inkml:trace contextRef="#ctx0" brushRef="#br0" timeOffset="29630.44">18755 4539 237,'0'0'481,"0"0"-423,0 0 78,0 0 9,0 0-82,0 0 8,-17-73-16,-6 70-27,-2 3-9,-2 0-3,1 7 3,-3 16-5,7 9-4,4 10-3,11 11 4,7 7-7,0 3-2,9 1 0,9-3-1,2-4-1,-5-7 2,2-2-2,-9-5-10,-5-5-21,-3-1-10,0-5-27,0 1-58,-21-10-59,-6-7-80,-6-9-179</inkml:trace>
  <inkml:trace contextRef="#ctx0" brushRef="#br0" timeOffset="29976.12">18318 5224 414,'0'0'163,"0"0"-85,0 0 110,0 0-42,0 0-137,71-120-1,14 82 4,15-11-11,6-1 1,-4 1-2,-11 3-5,-17 8-149,-21 4-30,-20 0 34,-12 4 44,-15 0 106,-6 2 32,0 2 108,0 8 13,0 4 8,0 7-34,-4 7-27,2-3-22,2 3-18,-2 0-28,-3 14-23,-3 21-3,-4 11 6,3 10 9,1-1 0,3 3-12,5-2-1,0-3-8,0-7 2,0-8-2,9-6-19,1-7-57,7-11-107,0-13-159,0-1-174</inkml:trace>
  <inkml:trace contextRef="#ctx0" brushRef="#br0" timeOffset="30336.16">19245 4816 864,'0'0'160,"0"0"-102,0 0 29,0 0-60,0 0-18,0 0-2,-21 126 1,21-85-7,0-4 0,0-6 1,6-4-1,7-13-1,7-2-4,7-12-14,4 0-3,1-25 8,-3-8-2,-9-2-1,-6-3 12,-8 0 4,-6 2 0,0 9 3,0 10 46,0 8 10,0 8-6,-3 1-16,0 0-8,2 0-22,1 26-6,0 7-2,0 2 1,0 1-1,11-4 1,5-2-17,-2-4-57,3-6-62,-8-8-157,-5-12-96</inkml:trace>
  <inkml:trace contextRef="#ctx0" brushRef="#br0" timeOffset="30577.22">19422 4604 964,'0'0'77,"0"0"-67,0 0 97,184-56-58,-94 60-21,1 28 3,-13 16 5,-17 8-8,-26 5-12,-19 2-9,-16 4 0,-11-1-1,-27 2 4,-12-8-8,2-9 2,9-12-4,16-15-10,17-13-66,6-11-153,33-21-199</inkml:trace>
  <inkml:trace contextRef="#ctx0" brushRef="#br0" timeOffset="31250.05">20728 4734 1019,'0'0'56,"0"0"-6,0 0 65,-131-34-92,89 48-16,-1 24 2,7 8-7,7 6-1,13 2 0,14-8 1,2-8-2,2-15-17,25-14-9,4-9-6,3 0 20,2-20 12,-5-11 1,-6-8 3,-10 1 0,-6 1 0,-7 3 17,1 11 8,-3 9 2,0 10 7,2 4-10,7 22-28,4 29 1,10 23-1,9 22 6,4 26 1,3 15-2,-5 7 1,-6 4-3,-16-11 1,-12-11-4,-14-16 2,-36-23-2,-14-27 1,-10-26-1,-5-29 7,4-5-6,4-39 5,13-26 2,21-15-5,27-8 10,10-3-6,36 6-4,28 0-2,19 1-2,6 2-15,-4 11-30,-11 10-40,-22 8-253,-17 7-451</inkml:trace>
  <inkml:trace contextRef="#ctx0" brushRef="#br0" timeOffset="31530.38">21201 4502 981,'0'0'122,"0"0"-89,0 0 77,0 0-49,0 0-34,-129 148 4,106-78-13,6 6-6,7-1 1,8-4-7,2-5-6,0-8-1,0-13-1,15-11-46,6-16-47,1-14-91,5-4-109,0-20-78</inkml:trace>
  <inkml:trace contextRef="#ctx0" brushRef="#br0" timeOffset="31761.47">21284 4590 863,'0'0'141,"0"0"-49,0 0 42,0 0-105,0 0-22,0 0 19,23 144 5,-16-78-8,-4 2-11,1-6-6,-1-1-4,5-11 1,8-10-3,-1-12-11,12-16-28,4-12-29,7 0-50,-5-17-153,-11-8-193</inkml:trace>
  <inkml:trace contextRef="#ctx0" brushRef="#br0" timeOffset="31920.14">21261 4913 905,'0'0'151,"0"0"-151,0 0 4,0 0-8,138-60 4,-73 41-116,-12-1-174</inkml:trace>
  <inkml:trace contextRef="#ctx0" brushRef="#br0" timeOffset="32106.11">21633 4973 854,'0'0'175,"0"0"-172,0 0-3,0 0 5,127-23-5,-81 5-108,-7-1-163,-8-8-205</inkml:trace>
  <inkml:trace contextRef="#ctx0" brushRef="#br0" timeOffset="32471.59">22047 4756 789,'0'0'287,"0"0"-231,0 0 10,0 0-27,0 0-22,0 0-7,-13 118 1,13-78-8,0-1-1,0-7 0,12-9-1,13-4-1,6-12-1,6-7-17,5 0-16,3-14-18,-5-13 6,-6-4 5,-12-1 32,-5-6 9,-8-1 3,-6 2 17,-3 8 35,0 8 9,0 13-3,0 6-9,0 2-10,0 2-24,0 27-17,0 7-2,0 6 2,13-4-1,7-2 1,3-4-2,3-6-19,-4-3-39,-1-9-86,-9-9-169,-9-5-232</inkml:trace>
  <inkml:trace contextRef="#ctx0" brushRef="#br0" timeOffset="32708.56">22367 4542 275,'0'0'902,"0"0"-883,0 0-1,162-50 14,-74 75-17,0 22 5,-8 11-7,-17 8 13,-25 2 11,-25 4-14,-13-4 1,-16 3-17,-21-4-3,-1-14-4,3-7-4,10-20-50,13-15-74,10-11-168,2-20-197</inkml:trace>
  <inkml:trace contextRef="#ctx0" brushRef="#br0" timeOffset="33147.36">23485 4738 1084,'0'0'59,"0"0"1,0 0 36,-147 42-77,109 1-11,7 2-5,3 1-3,12 1 2,4-8-2,12-2-1,0-8 1,5-14-14,22-9-14,8-6 2,7-8 10,1-20 2,-5-8 1,-7-4 4,-13-10 9,-7-12 0,-9-10 1,-2-11 3,0-3 8,0 7 15,0 19 3,-6 20-1,1 22 22,3 16-4,2 2-9,-2 4-36,2 30 1,0 14-3,0 15 9,4 1 0,12 3-1,4-2-2,-4-2 1,-1-8-6,1-2-1,-5-9 0,-7-7-24,-2-11-46,0-11-45,5-15-130,5 0-230</inkml:trace>
  <inkml:trace contextRef="#ctx0" brushRef="#br0" timeOffset="33507.36">23743 4871 677,'0'0'401,"0"0"-342,0 0-11,0 0-16,0 0-10,0 108-15,0-70-3,0-6-2,12-6-1,6-9 0,6-8 0,7-9 1,8-2 2,-2-26-4,-1-6-3,-7-4 3,-6-4 2,-12 1 0,-5 9 2,-6 8 26,0 17 34,0 7-14,0 0-16,-5 26-27,-5 11-1,3 6 5,7-2-8,0-7-1,11-5-2,20-11 2,9-14 1,12-4 2,6-16-1,0-16-4,-7-5 0,-13-2-7,-15-1-44,-19-2-83,-4-6-451</inkml:trace>
  <inkml:trace contextRef="#ctx0" brushRef="#br0" timeOffset="35517.34">5022 7136 942,'0'0'72,"0"0"-66,0 0 28,0 0-27,0 0 8,0 0 4,135-94-14,-83 51-3,-7-3 8,-12 0-9,-20 4 3,-12 2-3,-1 4-1,-1 8 1,-19 10 5,0 10 7,-7 8 14,3 0-11,1 10-9,1 20-7,8 12 1,8 13 0,6 11 2,0 7-2,0 6 2,13-5-1,3-2 3,-1-3-5,-3-13 0,-6-10 0,-1-18 0,-3-14 2,-2-10 0,0-4 6,0 0 9,6-12 3,4-22-1,5-4-16,1 0-3,6 9 0,0 6-1,3 7 0,2 9-3,-2 4 0,-1 3 2,-2 3-1,-4 20-2,-3 9 4,-3 10-3,-3 0-20,-1 0-8,4-5-22,1-16-12,5-9-23,9-12 16,4-5 40,7-27 33,2-15 1,-1-5-1,-4-4 3,-11-2-3,-7 5 3,-12 8 11,-5 10 43,0 17 21,0 11-12,0 7 1,-11 0-50,-3 23-14,4 16-2,3 4-1,4 2 0,3 1-1,0-4 1,23-5-4,6-12 3,4-11-5,6-14 5,0 0 1,1-16 0,-3-18 1,-8-4 0,-12-6-1,-12-2-1,-5-2 1,0 0-7,-16 4-14,-4 13 10,6 13 8,5 10-12,5 7-23,4 1-35,0 0-73,16 11 50,15 10 66,2 2 19,3 3 9,-5 2 2,-2 7 3,-6 1 8,-9 4 30,-1 2 15,-9-4-21,0-6-3,3-12-21,3-10-5,11-10-4,6 0 6,8-25 8,1-16-2,-2-3-6,-4 2-4,-14 10 16,-9 12 28,-7 7 33,0 13 26,-5 0-41,-13 5-33,-2 25-20,5 6-5,6 4 6,9-2-2,0-6-11,9-2 3,20-10-2,7-6-4,13-6-1,7-8-15,2-2-86,-10-28-299</inkml:trace>
  <inkml:trace contextRef="#ctx0" brushRef="#br0" timeOffset="35989.34">7645 6803 217,'0'0'704,"0"0"-631,0 0 29,0 0 14,0 0-57,-45-104-20,12 104-18,-4 0-15,-4 12 5,1 24-3,5 15 5,6 16 1,10 14-6,15 4 2,4-3-7,7-3 0,22-6-1,2 1-1,-1-2-1,-2-2-12,-8-1-39,-11-9-63,-9-6-101,-6-12-126,-26-16-136</inkml:trace>
  <inkml:trace contextRef="#ctx0" brushRef="#br0" timeOffset="36306.21">7142 7624 609,'0'0'162,"0"0"-41,0 0 39,-48-121-90,91 79-60,22-8-9,22-7-1,11-4-1,6-5-2,-1 3-44,-9 5-8,-15 11-63,-21 6-12,-22 13 20,-18 3 108,-11 8 2,-7 5 95,0 3 92,0 2-53,-7 5-26,-1 2-31,-9 0-32,0 32-29,-5 14-7,-2 15 4,12 4 0,0 3-5,10 0-8,2-3 1,0-5-1,2-6-1,12-8-37,4-12-50,0-15-125,0-19-169</inkml:trace>
  <inkml:trace contextRef="#ctx0" brushRef="#br0" timeOffset="36671.53">8118 7195 50,'0'0'1121,"0"0"-1084,0 0-31,0 0 14,0 0-13,-50 130 0,50-78-4,0-6-2,0-5-1,16-15-2,7-13-17,5-10-19,9-3-5,2-23 15,1-16 8,-6-10 14,-10 5 0,-8-2 6,-11 6 3,-5 6 3,0 3 33,0 13 12,0 11 15,-7 5-17,3 2-14,1 4-28,1 22-4,2 11-3,0 8 0,2 1-6,14 0 6,5-2-5,-1-4-43,3-6-84,-7-8-104,-9-14-277</inkml:trace>
  <inkml:trace contextRef="#ctx0" brushRef="#br0" timeOffset="36914.18">8386 7000 220,'0'0'859,"0"0"-836,116-96-3,-44 94 28,9 2-18,-3 34 18,-6 20-16,-15 13 1,-16 0 1,-22 9-13,-19 3 1,-11-4-4,-29 0-10,-7-12-6,7-19 0,14-19-2,9-16-21,10-9-39,7-5-92,0-24-258</inkml:trace>
  <inkml:trace contextRef="#ctx0" brushRef="#br0" timeOffset="37063.89">9467 7189 1102,'0'0'69,"0"0"-54,175-74 27,-114 58-37,-15 7-5,-14 9-148,-24 0-335</inkml:trace>
  <inkml:trace contextRef="#ctx0" brushRef="#br0" timeOffset="37219.53">9453 7492 1190,'0'0'127,"0"0"-112,0 0 6,194-28-6,-107 8-6,-13 3-9,-21 7-2,-25 0-102,-25 0-246</inkml:trace>
  <inkml:trace contextRef="#ctx0" brushRef="#br0" timeOffset="41819.3">11210 7171 32,'0'0'585,"0"0"-543,0 0-27,0 0 67,0 0-21,0 0 1,0 0 9,0 0-23,40 64-4,-6-64 12,10-18 8,0-7-34,-2-3-22,-5 3 0,-10-4-6,-8 3 0,-5 2 2,-8-4-4,-4 4 0,-2 4-1,0-1-3,-8 7 4,-15 5 0,0 3 1,-3 6-1,-3 0 0,-4 15-2,-5 20 2,2 11 0,1 10 0,6 8 0,8 1 2,9 1-2,9-4-1,3-9 1,0-6 0,21-11 0,11-12-3,7-6 3,3-11 6,9-7 7,-2 0-3,2-11-4,-7-7-1,-11 0-3,-5 4-2,-12 0-38,-6 1-60,-5-4-76,-5-1-87,0-5-124</inkml:trace>
  <inkml:trace contextRef="#ctx0" brushRef="#br0" timeOffset="42157.47">11194 6689 327,'0'0'236,"0"0"-219,0 0 107,0 0 9,0 0-48,0 0-29,-18-32-38,40 25 3,9 0 22,8 0-6,1-2-13,2 1-6,-2 2-4,-6 2-10,-7 2-4,-8 2-7,-4 0-70,1 0-55,-4 0-87,-3 0-76</inkml:trace>
  <inkml:trace contextRef="#ctx0" brushRef="#br0" timeOffset="42739.36">11983 6345 623,'0'0'54,"0"0"34,0 0 71,0 0-117,0 0 2,0 0 5,-36-33-32,14 33 6,-2 0-16,-5 14 10,2 10-6,5 7-2,1 2-5,6 7 1,3 1-4,6-5-1,3-2 0,3-7 0,0-4-3,0-7-4,17-11-4,2-5-2,8 0-1,2-3 11,0-17 0,0-6-1,-2-2-5,-7-2 5,-2-2 1,-4 0-1,-8 6 3,-2 8 2,-4 4 2,0 6 20,0 5 10,0 2-2,0 1 1,0 0-17,0 0-6,0 1-9,0 21 0,0 9 0,0 5 3,0 2-1,7 0 2,2-7-4,2 2 2,0-8-2,3-5 2,3-5-2,1-6 0,0-6-1,2 2-19,1-5-45,-6 0-59,-1 0-104,-4-15-80</inkml:trace>
  <inkml:trace contextRef="#ctx0" brushRef="#br0" timeOffset="43296.01">12355 6441 692,'0'0'57,"0"0"57,0 0 24,0 0-104,0 0-25,0 0-5,-13 26 1,4 6 13,3 1-4,1 4 6,1 1 1,4 2-9,0-3-10,0-6 1,0-6-3,13-8 1,0-8 2,7-8-2,3-1-1,3-1 0,5-22-1,0-5-7,0-3-1,-6-3-3,-2 1 0,-5-1 6,-5 0 5,-7 5 1,-3 4 0,-3 1 2,0 7 1,0 8 15,0 1 8,0 6 2,0 2-6,0 0-3,0 0-4,0 0-5,-3 19-10,1 15 0,0 10 0,2-1 0,0 1 3,0-6 0,18-8-3,4-9 6,9-14-3,8-7 3,17 0 10,6-30-5,-2-5-10,-5 0-1,-14 3-3,-16 4-59,-20 2-100,-5 2-326</inkml:trace>
  <inkml:trace contextRef="#ctx0" brushRef="#br0" timeOffset="44654.29">6584 8843 460,'0'0'160,"0"0"-64,0 0 77,0 0-25,0 0-41,0 0-41,-31-50-25,-1 50-24,-7 8-6,-1 26-2,-3 12 1,9 8-10,12 4 3,11-3-2,11-9-1,0-12-4,31-14-7,14-18-17,8-2 2,1-19-1,-3-20-4,-11-3-7,-10-2 18,-10 3 18,-12 6 2,-8 6 5,0 11 9,0 9 26,-2 4 8,-6 5 0,-2 12-33,2 28-13,8 22 5,0 19 10,8 11-8,17 13 0,6 8-5,2 3-1,-4 4-2,-8-4 0,-11-7-1,-10-3 1,-13-9 0,-26-17 3,-17-13-1,-9-21-2,-7-21 1,-3-16 1,-1-9 4,9-14-2,11-29 13,17-15 8,24-16 2,15-12-10,23-11-18,35-3 0,16 1-2,10 2-15,-7 11-25,-7 10-74,-20 13-204,-19 10-399</inkml:trace>
  <inkml:trace contextRef="#ctx0" brushRef="#br0" timeOffset="44955.28">7115 8589 969,'0'0'100,"0"0"-56,0 0 53,0 0-56,-131 77-12,102-12 3,2 9-12,8 12-2,11 2-6,8-2-6,0-7-4,6-13-2,15-10 0,0-15-20,4-12-56,2-19-66,2-10-64,2-18-107</inkml:trace>
  <inkml:trace contextRef="#ctx0" brushRef="#br0" timeOffset="45195.99">7275 8726 1015,'0'0'165,"0"0"-157,0 0-3,-17 117 34,17-47-7,0 7 6,4 1-23,9-2-11,3-12-3,1-14 0,4-15-1,-1-12 0,2-15-1,5-8-11,2 0-48,0-24-41,-3-2-94,-10-4-193</inkml:trace>
  <inkml:trace contextRef="#ctx0" brushRef="#br0" timeOffset="45351.65">7188 9148 1084,'0'0'92,"0"0"-92,0 0-4,0 0 4,139-61-18,-67 27-89,-9-4-146,-11 4-127</inkml:trace>
  <inkml:trace contextRef="#ctx0" brushRef="#br0" timeOffset="45530.3">7700 9092 913,'0'0'7,"0"0"-1,0 0-6,0 0 0,144-35-40,-91 5-168,-9-2-156</inkml:trace>
  <inkml:trace contextRef="#ctx0" brushRef="#br0" timeOffset="45884.32">8080 8883 833,'0'0'192,"0"0"-167,0 0 56,0 0-22,-28 144-24,28-98-17,0 3-7,0-11-11,12-9 1,8-10-2,7-13-13,4-6-27,7-2-28,2-26-11,-5-8 7,-5-6 12,-10-4 56,-6-1 5,-10 5 13,-4 12 66,0 8 16,0 14 6,0 4-20,0 4-23,-9 0-23,2 18-25,3 14-6,4 10 1,0 2-4,2 0 0,18-5-1,8-8 0,5-4-19,0-8-31,-6-12-71,-8-7-145,-5 0-194</inkml:trace>
  <inkml:trace contextRef="#ctx0" brushRef="#br0" timeOffset="46131.28">8336 8645 1103,'0'0'64,"0"0"-53,0 0 3,117-75 0,-43 75-11,7 24 16,-8 22-13,-3 9 3,-14 6 20,-18 8 1,-16 7-7,-18 2-7,-4 0-6,-7-4-4,-15-21-6,2-17 0,9-16 0,5-13-50,6-7-90,0-12-177,0-20-463</inkml:trace>
  <inkml:trace contextRef="#ctx0" brushRef="#br0" timeOffset="46328.5">9350 8869 1187,'0'0'33,"0"0"-28,134-32-3,-63 11 3,1-1-4,-9 5-1,-15-2-50,-12 5-184,-21 6-129,-15 8-169</inkml:trace>
  <inkml:trace contextRef="#ctx0" brushRef="#br0" timeOffset="46492">9508 9056 870,'0'0'243,"0"0"-223,0 0 2,0 0 27,157 36-15,-86-46-18,-7-12-11,-15-2-5,-13 5-19,-20 4-133,-16-2-182</inkml:trace>
  <inkml:trace contextRef="#ctx0" brushRef="#br0" timeOffset="52755.49">11239 9244 429,'0'0'230,"0"0"-214,0 0-12,0 0 34,0 0-14,0 0 15,0 0 3,0 0 5,113 52-6,-75-78-5,-3-2-19,-1-2-2,-9 4-4,-10 0-4,-9 2-2,-6-1 3,0 1 3,0 5 4,-10 2 8,-11 7 2,-2 5-10,-4 5 1,-4 0-4,-1 3-6,-4 22-3,6 8 0,-1 12 4,4 9 4,8 11-4,9 4 6,10 0 3,0-8-12,13-6 3,18-13 0,9-12-3,7-10 7,4-10 1,7-10-4,-1 0 6,3-16-1,-3-10-7,-8-2-6,-7-4-18,-11-2-79,-9-4-117,-10-5-302</inkml:trace>
  <inkml:trace contextRef="#ctx0" brushRef="#br0" timeOffset="53141.28">11303 8657 710,'0'0'68,"0"0"22,0 0 44,0 0-103,0 0-19,0 0 2,102-19 5,-46 9-14,-4 2-1,-6 1-4,-7 2-40,-6 1-134,-7 1-88,-8-6-144</inkml:trace>
  <inkml:trace contextRef="#ctx0" brushRef="#br0" timeOffset="53693">11954 8187 791,'0'0'66,"0"0"-49,0 0 84,0 0-41,0 0-54,0 0 4,-27 92 6,27-31 3,0 3 11,0 4 0,0 0-4,0-2-6,0-9-13,0-10 6,0-6-12,0-15 3,0-12-1,0-6-1,0-8 4,2 0-3,-2 0 4,8-14-3,0-15 5,4-6-8,7 3-2,2 4 0,-1 7 1,4 3 2,2 9-2,4 2-2,-1 7 2,-2 0-3,-8 0 3,-3 12-2,-7 8 1,-9 1 1,0 2 1,0 2 4,-15-1 0,-12 1-2,-4 0 0,-3-4-3,2-2 1,6-7-1,4-8 1,7-2-1,7-2-47,8 0-55,0-6-158,12-16-260</inkml:trace>
  <inkml:trace contextRef="#ctx0" brushRef="#br0" timeOffset="54024.01">12540 8223 853,'0'0'33,"0"0"26,0 0 75,0 0-80,0 0-17,0 0-20,-115 47-8,86 8 9,6 15 9,3 5-2,5 1-9,12-4-5,3-12-6,0-7-3,13-11-1,12-10 1,4-9-2,4-4-19,5-6-80,1-10-130,-11-3-235</inkml:trace>
  <inkml:trace contextRef="#ctx0" brushRef="#br0" timeOffset="55209.8">12747 8235 618,'0'0'96,"0"0"-22,0 0 108,0 0-134,0 0-37,0 0-3,-7 88 27,7-25 30,0 9-13,0-2-9,0-4-6,0-10-21,0-10-2,7-9-13,3-12 5,3-8-6,7-10 1,5-7 1,0 0-2,5 0-2,-1-12-44,-7-5-50,-2-1-67,-6-2-151,-12 0-229</inkml:trace>
  <inkml:trace contextRef="#ctx0" brushRef="#br0" timeOffset="55382.93">12700 8550 902,'0'0'29,"0"0"-25,0 0 31,0 0-28,130-65-7,-70 50 0,-4 1-127,-6-1-134,-8 1-267</inkml:trace>
  <inkml:trace contextRef="#ctx0" brushRef="#br0" timeOffset="55570.23">13270 8502 625,'0'0'295,"0"0"-295,0 0-1,0 0-8,149-49 9,-96 26-118,-6 0-229</inkml:trace>
  <inkml:trace contextRef="#ctx0" brushRef="#br0" timeOffset="55944">13714 8300 998,'0'0'19,"0"0"-10,0 0 30,0 0-34,-41 118-1,41-86-3,4-6 0,12-3-2,-3-11-3,5-1-19,4-11-17,5 0-8,2-8 3,0-18-7,-2-6-2,-5-4 38,-4-3 16,-7 4 5,-5 4 34,-3 7 48,-3 10 15,0 9-22,0 5 8,0 0-14,0 0-43,0 11-29,0 17-1,0 8-1,0 3 2,0-3-2,6-2-1,13-4-3,-2-2-43,1-6-86,-5-8-156,-3-9-189</inkml:trace>
  <inkml:trace contextRef="#ctx0" brushRef="#br0" timeOffset="56208.22">14001 8025 1098,'0'0'37,"0"0"-34,0 0 10,154-8 19,-75 46 12,0 14-4,-13 12-21,-18 17-10,-33 9-4,-15 8 9,-13 5 4,-32-14-7,-11-11 8,1-11-8,1-13-2,9-13-9,16-14 0,12-13-1,17-14-83,2-7-158,24-36-500</inkml:trace>
  <inkml:trace contextRef="#ctx0" brushRef="#br0" timeOffset="56605.17">15012 9377 989,'0'0'111,"0"0"-107,0 0 10,141-14 8,-78-1-12,-5 1-10,-8 4-6,-11 2-130,-22 2-208</inkml:trace>
  <inkml:trace contextRef="#ctx0" brushRef="#br0" timeOffset="56769.43">15090 9603 1081,'0'0'76,"0"0"-71,0 0 15,0 0-3,155-34-4,-51 9-12,1 4-1,-15-3-197,-26-4-502</inkml:trace>
  <inkml:trace contextRef="#ctx0" brushRef="#br0" timeOffset="57340.27">17039 9506 863,'0'0'118,"0"0"-101,0 0-11,0 0 8,0 0-4,149-97-8,-115 65 1,-12-1-2,-11 1 2,-11-2-2,0 5 4,-7 4 0,-17 9 5,-7 11 21,-4 5-5,-2 0 2,-1 25 3,2 15-2,5 8-1,7 8-2,11 4-11,11-3-2,2-3-6,8-8 1,21-6-6,11-12 0,10-12-1,8-16 0,4 0 0,2-26 5,-4-11-6,-10 0-61,-19-1-89,-18-3-180,-13-3-274</inkml:trace>
  <inkml:trace contextRef="#ctx0" brushRef="#br0" timeOffset="57617.13">16771 8770 792,'0'0'65,"0"0"-49,0 0 41,0 0-4,119-37-12,-66 23-22,-2 0-17,-4-1-2,-3 0-49,-5-6-144,-8-1-186</inkml:trace>
  <inkml:trace contextRef="#ctx0" brushRef="#br0" timeOffset="58082.21">17344 8265 525,'0'0'392,"0"0"-378,0 0 5,0 0 9,0 0-22,0 0 36,18 145-14,-9-85 4,0 1 5,-3-3-7,-1-5-5,0-6-14,-3-12-6,-1-10 0,2-13-5,0-3 4,-1-9-2,4 0 0,8-7 8,7-23 0,7-8-9,1-3 3,-5 9-4,1 8-1,-3 8 1,-2 10-1,3 6 1,-3 0 0,-1 8-4,0 18 4,-9 4 3,-3-2 0,-7 4 5,0-6 9,-11 4 5,-16-5-1,-4 1-9,-2-5-11,0-2 2,8-9-3,2-7 0,6-3-1,5 0-31,8-3-73,4-17-127,0-8-195</inkml:trace>
  <inkml:trace contextRef="#ctx0" brushRef="#br0" timeOffset="58395.66">17897 8263 833,'0'0'181,"0"0"-158,0 0 18,0 0-15,0 0-13,13 123 28,1-59-21,-3 2 7,-6 0 2,-5-3-3,4-8-9,-2-4-6,5-9-5,4-10-5,3-8 3,5-10-4,8-8 2,4-6-1,10 0-1,1-18-2,0-5-44,-9-4-53,-8 3-81,-19 0-135,-6 0-276</inkml:trace>
  <inkml:trace contextRef="#ctx0" brushRef="#br0" timeOffset="58564.03">17924 8606 935,'0'0'67,"0"0"-60,0 0 17,0 0 2,133-60-14,-75 46-5,-6 0-7,-10 4-143,-17-4-309</inkml:trace>
  <inkml:trace contextRef="#ctx0" brushRef="#br0" timeOffset="59193.03">18657 9479 549,'0'0'79,"0"0"-70,0 0 65,0 0-13,0 0-30,0 0 1,31 2-8,-31 0 0,0-2 25,0 0 28,0 0-26,0 0-32,0-2-1,0-8-3,0 4-10,0 1-3,0 3-2,0 2 4,0 0-4,0 0-1,0 0 1,0 0 5,-6 2 12,-3 5 0,2-5-6,2-2 7,3 0 12,2 0-4,0-9-25,0-3-1,23 0-2,2 4-30,6 6-83,-2 2-138,-2 0-162</inkml:trace>
  <inkml:trace contextRef="#ctx0" brushRef="#br0" timeOffset="59634.21">19256 9435 375,'0'0'468,"0"0"-461,0 0 20,0 0 68,146-77-76,-110 51 7,-7 1-14,-10 0-2,-8 1-2,-8 1 11,-3 3 14,0 3 16,-7 3-22,-11 6-4,-4 6 1,-5 2-7,-4 0-9,2 6 0,-3 14-4,3 12 3,-1 4-5,8 8-1,6 4-1,5 5 0,11-1 1,0-2 1,0-6-1,19-6-2,8-11 2,12-6-1,5-13 8,5-8 4,3 0-2,5-10-7,-8-14 1,-7-2-4,-13-1-48,-17-2-92,-12-7-227</inkml:trace>
  <inkml:trace contextRef="#ctx0" brushRef="#br0" timeOffset="60085.31">19174 8767 696,'0'0'104,"0"0"4,0 0 14,0 0-95,0 0-11,0 0 11,121-31-11,-82 17-4,2 0 0,-7 2-4,-8 1-8,-8 4-30,-11 2-121,-3-5-112,-4-4-137</inkml:trace>
  <inkml:trace contextRef="#ctx0" brushRef="#br0" timeOffset="60601.51">19697 8325 824,'0'0'62,"0"0"12,0 0 38,0 0-106,0 0-5,0 0 19,23 145-1,-7-91-1,-5-2 2,-4-6 5,-1-5-6,-6-6-5,2-11-1,1-3 1,0-11-9,-1-7-1,0-3 0,0 0 0,5 0 2,7-12 10,3-13-5,7-8-10,5 4-1,-2 7 0,-2 5 1,-4 9-1,2 6 2,0 2-5,-1 0 0,-2 14 1,2 11 2,-7 1 1,-3-1 1,-5-1 0,-7-3-1,0-1 2,-5-2 3,-17 2-2,-5 0 4,-6-1-8,-4 1 5,7-6-4,3-5-1,7-3-1,9-4-7,4-2-33,7 0-69,0 0-150,0 0-291</inkml:trace>
  <inkml:trace contextRef="#ctx0" brushRef="#br0" timeOffset="61515.98">19351 8584 175,'0'0'356,"0"0"-269,0 0 43,0 0-9,0 0-52,0 0-10,-14-34-12,14 34-21,0 8-18,0 18-7,0 12 18,5 1 12,8 0-8,-2 1 3,-2-3-11,-2-3-2,-3-2 3,-4-3-11,0-8-1,0-5-1,0-2 0,0-5-3,0 0-6,4-3-85,6-6-138,5 0-164</inkml:trace>
  <inkml:trace contextRef="#ctx0" brushRef="#br0" timeOffset="62214.16">20302 8531 632,'0'0'102,"0"0"44,0 0 2,0 0-87,0 0-29,0 0-21,-15 35 1,11 2 15,1 0-10,3-2-15,0-3 6,0-4-7,0-5 4,13-6-3,2-7-2,4-8 0,8-2-1,-1 0 0,6-24-8,-1-6 9,-6-3-5,-4-4-1,-7 2 6,-7 3 1,-3 10 2,-4 10 5,0 5 15,0 7 17,0 0-13,0 0-1,0 3-20,-4 25-5,-3 8-1,3 3 1,4-5 0,0-5-1,13 0 1,11-7-1,5-6 1,0-8 2,3-8-2,-3 0 1,-5 0-2,-2-14-2,-4-4-9,-6-9-55,5-1-94,-8-6-182,-7 3-339</inkml:trace>
  <inkml:trace contextRef="#ctx0" brushRef="#br0" timeOffset="74454.43">2083 11240 581,'0'0'113,"0"0"-101,0 0 35,0 0 31,0 0-44,0 0 20,0 0 8,0 0-6,-6-98 7,-10 81 7,-4 5-24,-3 2-14,-1 6-9,-2 4-2,0 0-14,-2 0-4,-1 11-2,-2 15 1,4 9 2,7 11-4,7 9 1,6 5 2,7 6 2,0-4 2,0 0-1,9-2 1,8-6-6,6 0 0,-3-5 1,-2-9-2,-2-5 0,-5 0-1,-9-1-27,-2 1-37,0 0-76,-9 1-61,-20 0-60,-13-2-120</inkml:trace>
  <inkml:trace contextRef="#ctx0" brushRef="#br0" timeOffset="74591.36">1536 12075 749,'0'0'95,"0"0"-73,0 0 71,60-140-46,14 77-15,23-11-4,7-2-28,0 2-4,-16 6-132,-16 17-232</inkml:trace>
  <inkml:trace contextRef="#ctx0" brushRef="#br0" timeOffset="74809.23">2335 11239 1069,'0'0'77,"0"0"-72,0 0 27,0 0-12,-76 122-9,72-56 8,4 4-9,0 1-3,0-1-4,0-5-2,7-7-1,13-8-11,7-12-69,1-10-70,-1-16-170,-5-12-267</inkml:trace>
  <inkml:trace contextRef="#ctx0" brushRef="#br0" timeOffset="75070.08">2565 11355 1153,'0'0'60,"0"0"-60,0 0 19,0 0-18,0 0 2,-18 113 11,25-58-5,2 8-5,-5-1 15,-1 2-4,5-3-7,-1-5-4,2-13-1,2-8-2,3-15-1,3-10 0,3-10-4,5 0-27,4-14-30,-7-12-89,-6 1-209</inkml:trace>
  <inkml:trace contextRef="#ctx0" brushRef="#br0" timeOffset="75220.99">2494 11809 1046,'0'0'97,"0"0"-95,0 0-2,51-104 0,2 55-38,0 6-73,-8 8-236</inkml:trace>
  <inkml:trace contextRef="#ctx0" brushRef="#br0" timeOffset="75458.86">2791 11347 883,'0'0'182,"0"0"-171,0 0-11,139-5 20,-80 28 16,-4 13 1,-8 11-24,-16 5-3,-15 10-6,-16 9 6,0 1 6,-16-6 2,-8-8-7,-3-15-5,3-11-5,5-18-2,3-5-16,11-9-70,5 0-83,0-22-169</inkml:trace>
  <inkml:trace contextRef="#ctx0" brushRef="#br0" timeOffset="75686.75">3537 11474 1252,'0'0'46,"0"0"-45,0 0-1,0 0 11,44 124 11,-13-75-10,8 0-5,-2-1-6,0-3-2,-3-8 1,-5-3-8,-8-9-63,-10-6-95,-11-14-144,0-5-117</inkml:trace>
  <inkml:trace contextRef="#ctx0" brushRef="#br0" timeOffset="75904.1">3767 11485 708,'0'0'408,"0"0"-360,0 0-27,0 0 4,0 0-18,-45 101 18,36-40-12,-1-3-3,2-5-2,4-4-3,-3-5-4,5-6 1,2-4-2,-4-7-29,-4-6-90,-5-3-139,-7-6-118</inkml:trace>
  <inkml:trace contextRef="#ctx0" brushRef="#br0" timeOffset="76061.01">3448 11833 1053,'0'0'53,"0"0"-46,0 0-6,151-94 1,-88 67-2,-8 5-18,-15 8-268,-17 2-194</inkml:trace>
  <inkml:trace contextRef="#ctx0" brushRef="#br0" timeOffset="76623.24">4504 11601 1131,'0'0'43,"0"0"-28,0 0 49,0 0-24,0 0-14,0 0-22,-129 7-1,86 39-2,6 8 1,6 6-2,8-2 0,14-7 0,9-10-1,0-16-4,18-9-23,16-11-9,9-5 10,5-23-10,-6-13 15,-4-9 10,-15-3 4,-11 3 6,-6 7 2,-6 12 2,0 13 27,0 12 24,0 1-6,0 28-37,0 23-10,11 21 3,10 18 9,9 15 2,3 18-5,3 17 2,-7 5 0,-12-7-6,-15-19-3,-2-26 3,-21-24 32,-17-27 3,-11-24-12,-5-18-1,-2-21-5,0-29-9,10-12-12,10-4 2,16 2-3,14 6-4,6 4 3,6-1-21,25-1-33,12-6-51,3-4-166,-4-7-504</inkml:trace>
  <inkml:trace contextRef="#ctx0" brushRef="#br0" timeOffset="76857.1">4860 11450 1269,'0'0'46,"0"0"-32,0 0 16,0 0-11,0 0-11,-64 132 3,59-64-6,3 8 3,2 0-5,0-1-1,0-5 0,14-9-2,4-14-24,0-17-47,2-19-67,-3-11-153,2-18-116</inkml:trace>
  <inkml:trace contextRef="#ctx0" brushRef="#br0" timeOffset="77104.07">5039 11472 1040,'0'0'196,"0"0"-168,0 0-13,0 0-2,0 0-8,0 0 9,14 142 10,-7-72-8,6 4-4,-2-7 4,4-9-8,5-11-5,1-13-1,3-10-1,-2-16-2,1-8 1,-1 0-16,-7-20-12,-3-6-39,-9-6-126,-3 5-240</inkml:trace>
  <inkml:trace contextRef="#ctx0" brushRef="#br0" timeOffset="77247.03">5037 11834 820,'0'0'90,"0"0"-89,113-90-1,-73 56-84,-15 3-180</inkml:trace>
  <inkml:trace contextRef="#ctx0" brushRef="#br0" timeOffset="77468.9">5318 11538 545,'0'0'561,"0"0"-498,0 0-51,154 10 23,-96 22 21,-6 10-15,-8 9-19,-17 11-7,-18-4 0,-9 0 5,0-4-4,-9-8-4,-10-9-9,4-14-3,-2-9-3,7-10-33,-4-4-47,4 0-109,8-28-323</inkml:trace>
  <inkml:trace contextRef="#ctx0" brushRef="#br0" timeOffset="77674.22">6049 11705 1169,'0'0'67,"0"0"-56,156-34 19,-87 11-8,-4-3-14,-12 2-8,-11 8-71,-17 0-279,-21 5-257</inkml:trace>
  <inkml:trace contextRef="#ctx0" brushRef="#br0" timeOffset="77846.12">6049 12055 1098,'0'0'102,"0"0"-90,123-8 35,-56-14-7,-3-6-22,-10 4-18,-17 2-7,-16 6-168,-21 6-344</inkml:trace>
  <inkml:trace contextRef="#ctx0" brushRef="#br0" timeOffset="78549.46">8553 11161 715,'0'0'129,"0"0"-71,0 0 56,0 0-2,0 0-44,0 0-23,-26-86-12,-5 75-10,-6 4-9,-1 2 4,-2 5-5,2 0-2,4 26 0,3 18-2,4 19-5,9 21-1,9 19 3,9 17 5,0 10-9,14 4-1,17 5 4,3-5-4,3-5-1,-4-7 1,-3-7-1,-14-18 9,-14-10 0,-2-17 8,-20-14 8,-18-14-9,-6-14-7,-3-16-8,-1-12 7,9 0-5,6-6-2,16-10-1,11 0-21,6 6-31,0 4-33,22 4-79,9 2-217,-4 0-121</inkml:trace>
  <inkml:trace contextRef="#ctx0" brushRef="#br0" timeOffset="78939.28">8646 13191 1048,'0'0'108,"0"0"-102,0 0 22,0 121 30,0-73-35,0 1-9,0-1-6,9-6 0,0-12-3,6-8 2,3-9-4,5-13-1,4 0 3,4-27 1,0-14-2,-6-14-2,-4-5 1,-16 2-1,-5 3 1,0 17 7,-20 8 17,-9 14 2,-4 14-14,-6 2-13,6 0-1,8 7-1,12 0 0,7-5-15,6-2-57,0-7-119,8-34-302</inkml:trace>
  <inkml:trace contextRef="#ctx0" brushRef="#br0" timeOffset="79437.05">8818 10669 758,'0'0'128,"0"0"-77,0 0 49,0 0-25,0 0-30,0 0-8,0-43-21,0 77-12,2 18 19,-2 12 10,0 8-5,0 1-5,0-9-4,0-10-8,0-12 2,0-10-1,4-9-9,14-11 0,2-7-3,9-5 2,0 0-2,-2-8-13,-5-8-32,-9-3-44,-11 2-77,-2-1-175,-6-5-191</inkml:trace>
  <inkml:trace contextRef="#ctx0" brushRef="#br0" timeOffset="79601.21">8797 10955 1007,'0'0'48,"0"0"-44,127-87 32,-63 59-8,-10 4-15,-13 13-13,-23 4-45,-18 7-163,0-2-110</inkml:trace>
  <inkml:trace contextRef="#ctx0" brushRef="#br0" timeOffset="81468.08">9625 12316 573,'0'0'66,"0"0"-66,0 0 21,0 0 13,0 0 49,0 0-12,82 9-1,-62-16 3,2-15-17,0-2-19,1-4-7,-3-2-19,-6 0 2,-1 1-6,-6 3-3,-6 5-2,-1-4 1,0 1-1,0 2 4,-3 0-4,-15 4-2,4 4 2,-6 2-2,0 6 0,-5 6 4,-3 0-6,1 0 2,-2 16 0,2 13 0,4 8-1,4 5 1,7 12 0,6 3 3,6 5-3,0 1 1,0-8 4,11-1-4,8-9 4,9-9 1,3-13 4,7-9 2,9-7 10,4-7 16,0-2-5,-1-18-23,-11-6-6,-7 0-2,-12 1-2,-9-1-46,-8 1-75,-3-1-141,0-6-152</inkml:trace>
  <inkml:trace contextRef="#ctx0" brushRef="#br0" timeOffset="81791.5">9540 11589 733,'0'0'122,"0"0"-39,0 0-34,0 0-18,0 0 17,127-11 7,-81 2-42,-5 2-8,-10 3-5,-7-2-26,-1 0-123,-7 0-127,-3-2-106</inkml:trace>
  <inkml:trace contextRef="#ctx0" brushRef="#br0" timeOffset="82383.86">10325 11251 276,'0'0'387,"0"0"-370,0 0 66,0 0 35,0 0-87,0 0 7,-18-25-11,-3 25-25,-2 3 9,-2 8 13,2 4 9,-2 7-13,3 6-5,1 4-3,0 10-3,5 5-3,5-1 1,7 2-4,4-6-2,0-8 0,0-8 0,15-8-2,8-11 2,6-7 2,4-7-2,0-20 1,-4-10-2,-2 1-1,-6 2-3,-3-4-5,-10 6 9,-1 1 0,-7 7 2,0 7 0,0 3 1,0 6 15,0 1 1,0 5 7,0 2 0,0 2-12,-7 23-12,3 11-2,0 7 0,1 0 2,3 5 4,0-6 1,0-1-1,14-6-5,1-7 1,5-6-2,-2-10 0,2-12-20,0 0-65,3 0-78,-6-20-117,-1 1-258</inkml:trace>
  <inkml:trace contextRef="#ctx0" brushRef="#br0" timeOffset="82886.04">10597 11318 859,'0'0'63,"0"0"-28,0 0 11,0 0-34,0 0-2,0 0 5,-23 114 0,23-74 3,0-2 9,0-5-4,0-4-12,5-7-7,7-3-2,5-10 0,7-9 0,8 0 3,3-21 0,3-12-4,-3-5-1,-5 2-9,-4-2-5,-8 0 3,-5 6 8,-6 1 3,-7 9 3,0 7-2,0 2 8,0 5 6,0 3 7,0 2 2,0 3-5,-9 0-4,-2 0-12,2 7-1,0 12 0,3 8 3,4 3 3,2 8-1,0 0-1,0 4 1,2-6 5,13 0-12,3-9 3,2-8-2,2-6 0,7-12 1,0-1 0,-1 0-4,4-14-11,-7 0-67,-7 4-155,-9 10-262</inkml:trace>
  <inkml:trace contextRef="#ctx0" brushRef="#br0" timeOffset="83269.73">11107 12318 707,'0'0'175,"0"0"-164,0 0 2,0 0 3,0 0-2,0 0-2,0 7 11,-2-6 16,-14-1-6,2 0-7,4 0 7,3 0 5,7 0-9,0 0-8,0 0-5,0-4-12,0-4-4,11 2-2,3 3-54,-5 3-185,-5-5-278</inkml:trace>
  <inkml:trace contextRef="#ctx0" brushRef="#br0" timeOffset="85466.08">11866 12314 421,'0'0'131,"0"0"-52,0 0 45,0 0-55,0 0-38,0 0 17,0 0 2,46 44-11,-19-44-9,0-19-14,4-6 2,-4-5-8,-6-7-7,1-2 4,-3 3-5,-8 0-1,-5 5 1,-6 8 0,0 2 0,0 7 0,-4 2-2,-11 4 2,-3 0-2,-7 4 0,1 2 0,2 2 1,-3 0 0,0 2-1,0 18 0,1 6 0,4 13 0,0 2-1,7 12 0,6 3 1,7-1 0,0-9 2,0-2-2,22-10 3,5-8-3,8-5 1,5-8 3,5-10 12,3-3-4,-2 0 4,-4-12-6,-6-10 2,-5 0-11,-11-2-1,-8-2-36,-8-2-64,-4-4-201,0-6-158</inkml:trace>
  <inkml:trace contextRef="#ctx0" brushRef="#br0" timeOffset="85849.12">11785 11500 288,'0'0'452,"0"0"-407,0 0-33,0 0 88,0 0-75,0 0-8,-20 0-7,49 6 22,8-4 11,4-2-8,1 0-4,-2 0-20,-7 0-10,-8-4-2,-5 0-30,-5-2-122,-1-3-50,-5-5-117</inkml:trace>
  <inkml:trace contextRef="#ctx0" brushRef="#br0" timeOffset="86485.81">12302 11041 374,'0'0'67,"0"0"-8,0 0 71,0 0-57,0 0 4,0 0 4,2-11-2,-2 11-21,0 0-14,0 0-18,0 0-11,0 2-8,0 17-6,0 8 7,0 5 0,0 5 3,7 1 4,-1 3-1,1-2-3,-2 0 1,-3-4 3,0-2-5,0-5-1,1-5-1,-3-9-3,0-5-1,0-7-3,0-2 2,2 0-1,-2 0 5,2-2 4,7-21 0,-1-4-11,6-1-1,4 7 1,2 4-4,2 2-3,7 10 4,3 0 3,3 5 0,1 0-1,-5 0 0,-4 18-2,-7 5 3,-9-1 0,-7 2 0,-4 2 0,-4 4 5,-27 2 7,-11-2-5,0-2-2,-1-8 0,6-10-5,5-6 1,7-4-1,7 0 0,7-20-15,11-2-74,0-4-54,2-4-172,17 2-174</inkml:trace>
  <inkml:trace contextRef="#ctx0" brushRef="#br0" timeOffset="86889.5">12853 11011 771,'0'0'77,"0"0"-55,0 0 100,0 0-85,0 0-18,0 0-7,0-7-5,0 33 17,2 8 36,0 7-17,0 2-4,-2 6-12,0 0-8,1 1-1,-1-3-6,0 0 4,0-5-8,3-2 3,4-6-7,2-6 0,0-7 0,0-8-4,5-9 1,1-1-1,5-3 0,9-3 6,2-17-6,3-2-3,-5 0-20,-2 2-21,-10 3-41,-8 0-40,-9 5-133,0 0-107</inkml:trace>
  <inkml:trace contextRef="#ctx0" brushRef="#br0" timeOffset="87124.81">12792 11314 37,'0'0'759,"0"0"-734,0 0-25,0 0 77,146-93-21,-86 63 16,-5 7-19,-10 3-18,-16 8-15,-15 7-11,-8 3-5,-6 2-4,0 0-103,0 0-214,-6 4-361</inkml:trace>
  <inkml:trace contextRef="#ctx0" brushRef="#br0" timeOffset="87791.04">13187 12416 544,'0'0'100,"0"0"-80,0 0 46,0 0-24,0 0-4,0 0-4,38 0-17,-38 2-4,0-2 16,0 0 27,0 0 9,-3 0-38,-7 0-11,5-2-1,0-4 0,3 5-5,2-2 2,0 3-3,0 0-6,0 0-1,0 0 0,0 0 7,0 0 4,0 0 0,0 0-13,0-2 0,0-2-56,12 1-121,15-6-64,4 1-192</inkml:trace>
  <inkml:trace contextRef="#ctx0" brushRef="#br0" timeOffset="88269.78">13849 12305 780,'0'0'83,"0"0"-75,0 0-8,0 0 8,0 0 2,142-58-8,-115 32 0,-4-4 1,-10 2 0,-8 1 1,-5 1 5,0 8 21,-5 4 14,-15 4-12,-5 8-5,-6 0-11,-2 2-3,-3 0 6,2 5 8,4 9-8,0 8-8,4 9-1,6 6 0,5 12-6,5 5 8,10 0-6,0 2-2,0-3-2,20-9 5,7-6-4,2-12 1,2-11 3,3-6 7,3-9 5,3-2 22,-1-20-12,-6-4-16,-6 2-7,-10-1-6,-3 6-3,-7-4-84,-5-3-196,-2-14-448</inkml:trace>
  <inkml:trace contextRef="#ctx0" brushRef="#br0" timeOffset="89018.81">14126 11155 559,'0'0'111,"0"0"-92,0 0 125,0 0-16,0 0-91,0 0-26,-12 0-10,12 34-1,0 8 12,0 8 7,1 4 8,3 1 10,-2-1-10,3-6-9,-5-4-8,0-11-5,2-4-1,0-12-2,0-6 0,0-4 1,-1-5-1,-1-2 2,6 0 2,5-17 8,2-12-13,6-2-1,2 5 0,4 5-1,6 7-4,2 2 2,4 5 3,-2 7-1,-6 0 0,-2 7-1,-5 12 1,-9 6 0,-3 1 1,-6-1 0,-4 1 2,0 3 3,-15-8 4,-17 3 0,-8-6-3,-2-6-1,0-1 1,3-7-5,10-4-1,12 0 0,5-3-3,10-14-50,2 1-87,0-5-150,14 3-64</inkml:trace>
  <inkml:trace contextRef="#ctx0" brushRef="#br0" timeOffset="89523.89">14701 11412 590,'0'0'234,"0"0"-219,0 0-7,0 0 46,0 0-24,0 0 12,0 124-22,0-82-9,0-2-10,0-6 6,0-6-7,15-10 1,5-9 3,9-9-3,4-4 0,3-26-2,-3-5 1,1-2-5,-10-4-2,-5-1 7,-9 4 0,-3 2 1,-7 8 1,0 10 7,0 6 17,0 7 14,0 3 13,0 2-22,0 4-25,-4 20-6,-4 8 6,7 7-1,1 5 2,0 0 1,4-4 3,21-6 3,4-7-5,7-14 0,1-7 7,4-6-7,-6 0 0,-3-7-9,-11-10-7,-9 2-85,-8-8-232,-4 0-530</inkml:trace>
  <inkml:trace contextRef="#ctx0" brushRef="#br0" timeOffset="90212.09">15911 12046 873,'0'0'94,"0"0"-79,0 0 70,-114-11-8,79 23-53,-4 9-1,4 8 3,3 3-15,7 7-5,13-3-3,8-2-3,4-2 0,0-6 0,22-8 0,7-7-17,4-11-12,3 0 7,-5-20 13,0-15 0,-4-5 2,-7-10 7,-4-7 0,-10-5 1,-6-8 1,0-8-1,0-4 7,-4 4 1,-7 11 9,1 19 10,4 23-4,6 13 5,0 12-4,0 0-13,0 20-12,0 23 0,4 15 0,12 11 1,-1 0 1,2-8 0,0-1 4,-1-6-2,-1-2-1,-1 1-2,-3-9-1,-2-4 0,-2-10 0,-3-5-13,-4-8-48,0-3-54,2-6-85,3-8-93,3 0-125</inkml:trace>
  <inkml:trace contextRef="#ctx0" brushRef="#br0" timeOffset="90617.84">16246 12092 771,'0'0'219,"0"0"-208,0 0 43,0 0 9,0 0-37,-14 136-13,14-98-10,0-6 0,6-8-3,15-9 1,4-13 1,10-2 1,0-9 0,3-19-2,-6-7 1,-6-4-2,-4-2 3,-5-3-5,-9 5 4,-3 10 1,-5 9 6,0 11 34,0 9-3,0 0-13,0 2-15,-5 23-12,-7 10 6,6 3 2,4-2-4,2-2-1,0-6 0,12-8-3,13-5 2,12-10 7,5-5-1,5 0 6,2-22-12,-9-5 6,-6-2-8,-17 3-2,-12 1-18,-5 3-97,0 3-230</inkml:trace>
  <inkml:trace contextRef="#ctx0" brushRef="#br0" timeOffset="101553.5">17508 11988 678,'0'0'264,"0"0"-231,0 0-22,0 0 59,0 0-56,0 0 22,0 0 31,0 0-35,57 20 0,-33-20 0,3 0-9,2 0-5,-2 0-10,-5 0-5,-2-5 3,-4 5-5,-9-2-1,-5 2-19,-2 0-53,0 0-75,0 0-119,-2 4-162</inkml:trace>
  <inkml:trace contextRef="#ctx0" brushRef="#br0" timeOffset="101777.38">17548 12305 855,'0'0'95,"0"0"-92,0 0 82,0 0-4,0 0-13,133 0-39,-102-9-12,-8-1-9,-9 6-3,-9 2-4,-3 1-1,-2 1-1,0-3-30,-7 3-89,-10-4-189,-3-4-105</inkml:trace>
  <inkml:trace contextRef="#ctx0" brushRef="#br0" timeOffset="102639.18">18422 12010 597,'0'0'58,"0"0"-51,0 0 73,0 0 5,0 0-24,125-19 11,-86-15-38,-6-5-9,-6-2 7,-7 1 2,-12-3 1,-5 7-12,-3 3 0,0 2-7,-9 8-4,-11 4 1,-5 5-7,-3 9-2,-1 5 0,0 0-3,0 0 3,2 15-1,0 13-2,5 8-1,0 10 1,4 13 0,2 1 0,8 10 5,2 5 0,6-5 0,0-2-1,12-10-2,10-12 5,7-10-2,5-11 5,4-13 4,2-10 5,3-2-3,0-14-4,2-18-3,-6-3-3,-8-1-4,-10 3-3,-7 4-10,-7-2-34,-7 6-59,0 1-132,-9-2-170</inkml:trace>
  <inkml:trace contextRef="#ctx0" brushRef="#br0" timeOffset="103002.47">18204 11281 773,'0'0'63,"0"0"-20,0 0 57,0 0-55,0 0 14,0 0-15,138-92-22,-101 74-10,-8 4-9,-12 4-3,-1 5-17,-7 2-112,0 3-173,-2-3-144</inkml:trace>
  <inkml:trace contextRef="#ctx0" brushRef="#br0" timeOffset="103561.02">18622 10754 565,'0'0'218,"0"0"-157,0 0 92,0 0-95,0 0-48,0 0-5,1-10 0,6 27 24,3 10 19,-2 3-8,1 6-13,-3 7 0,2 3-14,-5 1 5,0 2-11,-3-3 11,0-2-5,0-5-2,0-7-8,0-9 4,0-8-4,0-7-2,0-5 0,0-3 0,0 0 3,0 0 0,0-3 4,6-20-3,10-3-5,7-3-1,1 6 1,3 3-2,0 5-1,2 2-1,-2 6 2,0 4 1,-3 3 1,-2 0-1,-6 2-4,-5 14 2,-5 1 3,-6 3 1,0 1-1,0 1 0,-22 4 1,-7 1 3,-2-4-3,-3 0-1,3-7 1,4-6-1,8-2-8,3-5-24,5-1-17,2 0-67,-1-2-149,4 0-201</inkml:trace>
  <inkml:trace contextRef="#ctx0" brushRef="#br0" timeOffset="104109.88">19089 10786 648,'0'0'59,"0"0"-35,0 0 165,0 0-102,0 0-57,0 0-1,0-25-20,0 25-6,0 0 5,0 0 7,0 0 7,0 0 2,0 0-8,0 0-1,2 0-10,4 11 20,0 1-7,-1 2-6,-1 2 1,-1 6-6,0 5 5,-1 0-2,-2 5 2,0 1-3,3 1 1,-3-2 4,5 2-10,-1-2 6,1 0-7,-1 0-3,2-3 2,1-4 2,-2-4-3,1-4 0,1-5-1,-5-6 1,5-4-1,0-2 0,4 0 0,5 0 8,6-2-5,0-10-2,-1-2-1,-6 0-10,-5 2-22,-2-3-29,-2 1-50,-6-7-123,0-3-159</inkml:trace>
  <inkml:trace contextRef="#ctx0" brushRef="#br0" timeOffset="104367.17">19083 10990 560,'0'0'95,"0"0"-81,0 0 117,0 0-24,145-90-37,-112 75-16,-10 2-34,-12 9-13,-7 0-4,-4 0 3,0 0-6,-7-1-50,-15 5-134,-7 0-41,-2 0-172</inkml:trace>
  <inkml:trace contextRef="#ctx0" brushRef="#br0" timeOffset="105984.92">20293 11205 839,'0'0'55,"0"0"25,0 0 67,0 0-115,0 0 1,0 0 0,-60-78-14,44 70 5,-5-1 8,-4 2-14,-2 3-3,0 4-7,2 0 4,-4 0-1,0 11-8,1 14-1,-1 8 2,5 4-3,1 7 2,5 11-2,4 10-1,6 16 0,6 15 2,2 6-1,0 3-1,19-1 0,8-4 0,2 7 0,-4 2-2,-2 4 2,-10-1 3,-5-9-2,-6-13-1,-2-18-3,0-16 3,-10-16 5,-13-10-5,-4-14 8,-4-7 0,-5-9 0,1 0-6,-1-13-2,12-4-3,10 6-20,11 8-38,3 3-138,0 0-348</inkml:trace>
  <inkml:trace contextRef="#ctx0" brushRef="#br0" timeOffset="106449.11">20135 13459 1081,'0'0'37,"0"0"-33,0 0 56,0 0-42,-40 124-3,40-76-2,0-6-7,13-6-3,5-10-3,4-9 1,5-13 0,4-4 0,5-12 3,-3-27 2,-4-4-2,-6-12 1,-17-1 0,-6 2 10,0 2 1,-13 14 5,-11 6 6,-8 14-8,-1 7-9,0 11-8,2 0-1,3 0-2,13 0-20,8 0-90,7-7-177,0-23-460</inkml:trace>
  <inkml:trace contextRef="#ctx0" brushRef="#br0" timeOffset="107273.91">20069 10287 679,'0'0'29,"0"0"11,0 0 154,0 0-104,0 0-7,0 0-22,0 0-25,0-43-7,0 43-10,0 0-7,0 21-10,4 13 20,7 10-2,-3 6-9,-1 8 4,-2 6-10,-5 1 1,4-3-3,1-6 0,1-10-3,4-10 4,-2-9-2,4-8-2,8-11 0,4-8-1,10 0 0,1-10-10,-1-12-18,-5-2-29,-5 0-59,-11 0-123,-11 0-148</inkml:trace>
  <inkml:trace contextRef="#ctx0" brushRef="#br0" timeOffset="107472.03">20001 10628 938,'0'0'42,"0"0"-36,0 0 20,0 0 8,147-91-14,-93 71-5,-10 6-15,-7 4-1,-18 5-59,-9-2-136,-10-3-215</inkml:trace>
  <inkml:trace contextRef="#ctx0" brushRef="#br0" timeOffset="108361.56">20715 11879 680,'0'0'91,"0"0"-86,0 0 25,0 0 16,0 0-10,0 0 7,73 22-18,-46-34-7,0-10 2,-5-6-4,-4-4-7,-8 0 4,-2 0-6,-6 1 5,-2 5-4,0 4 3,0 2-3,-13 11 5,-1 0-4,-3 9-2,-1 0-2,-5 0-2,0 12-1,0 12-1,-4 10 2,4 5-2,5 6 8,3 8-4,4 1 1,9 3-1,2 0-2,0-3-2,6-8-1,16-6 1,6-9 5,13-12 6,4-10 7,4-9 12,0-2-16,0-24 5,-11-3-12,-9 0-2,-11 2-5,-9 4-1,-7 0-58,-2 4-106,0-2-227</inkml:trace>
  <inkml:trace contextRef="#ctx0" brushRef="#br0" timeOffset="109424.96">20819 11122 184,'0'0'93,"0"0"-77,0 0 46,0 0 7,0 0-11,0 0 2,-4 0-7,4 0 11,0 0-1,0 0 4,0 0-12,0 0-8,6 0 46,17 0-42,5 0-4,8 0-16,3 0 3,3 0 2,-4-5-9,-7-2-3,-6 4-3,-13 1-8,-2 0-2,-6 2-4,-4 0-2,0 0-3,0 0 0,0 0-2,0 0 0,0-2-25,0 0-53,4-1-92,-1-6-252</inkml:trace>
  <inkml:trace contextRef="#ctx0" brushRef="#br0" timeOffset="113949.86">21665 10764 459,'0'0'10,"0"0"53,0 0 49,0 0-75,0 0 1,0 0-8,0 0 9,0-4 30,0 4 22,0 0-23,0 0-15,-3 0-1,-8 0-25,-1 0-7,2 0-6,-1 0 0,-5 4 4,3 4-4,-5-2-4,-1 6 5,2 3-9,-5 8 8,-1 9-5,4 12 4,2 5 1,9 1-2,8 4-1,0-6-1,0 0 0,0-7 1,11-2-7,3-7-1,-4-5 3,1-8-5,1-5 1,-6-6-2,1-4 0,-3-2 0,-4-2-15,0 0-23,8-2-47,0-20-96,-1-6-313</inkml:trace>
  <inkml:trace contextRef="#ctx0" brushRef="#br0" timeOffset="114998.69">22010 10902 520,'0'0'166,"0"0"-148,0 0 103,0 0-7,0 0-81,0 0 8,-9-22 3,-2 22-34,-5 0-3,-4 0 8,0 2 7,-5 13-4,-2 2 1,4 5-9,-4 4-4,4 2-1,5 3-2,5-1-1,4-5-1,5 2 0,3-5 0,1-4-1,0-2 1,0-2-1,12-5 0,1 0 2,-1-6-2,2-3-15,3 0-1,-2 0-2,4-12 10,-3-9-6,1-1 0,-2-4 3,-1 2 6,-2-1 5,-2 5 0,-4 5 0,1 1 1,-4 0 1,0 3 0,-3 2 5,0 0 6,0 4 4,0-2-1,0 4 0,0 1-2,0 0-6,0-1-1,0 3-2,0 0 2,0 0 2,0 0-3,0 0-2,0 0-2,0 0 4,0 0 0,0 0-1,0 0 0,0 0 1,0 0-1,0 0 2,0 0-1,0 0-1,0 0 2,0 0 3,0 0-1,0 0-7,0 0 0,0 0 1,0 0-1,0 0 6,0 0-8,0 0 3,0 0-3,0 0 1,0 0-1,0 10 0,0 11 0,0 6 0,0 2 0,0 3 0,0 0 0,5-2 2,-1-2-1,4-5-1,0-2-1,3-9 1,1-1 1,1-8 0,3-3 0,4 0 1,8 0 0,-3 0-2,-3-10 0,-4 0-11,-4 2-56,-8 0-70,-6 2-144,0-1-180</inkml:trace>
  <inkml:trace contextRef="#ctx0" brushRef="#br0" timeOffset="115689.18">22250 11030 170,'0'0'177,"0"0"-162,0 0 2,0 0 12,0 0-24,0 0-1,0-5 12,0 5 47,0 0 26,0 0-14,0 0-16,0 0-13,0 0-11,0 0-9,0 0-7,0 0 2,0 0 1,0 0-2,0 0 0,10 0 4,5 0 19,7-2-17,1 0-18,4-2 6,4-2-3,-1-1 6,2 2 9,-4-1-5,-3 2 8,-7 0 6,-7 2-11,-6 2-13,-5 0-2,0 0 0,0 0 1,0 0-5,0 0-1,0 0 2,0 0-6,0 0-28,0 0-30,0 0-47,-7 0-126,0 0-49</inkml:trace>
  <inkml:trace contextRef="#ctx0" brushRef="#br0" timeOffset="116409.85">22732 10652 554,'0'0'87,"0"0"-27,0 0 96,0 0-97,0 0-33,0 0-17,2 5 4,0 12 27,1 3-12,-1-2-10,1 5 3,-1 0 7,1 3 1,0 0 0,1 3-2,1-3-7,-1 1 1,1-1-3,-2 0-3,1-2 1,-4-6-5,2 0-4,-2-1 0,0-6-3,0 0 5,0-5-8,0-4 2,0-1-2,0-1 1,0 0 2,0 0 3,2 0 0,0-3 5,7-16-11,3 0-1,1 1 0,7 1 2,-3 1-2,6 4-3,-3 0 3,-2 4-2,0 6 1,-3 2-1,1 0 0,-3 0 0,0 2 1,-4 10 1,0 3 0,-1-6 0,-6 2 3,0-1-6,-2-1 6,0 1-1,0 3-2,-10 0 9,-10 1 1,-4 1 1,-3-1 1,0-2-4,1 0 1,2-2-7,2-4 1,7 0-3,2 0 0,5-4-2,0 0-3,1-2-28,3 0-24,2 0-51,2-7-94,0-18-212</inkml:trace>
  <inkml:trace contextRef="#ctx0" brushRef="#br0" timeOffset="116783.73">23013 10560 771,'0'0'90,"0"0"-87,0 0 82,0 0-27,117-23-20,-76 29 5,-1 16-13,2 5-1,-1 0-1,-1 9 6,-9 1-6,-8 6-5,-11 0 1,-12 3 1,0-5 0,0 3 13,-6-5-10,-14-2 1,-6-1 8,-5-2-15,-5-4 2,6-5-13,6 0-5,4-9-4,4-4-2,3-2 0,2-3-46,-3-2-46,-1-5-121,-5 0-390</inkml:trace>
  <inkml:trace contextRef="#ctx0" brushRef="#br0" timeOffset="119820.78">23633 10744 481,'0'0'120,"0"0"-86,0 0 109,0 0-35,0 0-44,0 0-17,-2-22-16,2 22-9,-3 0-7,-2 18-7,2 12 3,-3 5 20,4-1-6,0-1-14,2-3-4,0-6-2,0-2-5,4-8 4,13-1-3,5-9-1,2-4 0,2 0 3,2 0-3,-2-8-2,-1-13 0,-4-4-1,-6-1 3,-5-8 0,0 3 2,-6 2-1,-2 2 1,1 5-1,-3 4 1,0 8 1,0 2 7,0 3 2,0 2 1,0 3-1,0 0 7,0 0-8,0 2-10,0 19 0,0 12 0,0 4 1,8 2 1,1-3-3,5-6 2,4-1 2,1-8-1,6-5 1,4-7 6,6-8 4,6-1 5,6 0-3,-2-15-8,-5-8-1,-9 5-6,-11 2-1,-13 11-17,-7 5-41,-20 5-117,-27 25-279</inkml:trace>
  <inkml:trace contextRef="#ctx0" brushRef="#br0" timeOffset="120615.53">23459 11967 658,'0'0'129,"0"0"-118,0 0 104,0 0-36,0 0-47,0 0-2,-100-49-22,58 49 1,-1 15 5,0 5 18,12 6-1,7 5-17,5-2-8,9 7-3,8-1-2,2-4 0,0 0-1,10-9 0,13-10 0,2-6-3,6-6-7,0 0 3,2-21 5,-2-10 2,-1-12 0,-7-3 2,-5-8 0,-4-4-1,-3-8 0,-2 6-1,-1-2 0,0 12 1,-4 9-1,-2 9 2,-2 12 0,0 7 6,0 6 8,0 3-4,0 4 6,0-3 0,0 3-5,0 0-3,0 0-5,0 0-5,0 0 4,0 0-2,0 0-1,0 21-1,-2 16 0,0 9 3,0 2 12,2 4-6,0 0 2,0 0 0,11-2-1,5-4 0,1-3-2,-3-2-5,0-1 4,3-3-7,-8-7 3,3-5-3,-6-11 0,-2-2 0,1-3-26,-3-7-32,0-2-51,4 0-78,0-18-157</inkml:trace>
  <inkml:trace contextRef="#ctx0" brushRef="#br0" timeOffset="121119.07">23722 12010 789,'0'0'153,"0"0"-136,0 0 82,0 0-39,0 0-49,0 0-4,-21 27-1,21 2-2,0-2-1,0 2 1,0-1-3,2-1 1,10-4 0,1-5-2,6-8 3,2-3-2,4-7 0,2 0 0,0-5 2,-1-17-3,-3-9 0,-4-3-3,-5-4 2,-7 1 0,-5 0 1,-2 7 1,0 5 2,0 6-1,0 5 7,-4 4 11,-1 7 11,0-2-8,4 5-10,-2 0-3,1 10-6,2 19-4,0 6 2,0 3 2,0 0 2,6-3 2,14-5 1,5-4 1,6-10 4,5-11 9,5-5 2,-3 0 4,-1-14-2,-8-5-10,-9-4-10,-11 4-4,-9 0-3,0 1-56,-25-6-192</inkml:trace>
  <inkml:trace contextRef="#ctx0" brushRef="#br0" timeOffset="130746.75">7353 15097 712,'0'0'188,"0"0"-145,0 0-27,0 0 42,0 0 22,0 0-6,0 0-28,0 0-11,134 15-8,-99-26-14,-4-1-6,1 6-4,-8 1-3,-3 0-5,-4 5-77,-5 0-63,-6 0-144,-6 0-75</inkml:trace>
  <inkml:trace contextRef="#ctx0" brushRef="#br0" timeOffset="130963.45">7378 15458 913,'0'0'118,"0"0"-107,0 0 0,0 0 62,120-10-21,-62 3-24,-4-4-28,-1 10-13,-9 1-113,-3 0-223</inkml:trace>
  <inkml:trace contextRef="#ctx0" brushRef="#br0" timeOffset="131584.71">9161 15400 162,'0'0'909,"0"0"-865,0 0-40,0 0 34,0 0-17,0 0-6,132-124-4,-99 88-9,-9 0 5,-8 7-5,-12 1 4,-4 5-2,0 0 5,-6 5-6,-15 6 3,-3 2 2,0 4 4,-4 5-9,-4 1 2,-1 15-5,-3 21 6,4 9-5,3 9-1,7 5-1,4 3 1,14-4-3,4-5 2,0-7 1,24-4 1,10-9-1,8-11 0,5-14 4,7-8 6,-4 0-2,0-17-3,-8-5-5,-7-4-1,-12 3-58,-7 0-92,-14-3-184,-2 5-259</inkml:trace>
  <inkml:trace contextRef="#ctx0" brushRef="#br0" timeOffset="131878.34">9038 14744 893,'0'0'77,"0"0"-52,0 0 31,0 0-19,0 0-5,134-65-16,-83 45-15,-4 6-1,-5-3-6,-4 5-57,-6 0-141,-8-5-52,-10 5-67</inkml:trace>
  <inkml:trace contextRef="#ctx0" brushRef="#br0" timeOffset="132381.69">9542 14281 32,'0'0'856,"0"0"-825,0 0-26,0 0 14,0 0-19,0 0 24,15 74 21,-1-32-9,-3 5 23,-2-1-13,-2 4-7,-5 2-15,1-11-5,-3 0-13,0-12 1,0-10-4,0-9 0,0-3-1,0-7 0,0 0 0,0 0 9,4-9-4,7-17-7,7-2-7,2 2-3,2 0 1,3 12 1,-1 2 6,3 6 0,2 6 2,0 0 0,-4 0-1,-6 12 0,-6 4 0,-5 6 1,-8 4 0,0-3 0,-2 6 0,-21 0 5,-6-8-3,-2-1 2,-3-3-4,3-8 0,0 4 3,0-12-3,6 2-1,5-3-39,5 0-59,8 0-88,7-14-134</inkml:trace>
  <inkml:trace contextRef="#ctx0" brushRef="#br0" timeOffset="132725.31">10022 14304 1026,'0'0'111,"0"0"-100,0 0 24,0 0-8,0 0-23,0 0 13,17 132 17,-6-73-8,-2 7 1,-4-3-2,-1-1-9,3-11-4,2-12-7,2-4-5,0-9 1,1-6 4,0-8-4,8-9-1,6-3 3,3 0-3,4-21 0,-2-1-13,-4 0-35,-8-2-64,-5 2-93,-9 1-172</inkml:trace>
  <inkml:trace contextRef="#ctx0" brushRef="#br0" timeOffset="132936.74">10088 14580 939,'0'0'114,"0"0"-110,0 0 7,0 0 42,112-98-19,-76 80-21,-13 8-13,-9 10-7,-14 0-55,0-4-51,0 4-161,-14-2-353</inkml:trace>
  <inkml:trace contextRef="#ctx0" brushRef="#br0" timeOffset="139281.75">12072 14969 721,'0'0'82,"0"0"-73,0 0-8,0 0 15,0 0-5,0 0 20,0 0-4,20 64 13,-13-57 2,-3 0 2,5-7-16,3 4 4,1-4-7,11 0-3,5 0 3,-1-18-4,2 0-6,-5-2-4,-2 0-5,-6 0 6,-6-5-4,-2 4-4,-2-5-1,-7 1-2,0 1 6,0 1-4,0 2-3,0 6 0,-5 1 1,-3 5 7,-4-1-8,1 5 2,-3 0-1,-1 3-1,-3 2 0,-1 0 0,-4 2-1,-2 15 1,1-4-3,-1 9 3,2 5 0,6 5 0,2 6 0,3 4 1,1-3 3,3 7-3,-2-7-1,4 7 0,4-2 2,-1-6 2,3 0-4,0-4 2,0-2 1,7-9 3,10-5-1,9-8 2,5-3 2,2-2 6,5-5 1,4 0 3,-1 0-5,-6-5-5,-4-4-3,-8 6-4,-12-2-1,-5 1-1,-4 0-1,-2-4-19,0-8-43,0-10-144,0-10-430</inkml:trace>
  <inkml:trace contextRef="#ctx0" brushRef="#br0" timeOffset="139836.8">11876 14177 434,'0'0'146,"0"0"-83,0 0 6,0 0-5,0 0-35,0 0 63,63 0 0,-21 0-30,3 0 17,3-14-5,-7 2-19,-10 2-14,-9 3-19,-13 6-14,-2-1-3,-5 2-5,-2 0 0,0 0-2,0-2-34,2 2-67,5-2-113,-1-6-180</inkml:trace>
  <inkml:trace contextRef="#ctx0" brushRef="#br0" timeOffset="140195.58">12749 13742 561,'0'0'161,"0"0"-129,0 0 144,0 0-76,0 0-50,0 0-25,-64-4 4,31 25 7,-7 13-10,0 10-5,3 11 0,8 10-4,12 4-7,9 1 5,8-5 1,0-7-6,17-10-6,18-4-3,6-10 0,1-5-1,0-8-56,-8-7-70,-10-8-188,-6-6-261</inkml:trace>
  <inkml:trace contextRef="#ctx0" brushRef="#br0" timeOffset="140832.97">13198 13914 596,'0'0'198,"0"0"-145,0 0 95,0 0-88,0 0-24,0 0-4,-34-14-21,11 14-3,-2 0 0,-4 9 3,0 11 2,0 6 6,1 6 2,6 2-5,2 2-6,7-2-3,8-3 1,5-2-2,0-3-6,0-3 1,16-11-1,2-3-3,7-5-1,2-4-9,2 0-2,-4-13-9,0-8 5,-4-5 5,-7-5 2,3 2 3,-11 0 8,1 5 1,-5 9 6,-2 3 4,0 8 8,0-1 7,0 5 4,0 0-4,0 0-18,0 9-5,0 13 2,0 10 7,0-1 3,7 1-4,2-1-7,4-4 2,3-2-1,-2-7-2,3-3-2,2-8 0,-2-5-2,5-2-9,1 0-36,1 0-45,2-14-161,-3-4-133</inkml:trace>
  <inkml:trace contextRef="#ctx0" brushRef="#br0" timeOffset="141142.46">13571 14029 289,'0'0'591,"0"0"-510,0 0-47,0 0 37,0 0-24,0 0-15,93-8-19,-67 0-3,1 1-10,-4 3 0,-1-8-20,-2 2-57,-4-2-73,0 1-94,-10-2-110</inkml:trace>
  <inkml:trace contextRef="#ctx0" brushRef="#br0" timeOffset="141987.68">13947 13696 684,'0'0'93,"0"0"19,0 0 4,0 0-77,0 0-27,0 0-7,0 25 10,4 20 18,3-1 2,-5 10 2,-2-4-6,0-2-12,0-8 3,0-5-9,0-6-2,0-6-4,0-5 0,0-6-6,0-11 1,0 1-2,0-2 3,0 0 1,0-3 4,10-20-2,7-4-4,3 1 2,5 4-4,2 0 0,2 10-1,2 4 1,-2 5-2,2 3 2,-5 0-1,-5 6-2,-5 14 3,-10-1 0,-6 5 1,0 0-1,-6 3 11,-20-3-3,-4-2 5,-8 1-10,2-8 4,-1-2-5,7-6 1,0-4-2,11-3 1,3 0-2,8 0-9,8-3-37,0-14-82,0-7-291,17-6-295</inkml:trace>
  <inkml:trace contextRef="#ctx0" brushRef="#br0" timeOffset="142296.68">14239 13700 969,'0'0'76,"0"0"-68,125-11 39,-62 22 17,-5 24-18,-10 14-15,-14 7-3,-12 10-4,-20 4 1,-2 2-4,-20-1 1,-16-7-8,-6-8 2,0-16 1,4-10-1,11-14-6,12-4-6,8-12-3,5 0-1,2 0-24,0-14-36,0-12-88,0-8-213,13 0-145</inkml:trace>
  <inkml:trace contextRef="#ctx0" brushRef="#br0" timeOffset="142843.64">14849 13856 850,'0'0'92,"0"0"-91,0 0 1,0 0 2,0 0 10,0 0 13,0 128-13,0-87 0,0-4 2,0-3-3,3-10-9,8-3 0,9-8-2,5-13 3,4 0-2,9-3 1,-4-21 3,1-2 0,-4-6-3,-7-3-4,-6 3 1,-6-3-1,-6 2 6,-6 5-2,0 5 7,0 6 29,0 7-4,0 5 16,0 5-7,0 0-17,0 3-20,-4 19-5,-1 11-2,3 11 10,2-3-4,0-1 0,0-3 3,9-7-2,11-9-5,7-6 1,11-11 19,10-4 2,8-7-1,6-19-4,-6-3-5,-6-2-8,-17 5-5,-12 6-2,-14 2-14,-7 10-48,-3 7-87,-44 1-573</inkml:trace>
  <inkml:trace contextRef="#ctx0" brushRef="#br0" timeOffset="143495.63">12151 15719 846,'0'0'138,"0"0"-119,0 0-5,0 0 62,0 0-30,137 25 26,-6-20-8,33-5-26,23 0-16,27 0 3,12 0-9,14-4-3,18-3 14,6 0 2,8-7-8,-12 0-5,-16-3-5,-24 0-1,-42-1 0,-34 4 7,-36-3 0,-32 4-3,-25 2 0,-17 3 6,-14 3-10,-11 1-7,-6 4-3,2-4-11,0 4-59,-5-10-57,0 2-323</inkml:trace>
  <inkml:trace contextRef="#ctx0" brushRef="#br0" timeOffset="144209.41">12382 16598 538,'0'0'486,"0"0"-436,0 0-19,0 0 50,0 0 0,120-5-27,-68-5-15,-8 2-9,-8-1-23,-7 9-7,-7-5 0,-4 5-26,0 0-43,-5 0-134,0 0-149,-1-7-118</inkml:trace>
  <inkml:trace contextRef="#ctx0" brushRef="#br0" timeOffset="144493.67">13167 16172 953,'0'0'116,"0"0"-67,0 0 84,0 0-69,0 0-40,0 0-10,0 0-9,-121 90 4,104-27 13,1 0-3,11-4-8,5 2 0,0-15-8,0-2-3,19-9 0,-2-9-1,6-3-32,2-6-38,8-7-101,-2-5-208,-5-5-203</inkml:trace>
  <inkml:trace contextRef="#ctx0" brushRef="#br0" timeOffset="144957.76">13550 16276 566,'0'0'450,"0"0"-399,0 0 40,0 0 3,-114 0-77,92 31-13,0 8 2,-2 3 0,3 11 4,4-13 1,5 6-6,10-7 4,2-12-9,0-1-4,12-16 4,9-6-2,6-4-21,7 0-8,-3-26-10,-2-6 8,-6-3-4,-5-6 20,-8 1 10,-5 4 7,-3 1 19,-2 12 26,0 6-2,0 12-1,0 1 0,0 4-7,0 0-14,0 0-12,0 17-8,-2 14 0,-1 1 6,3-2-3,0 6 2,0-8-4,7 2-2,9-2 0,-3-6 0,2 0-10,3-4-39,3 0-77,0-10-154,0-8-231</inkml:trace>
  <inkml:trace contextRef="#ctx0" brushRef="#br0" timeOffset="145125.27">13864 16535 159,'0'0'1003,"0"0"-961,0 0-37,0 0 44,129-66-43,-77 56-6,-7-2-74,-9-2-101,-7-4-148,-10-10-188</inkml:trace>
  <inkml:trace contextRef="#ctx0" brushRef="#br0" timeOffset="145513.54">14256 16186 913,'0'0'170,"0"0"-123,0 0 4,0 0-22,0 0-2,0 130-1,0-77-12,0 1 1,0-8-3,0-7-1,0-12-6,0-8-2,0-19-3,0 3 2,0-3 2,3 0-4,9-3 5,3-16-5,12-3 6,4-2-5,4 8-1,2 2 0,3 10 0,-7 4-1,2 0 0,-10 0 1,-7 7 2,-3 8 4,-12 7-2,-3 4 5,0 3 3,-18-4-1,-6 1-4,-13-4 0,2-4-7,-5-4 1,0-3-1,5-8-1,2-3-32,4 0-30,8-28-90,4-5-235</inkml:trace>
  <inkml:trace contextRef="#ctx0" brushRef="#br0" timeOffset="145754.66">14685 16096 1081,'0'0'92,"0"0"-49,122 40 63,-80 10-68,-5 4-7,-8 17-5,-14 1-4,-13-6-2,-2-2 1,-11-11-3,-16-7-8,-4-11-7,2-5 5,0-8-6,2-7-2,0-8-6,4 0-48,-4-7-63,0 0-225</inkml:trace>
  <inkml:trace contextRef="#ctx0" brushRef="#br0" timeOffset="146511.35">10926 14249 525,'0'0'225,"0"0"-77,0 0-6,0 0-40,0 0-34,0 0-19,-19-8-27,50 8-5,19 0 7,11-2 8,6-8-15,0 2-10,-11 4-2,-14-4-4,-11 8-1,-11 0-4,-9 0-25,-7 0-29,-4 0-82,0 0-51,-6 10-49,-19 2-120</inkml:trace>
  <inkml:trace contextRef="#ctx0" brushRef="#br0" timeOffset="146958.62">10936 14309 328,'0'0'297,"0"0"-131,0 0 24,0 0-72,0 0-40,0 0-18,-8 0-29,8 0-12,0 24-11,0 17 3,0 12 24,0 14-5,0 9-11,12 22 3,3 13 2,1 14-7,-1 14 3,1 0-8,-1-1 0,-1 0 2,-2 0-2,5-3 3,-2 3-6,2 1 2,-2 3-6,1 10 3,-3-9-3,-5-5-3,0-22-1,-6-21 3,-2-15-4,0-13 4,0-18-4,0-8 1,4-20 0,2-3-1,6-4-3,8 0 3,8-6 2,13 1 2,8-5 2,2-4-2,8 0-4,-1 0-1,2 0-48,2 0-43,0-13-90,-3-14-482</inkml:trace>
  <inkml:trace contextRef="#ctx0" brushRef="#br0" timeOffset="147943.59">16026 14432 673,'0'0'127,"0"0"-22,0 0 31,0 0-49,0 0-70,0 0-8,79-19 10,-15 28 12,5 5-15,3-6-6,-5-2-1,-9-2-3,-4-3 0,-19-1-6,-10 3 1,-10-3 1,-11 0 0,-2 0 1,-2 0 8,0 0 25,0 0 0,0 0-6,0 0-9,0 0-8,0 0-6,0 6-5,0 10-2,0 21-2,0 16 2,-5 17 7,5 20-1,0 10 4,0 15 1,0 6 5,0 4-5,5 9-1,7 14 4,-1-2-4,5 2 1,-1-6-2,-1-3 3,-5-13-1,-9-2 0,0-11-1,-23-11 3,-16-17-6,-5-24 3,-4-15-2,-8-15-3,0-18-1,-2-9 3,-2-4 1,2-4-8,9-9-6,11-2-30,16 8-22,15 7-52,7 0-180,0 0-651</inkml:trace>
  <inkml:trace contextRef="#ctx0" brushRef="#br0" timeOffset="148415.65">16921 17084 920,'0'0'202,"0"0"-166,0 0 8,0 0 14,0 0-33,-43 135-14,43-96-1,0-12-3,0-1-5,12-12 4,8-10-6,8-4 2,6 0 0,4-13 5,-1-22-2,-5 3-1,-7-12 2,-13 4-1,-9-1-3,-3 10 4,0 8 21,-20 5 6,-12 14-9,-6 4-15,-6 0-9,-5 14-1,7 3-7,13-3-32,14-11-37,15-3-138,0-22-412</inkml:trace>
  <inkml:trace contextRef="#ctx0" brushRef="#br0" timeOffset="149053.64">16684 13955 730,'0'0'208,"0"0"-119,0 0 16,0 0-83,0 0-8,0 0 12,71 102-1,-61-51 19,-6 2-12,1 3 3,-5-8-5,0-2-15,0-2 7,0-4-11,0-12-2,0-5-2,10-10-2,11-6-2,8-7 1,8 0-1,8-2 4,-3-18-7,-2-2-19,-9-5-29,-10-1-50,-9 4-119,-12 2-223</inkml:trace>
  <inkml:trace contextRef="#ctx0" brushRef="#br0" timeOffset="149210.27">16792 14253 931,'0'0'81,"0"0"-34,0 0 25,158-104-22,-92 75-45,-10 5-5,-21 1-103,-21-2-306</inkml:trace>
  <inkml:trace contextRef="#ctx1" brushRef="#br0">18232 14684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06:36:39.7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3084 1610 582,'0'0'501,"0"0"-479,0 0 10,0 0 37,0 0-49,0 0-2,0 0-5,143-18-5,-89 4-8,-10 2-10,-8 8-102,-14 4-138,-12 0-148</inkml:trace>
  <inkml:trace contextRef="#ctx0" brushRef="#br0" timeOffset="163.77">3076 1917 902,'0'0'255,"0"0"-234,0 0 13,0 0-15,0 0-6,124-31-13,-48 8-6,4-5-234,-3-5-292</inkml:trace>
  <inkml:trace contextRef="#ctx0" brushRef="#br0" timeOffset="679.63">4511 1963 1031,'0'0'133,"0"0"-119,0 0 25,0 0 5,120-77-27,-68 38-13,-10 1-4,-15 4 0,-14 2-11,-13-1 11,0 3 0,-7 6-1,-20 6 1,-4 12 0,-7 6 3,1 0-3,-6 12 0,1 17-2,2 10 0,1 9 1,10 8 1,10 7 1,7 2 1,12 0 0,0-7-1,16-12 0,18-6 4,5-12-2,4-8 4,-1-9-4,4-11 3,-5 0-2,-7-2-4,-7-14-20,-9-11-90,-10-5-120,-8-6-182</inkml:trace>
  <inkml:trace contextRef="#ctx0" brushRef="#br0" timeOffset="894.39">4222 1504 1085,'0'0'43,"0"0"-37,0 0-3,129-63-1,-48 36 5,0 2-7,-7-1-132,-19-2-190,-12-2-135</inkml:trace>
  <inkml:trace contextRef="#ctx0" brushRef="#br0" timeOffset="1318.9">4856 1010 986,'0'0'145,"0"0"-137,0 0-8,0 0 4,0 0-4,0 150 32,4-93 5,5-7-14,-2-4-3,0-5-9,2-10 4,-2-7-11,-5-7-3,0-12 2,0-5-1,1 0 1,1 0 2,8 0-5,5-15 1,12-10 1,6 3-2,2 2-5,1 4 3,-5 6 1,0 4 0,-6 2-1,-4 4 2,-10 0-1,-9 0-3,-2 6-2,-2 12-2,0 8 8,-21 6 5,-13 7 3,-4-3-5,0-7-3,0-7 1,1-8-1,12-7 0,1-7-4,9 0-33,7-19-68,5-15-193,3-14-268</inkml:trace>
  <inkml:trace contextRef="#ctx0" brushRef="#br0" timeOffset="1575.69">5400 972 1039,'0'0'150,"0"0"-143,0 0-1,-6 106 8,3-38 3,3 5 9,0-3-20,0-8 8,16-10-3,2-11 1,4-8-1,3-8-6,0-13-5,1-6 7,0-6-7,3 0-2,5-21-46,-5-8-75,-4-7-187,-15-3-281</inkml:trace>
  <inkml:trace contextRef="#ctx0" brushRef="#br0" timeOffset="1717.72">5447 1279 1133,'0'0'60,"0"0"-27,0 0-33,0 0 0,154-68-22,-72 37-114,-8-1-224</inkml:trace>
  <inkml:trace contextRef="#ctx0" brushRef="#br0" timeOffset="1950.66">6446 1039 1118,'0'0'71,"0"0"-69,152-9 29,-77-1-2,8 0-6,-10 2-9,-15 2-14,-19 3-25,-22 0-67,-17 3-102,0 0-133,-29 0-107</inkml:trace>
  <inkml:trace contextRef="#ctx0" brushRef="#br0" timeOffset="2316.84">6348 1088 789,'0'0'228,"0"0"-180,0 0 24,-36 109-20,36-42 3,16 18-13,11 12-5,2 9-5,0 6-6,-7 6-1,0 7-4,-6 14-2,-7-1-8,-5-3-3,-4-6 2,0-22 0,0-11-6,0-14-3,2-12 2,12-10-1,3-9-2,8-7 0,6-13 1,10-2 4,16-9-3,6-6-1,10-6 0,-2-8 4,-6 0 0,-13 0-2,-19-8-2,-15 2-1,-16-1-37,-2 0-36,-16-7-112,-26-10-617</inkml:trace>
  <inkml:trace contextRef="#ctx0" brushRef="#br0" timeOffset="8034.61">8290 1743 920,'0'0'8,"0"0"2,0 0-11,0 0 2,0 0 27,0 0-10,151-19 2,-109-13-2,-6-4 10,-9 2 2,-7 0-12,-12 1-3,-8 8 2,0 1 2,0 6 3,-10 4 1,-8 2-12,-1 3-2,-2 5 1,1 4-10,-7 0-3,0 0 2,-2 21-2,-5 6 2,1 8 0,6 2 1,5 0 0,7 5 0,8 0 2,5 1 3,2 1 2,0-7-1,13 0 0,9-5 0,7-8 7,3-4-7,5-8 1,0-9-1,-1-3 2,3 0 2,-8-12-6,-2-11-4,-7-5-43,-6-6-53,-5-2-104,-9-7-149</inkml:trace>
  <inkml:trace contextRef="#ctx0" brushRef="#br0" timeOffset="8359.91">8198 1081 3,'0'0'667,"0"0"-497,0 0-25,0 0-62,0 0-16,0 0-40,51-42-3,-8 31-4,1 3-7,-4 1-6,-1 2-7,-6 2 0,-4 3-32,-2-3-128,-8 2-147,-1-4-97</inkml:trace>
  <inkml:trace contextRef="#ctx0" brushRef="#br0" timeOffset="8682.51">8961 531 747,'0'0'190,"0"0"-89,0 0-32,0 0-36,0 0-26,0 0-7,-90 75 1,70-24 1,3 7 8,5 0 0,3-5 1,7-2-3,2-4-2,0-6-2,9-5-1,5-7-3,10-7-11,0-1-90,3-9-86,2-9-91,0-3-137</inkml:trace>
  <inkml:trace contextRef="#ctx0" brushRef="#br0" timeOffset="9204.39">9393 708 459,'0'0'222,"0"0"-157,0 0 81,0 0-56,0 0-56,0 0-22,-89-14-8,62 32 2,-4 10-1,-1 8 5,1 4-3,9 2 0,4 0-7,9 0 2,7-3-1,2-10-1,0-5-9,18-7 4,8-9 4,6-8-12,1 0-3,3-17 2,-6-10 0,-2-9 13,-6-3 1,-9 1 4,-1 2 3,-5 6-6,-5 8 30,0 8-5,-2 10 8,0 1 19,0 3-15,0 0-20,0 0-18,0 7-4,0 12 1,-7 13 3,3 3 2,-1 2 1,5-2 2,0-5-3,0-2 0,14-5 1,5-6-3,4-4 1,1-6-1,3-2-15,4-1-62,-2-4-99,-2 0-187</inkml:trace>
  <inkml:trace contextRef="#ctx0" brushRef="#br0" timeOffset="9371.36">9698 932 540,'0'0'356,"0"0"-356,0 0 0,0 0 1,167-58-1,-104 42-91,-10 0-125,-8-2-85</inkml:trace>
  <inkml:trace contextRef="#ctx0" brushRef="#br0" timeOffset="9789.66">10133 677 568,'0'0'185,"0"0"-122,0 0-43,0 0-17,0 0 37,0 0 18,-5 135-11,5-101-16,0-3 6,0 1-15,0-3-5,0-7-6,0-6-7,0-8 3,0-4-3,0-4-2,0 0 6,0 0-1,5 0 7,11-5-9,6-9 0,4 0-2,1 3-3,2 7 0,-2 4-1,-2 0 1,-1 0-2,-6 0 2,0 8 2,-7 2-1,-7 2 2,-4 1 3,0-2 4,0 5-2,-17 4 2,-8 1 0,-4-1-7,-2-4-2,0-2 0,2-2-1,4-6 0,8-4-4,3-2-44,7 0-42,5-16-195,2-13-277</inkml:trace>
  <inkml:trace contextRef="#ctx0" brushRef="#br0" timeOffset="10061.81">10401 572 732,'0'0'205,"0"0"-180,0 0-2,0 0 19,134-5-7,-99 37-10,-4 12-6,-4 4 30,-7 3-13,-9 0-15,-8-2-6,-3-3-6,-3-2-2,-19-2 2,-3-6-3,0-4-3,-1-1 0,6-9-3,6-8-35,3-8-94,9-6-107,2-10-121</inkml:trace>
  <inkml:trace contextRef="#ctx0" brushRef="#br0" timeOffset="10359.94">10971 577 1002,'0'0'150,"0"0"-133,0 0-17,0 0-1,0 0 1,-8 129 25,14-69 9,0 5-20,-3-2 0,-3-1 9,2 0-10,1-9-5,6-9-6,1-13 1,3-9 4,3-5-6,7-8 0,1-9 0,5 0-1,2-7 0,0-16-50,-4-2-113,-13-9-223</inkml:trace>
  <inkml:trace contextRef="#ctx0" brushRef="#br0" timeOffset="10556.05">10996 938 1091,'0'0'75,"0"0"-60,0 0 18,116-46-11,-52 24-8,-1 3-14,-10 2 0,-13 2-78,-15 4-85,-18 3-119,-7 4-200</inkml:trace>
  <inkml:trace contextRef="#ctx0" brushRef="#br0" timeOffset="11342.71">8026 2328 628,'0'0'218,"0"0"-184,0 0 38,0 0-3,0 0-20,0 0 13,126 35-5,-26-28 1,29-1-12,29-2-6,32-2-7,32-2-15,39 0-2,35-12-4,23-12-4,4-3 6,-4 1-8,-22 1 1,-27-4 7,-30 2-7,-38 0 2,-42 1 3,-40 5-4,-40 6-4,-33 7-1,-22 2-1,-19 4 1,-6-4-1,0 0-2,-33-2-20,-24 2-64,-19 5-88,-23-2-305</inkml:trace>
  <inkml:trace contextRef="#ctx0" brushRef="#br0" timeOffset="11764.23">8433 3055 781,'0'0'239,"0"0"-212,0 0-2,0 0-13,0 0 35,0 0 22,155 5-25,-99-5-35,-7 0-3,-8 0-6,-7 0-44,-5 0-164,-6 0-188</inkml:trace>
  <inkml:trace contextRef="#ctx0" brushRef="#br0" timeOffset="12070.61">9343 2769 987,'0'0'40,"0"0"-27,0 0 27,0 0-2,0 0-12,0 0-8,-104 140-7,79-72 19,3 5-3,6-3 0,6 1-7,9-6-6,1-7-10,7-9-4,23-12 0,-1-10 0,6-12-31,3-12-91,-1-3-146,1-15-237</inkml:trace>
  <inkml:trace contextRef="#ctx0" brushRef="#br0" timeOffset="12564.44">9832 2989 947,'0'0'67,"0"0"-61,0 0 28,0 0 3,0 0-22,0 0-12,-136 87 6,116-50-5,2 0 2,5 1-2,6-4-4,5-6 0,2-3 0,2-9-12,21-6 8,6-10-25,4 0 3,0-19 4,3-13-13,-7-4 0,-4-2 27,-6 1 8,-7 8 5,-4 7 3,-6 6 31,-2 6 24,0 3 1,0 7-10,0 0 9,0 0-19,0 0-25,0 0-9,0 12-10,-2 15 0,-4 6 5,6 2-3,0 1 2,0-4-3,6-4 1,15-2 0,3-8-2,2-4 0,1-4-8,2-8-50,0-2-97,-2 0-210,-5-15-206</inkml:trace>
  <inkml:trace contextRef="#ctx0" brushRef="#br0" timeOffset="12731.64">10197 3206 1017,'0'0'101,"0"0"-101,0 0-2,0 0 2,0 0 0,168-70-35,-114 50-146,-10 0-62,-13 0-311</inkml:trace>
  <inkml:trace contextRef="#ctx0" brushRef="#br0" timeOffset="13171.83">10654 2930 802,'0'0'248,"0"0"-203,0 0-23,0 0-21,0 0 32,0 0 18,18 130-33,-11-86-7,-1 0 3,0-4 4,-5-6 0,2-10-13,-3-6-2,2-9 1,-2-7-3,2-2 0,0 0 8,7 0 1,9-17-3,9-7-5,9-2 1,3 2-3,4 6-1,-3 4-1,-2 6 2,-6 3 3,0 5-2,-5 0-1,-4 0 4,-8 15 0,-6 5-1,-4-2 6,-5 4-7,0 2 8,-25 2-1,-8 1 2,-5-4-7,-9 0 4,-1-5-4,2-4-2,4-6-2,7-3-3,8-5 2,6 0-10,13 0-30,0-13-59,8-15-187,-2-8-343</inkml:trace>
  <inkml:trace contextRef="#ctx0" brushRef="#br0" timeOffset="13492.65">10983 2763 1032,'0'0'98,"0"0"-89,144-11 20,-77 34 24,3 15-4,-9 11-19,-9 8-19,-19 9 1,-21 6-3,-12 3 19,-3-2 1,-21-5 7,-6-10 5,2-12-7,-1-9 5,2-9-1,0-7-4,4-8-6,6-1-10,1-5-6,2-2-8,4 0-4,0-3-4,9 0-34,1 0-38,0 0-31,0-2-88,0 0-401</inkml:trace>
  <inkml:trace contextRef="#ctx0" brushRef="#br0" timeOffset="21172.21">12578 1775 524,'0'0'314,"0"0"-240,0 0 18,0 0 29,0 0-72,0 0-34,0 0 21,121 0 4,-50 0 0,-2 0 2,-2-2-9,-12-7 0,-12 3-9,-14 3-7,-16 0-5,-9 3-9,-4 0 1,0 0-2,0 0-4,0 0-51,-9 0-58,6 0-188</inkml:trace>
  <inkml:trace contextRef="#ctx0" brushRef="#br0" timeOffset="21593.49">14640 1180 1133,'0'0'115,"0"0"-94,0 0 26,0 0-11,0 0-36,0 0 2,-4 87 11,4-44-10,0-2 3,2-3-6,3-1-1,1 0-2,-2-1-66,0-1-145,-1-9-173</inkml:trace>
  <inkml:trace contextRef="#ctx0" brushRef="#br0" timeOffset="21936.1">13951 1959 890,'0'0'135,"0"0"-132,0 0 4,212 0 77,-40 0-1,44 0-19,29-10-25,13-7-15,2-1-1,-15-3 2,-23 2-4,-30 4 4,-41 7 3,-39 2-18,-44 1-9,-33 3 2,-22 1-6,-11 1-7,-2 0-52,0 0-46,-21 3-96,-18 8-278</inkml:trace>
  <inkml:trace contextRef="#ctx0" brushRef="#br0" timeOffset="22357.58">14034 2914 847,'0'0'139,"0"0"-108,0 0 47,0 0-21,0 0-21,114 0 29,-49 0-29,-2 0-26,-4 0-3,-13-2-7,-8-1-21,-9 1-83,-10-2-226,-4-6-114</inkml:trace>
  <inkml:trace contextRef="#ctx0" brushRef="#br0" timeOffset="22647.6">14948 2482 1091,'0'0'59,"0"0"-55,-120 19 36,80 24 19,3 15-29,6 15 1,9 7-10,9-4-9,8-2 3,5-5 2,0-13-12,16-5 0,10-10-3,9-9-2,2-10-11,3-13-43,3-9-94,-1 0-211,-7-21-217</inkml:trace>
  <inkml:trace contextRef="#ctx0" brushRef="#br0" timeOffset="23113.54">15384 2723 978,'0'0'79,"0"0"-67,0 0 53,0 0-28,-112 34-20,87 2-2,-2 2-10,0 4-1,2 1 1,1-1 4,9-4-6,10-6-1,5-10-1,7-10-1,24-10-8,9-2-13,5-14-7,-2-18-14,-3-6-9,-7-4 40,-12-1 5,-11 5 6,-10 8 9,0 8 2,0 8 55,0 7-13,-7 7-1,0 0-12,-1 0-10,-4 23-13,2 9-1,9 6 5,1 2-8,0 1-6,9-5-6,13-5 1,5-1-1,4-11-2,0-3-10,1-5-45,-3-2-60,-8-6-178,-7-3-253</inkml:trace>
  <inkml:trace contextRef="#ctx0" brushRef="#br0" timeOffset="23265.56">15721 2972 1128,'0'0'16,"0"0"-10,0 0-9,171-83 3,-108 65-53,-7 2-238,-12-2-194</inkml:trace>
  <inkml:trace contextRef="#ctx0" brushRef="#br0" timeOffset="23653.21">16198 2675 778,'0'0'327,"0"0"-267,0 0-22,0 0-16,0 0-4,0 0 20,29 144-17,-18-94-11,-1-2-2,-4-7-1,1-10-3,-5-13-4,0-9 3,-2-7-1,2-2 1,10 0 5,5-16 5,8-9-8,4 4-5,4 0 0,-2 5 0,3 4 0,-1 8-2,-2 4 2,-6 0-1,-5 2 1,-9 14 0,-3 7 7,-8 0 0,0 4 6,-12 0 2,-17 2-5,-4-7-4,-7-2 0,-3-6-5,3-7 1,2-2-2,5-5-7,2 0-23,4-5-32,9-14-110,3-11-249</inkml:trace>
  <inkml:trace contextRef="#ctx0" brushRef="#br0" timeOffset="23896.37">16553 2542 1006,'0'0'151,"0"0"-135,189 13 71,-108 29-8,-6 12-42,-15 14-11,-22 9-7,-20 2-10,-18 4 5,-7-7 5,-28-9 1,-8-9-6,-1-12 1,1-14-10,6-15-1,8-13-4,11-4-24,13-28-57,5-31-183</inkml:trace>
  <inkml:trace contextRef="#ctx0" brushRef="#br0" timeOffset="24620.56">17095 983 1037,'0'0'127,"0"0"-95,0 0 24,0 0-24,0 0-20,153 3 6,-54 9 1,5-4-2,1-1-6,-9 0-1,-8 3-8,-12 1 1,-20-1-2,-13-1-1,-23-5 0,-9 1-1,-8-5 1,-3 0 0,0 2 3,0-2 4,0 0 9,0 2 2,0-1-1,0 3-9,0 15-8,0 6 0,0 20 2,0 14 8,0 14-5,0 28 5,4 20 5,2 22 2,13 14 7,2 10-1,2-2-12,6-2 2,-2-7-8,-5-15 2,-2-11 2,-4-14 2,-8-19 2,-6-15-2,-2-12-3,-13-10 6,-26-11-4,-15-18-2,-6-13 1,-5-9-2,5-9-3,0 0-4,4 0-1,9 0 1,9 0-15,7 0-60,6-7-59,0-15-280</inkml:trace>
  <inkml:trace contextRef="#ctx0" brushRef="#br0" timeOffset="25474.4">2450 4752 997,'0'0'98,"0"0"-92,0 0 36,0 0 24,0 0-29,115 35 7,-66-35-24,-2 0-13,-8 0-5,-7-3-2,-13 1-112,-6 2-126,-13 0-226</inkml:trace>
  <inkml:trace contextRef="#ctx0" brushRef="#br0" timeOffset="25638.31">2384 5092 809,'0'0'277,"0"0"-277,0 0 14,0 0 16,126 0 23,-46 0-21,7-7-32,4-5-70,-11-6-342</inkml:trace>
  <inkml:trace contextRef="#ctx0" brushRef="#br0" timeOffset="26192.73">3983 5203 784,'0'0'122,"0"0"-117,0 0 76,0 0 3,0 0-9,0 0 3,131-56-45,-81 18-15,-13 2-11,-12 2-2,-12 3 3,-11 2-7,-2 7 10,0 6-8,-25 7-3,-6 9 8,-8 0-4,-4 9-3,-2 25-1,1 8 1,3 8 0,8 7 0,8 4 2,17 1 5,8-2-2,0-4-4,18-13 2,13-13-1,7-8-2,9-10 2,6-10-1,3-2 2,-5-5-3,-5-20-1,-9-5-52,-11-10-55,-12-7-165,-14-3-243</inkml:trace>
  <inkml:trace contextRef="#ctx0" brushRef="#br0" timeOffset="26389.56">3753 4717 1006,'0'0'76,"0"0"-76,0 0-1,165-83-1,-89 62 2,-5-2-11,-10-1-245,-13 0-192</inkml:trace>
  <inkml:trace contextRef="#ctx0" brushRef="#br0" timeOffset="26799.41">4319 4250 1004,'0'0'28,"0"0"-27,0 0-1,13 104 19,-4-53 15,1 2-1,-2-4-14,-1-1 5,-3-11 0,-1-9-10,-1-8-4,1-10-8,-1-6 0,2-4 4,-1 0-5,9-2 4,6-16 1,7-6-5,4 0-1,7 2-3,-3 8-1,5 3 3,0 8 0,-5 3 1,-7 0 0,-5 3 1,-8 13 7,-10 3-1,-3 5 4,0 2 3,-21 6 13,-12 0-5,-7-3-18,0-4 3,0-6-6,9-8-1,2-3 0,4-4-10,12-4-40,3 0-79,10 0-153,0-21-207</inkml:trace>
  <inkml:trace contextRef="#ctx0" brushRef="#br0" timeOffset="27086.47">4892 4173 587,'0'0'664,"0"0"-646,0 0-5,0 0-13,0 0 1,7 143 22,-3-68 1,2 1-11,1-5-1,1-9-4,-2-12 2,7-9-5,1-12-3,3-11-2,4-7 6,3-10-2,3-1-1,2-4-3,2-16-12,-2-3-52,-9-4-49,-15 1-170,-5-2-272</inkml:trace>
  <inkml:trace contextRef="#ctx0" brushRef="#br0" timeOffset="27251.29">4834 4543 1125,'0'0'80,"0"0"-76,0 0 9,0 0-5,138-80 4,-88 56-12,-13 10-10,-14 1-195,-12-1-219</inkml:trace>
  <inkml:trace contextRef="#ctx0" brushRef="#br0" timeOffset="28092.39">6290 4706 671,'0'0'229,"0"0"-168,0 0 2,0 0-29,0 0-30,0 0 35,181-6 20,-104 0-25,1-2-1,-9 0-16,-8 1-9,-22 0-8,-12 2-1,-17 5-34,-10 0-60,0 0-34,-20 0-71,-20 5-32,-12 7-89</inkml:trace>
  <inkml:trace contextRef="#ctx0" brushRef="#br0" timeOffset="28480.14">6294 4763 604,'0'0'168,"0"0"-87,0 0 40,0 0-36,0 0-42,0 0-20,-10 108 3,10-38 26,0 18-4,13 19-13,0 16-5,2 13-6,-1 10-1,-1 4-6,0-6 1,-4-1-5,-4-11-4,-5-10 7,0-5-8,0-9 0,-7-10-1,-4-12-2,2-12-2,3-14-1,6-7-1,0-16 0,0-7-1,9-4 1,18-6 0,12 1 1,11-9 3,4-8 0,7-4 1,-1 0 0,-8 0-2,-5-4-4,-9-5-1,-9 0-30,-5 1-32,-3-10-68,-4-10-382</inkml:trace>
  <inkml:trace contextRef="#ctx0" brushRef="#br0" timeOffset="31540.18">8473 4935 181,'0'0'124,"0"0"-91,0 0 52,0 0 12,0 0-47,0 0-12,0 0 25,0-24 23,0 24-4,0-2 15,0 2-27,0 0-19,0 0-15,0 0-3,0 0-14,0 0-8,0 21-4,0 10-2,0 11 23,0 8-2,4 10-4,0 4 2,-2 4-6,1-3 6,-1-9-11,0-8-1,0-12-3,-2-7 5,1-14-2,-1-7-9,0-4 1,0-4-1,0 0 6,0 0-5,0 0-4,0 0 0,0-12-53,5-8-103,18-4-271</inkml:trace>
  <inkml:trace contextRef="#ctx0" brushRef="#br0" timeOffset="32060.29">8935 5296 376,'0'0'177,"0"0"-100,0 0 46,0 0 2,0 0-26,0 0-58,0 0-12,26 2 28,7 5 13,9 0-13,5 3-11,4-4-7,0 2-8,-1-7-5,-10 2 3,-5-1-8,-8-2-8,-9 0-3,-7 0-6,-7 0-2,-4 0 0,0 0-2,0 0-25,3 0-47,-1-2-135,2-16-438</inkml:trace>
  <inkml:trace contextRef="#ctx0" brushRef="#br0" timeOffset="32958.59">10458 5249 729,'0'0'95,"0"0"-75,0 0 62,0 0-41,0 0-18,11 102-8,16-90 2,4-5-1,5-7 3,3 0 2,0-4-9,1-18-6,-5-2 1,-9-5 1,-4-1 0,-14 0-4,-2-2 11,-6 0 7,0 4-12,0 2 4,-14 5 0,1 8 0,-6 1-1,-1 2-5,0 2-6,-4 5-1,-2 3 0,0 0-1,-5 0-2,2 3 2,-2 15 1,2 7 2,-2 10 0,4 9 1,3 10 1,6 5-2,2 3 2,12-4-1,4-9-3,0-3-1,4-8 5,16-9-5,11-4 9,5-12 4,9-2 5,4-11 2,0 0 0,7-2-8,-2-15-4,-6-5-3,-7 5-1,-15-2-4,-8 6-15,-9 2-67,-9-1-152,0-4-518</inkml:trace>
  <inkml:trace contextRef="#ctx0" brushRef="#br0" timeOffset="33626.49">10481 4630 486,'0'0'100,"0"0"-45,0 0 60,0 0-43,0 0-6,0 0-27,-27 4-19,27 2 11,17-1 9,13 0 15,14-3 4,5-2-9,11 0-7,2 0-14,2-6 7,-14-4-7,-14 2-23,-16 4 0,-13 2-6,-5 2 0,-2 0-3,0 0-32,2 0-61,4-2-111,4-5-241</inkml:trace>
  <inkml:trace contextRef="#ctx0" brushRef="#br0" timeOffset="34330.48">11365 4403 483,'0'0'116,"0"0"-93,0 0 41,0 0 6,0 0-29,0 0 5,14-26 20,-14 26 6,0-2-3,-2 2-45,-16 0-13,-2 0-5,-5 0 1,-2 14-3,-2 4 7,2 5 4,4 3-5,-1-1 0,7 3-8,6 1 5,5-3-4,3 0-2,3-3 1,0-2-2,0-5-1,11-4 1,2-6 0,3-3-1,3-3 1,2 0 2,6 0 3,0-12-2,0-11-2,0-3 0,-5-4 0,-2 0-1,-4 0 2,-8 3 0,-4 5 0,-1 7-1,-3 5 2,0 5 4,0 3 12,0 2 9,0 0-9,0 0-7,0 0-8,0 0-2,0 0-2,0 10-2,0 12 2,0 6 6,0 1-6,2-2 1,2 2 1,1-3 0,0-2 2,3-2-3,1-4 2,1-4 3,0-2-5,3-7 2,1-2 0,-1-3 3,5 0 0,-2 0-4,0 0-2,-3-5 0,1-10-31,-2-2-52,2-6-88,-5-1-199</inkml:trace>
  <inkml:trace contextRef="#ctx0" brushRef="#br0" timeOffset="34907.86">11723 4205 364,'0'0'231,"0"0"-199,0 0 81,0 0-43,0 0-59,0 0 34,0-18 18,0 18-6,0 0-8,0 0-8,0 10-28,0 14-3,0 5 31,0 8-19,0 1-6,0 2 3,0 4 3,0 0-10,0 0-1,0-5-3,3-5 0,4-4-2,0-6-4,3-2 2,-4-6 0,3-7 2,-3 2-6,1-7 1,2-2 5,4-2-2,1 0-2,1 0 2,3 0-2,-5 0 3,1 0-4,-5 0-1,-3 0-4,-1 0 2,2 0-7,-1-6 3,1 0-4,2-2-16,-3-1-28,-1 4-24,-2-1-63,-3 0-149,0 0-133</inkml:trace>
  <inkml:trace contextRef="#ctx0" brushRef="#br0" timeOffset="35509.95">11673 4403 245,'0'0'164,"0"0"-73,0 0 45,0 0-26,0 0-23,0 0-29,2-3-31,19 3-4,8-2 45,8-1-10,5-3-18,1 0 2,-1-2 0,-6 0-5,-7 2-5,-11 0-14,-7 5-6,-9-2-12,0 3 4,-2 0-2,0 0-2,0 0-76,0 0-134,0 0-279</inkml:trace>
  <inkml:trace contextRef="#ctx0" brushRef="#br0" timeOffset="35990.15">12045 5324 942,'0'0'128,"0"0"-86,0 0 32,0 0-19,0 0-33,0 0-18,2-8-4,4 4-19,2-1-61,5 0-84,1-1-229</inkml:trace>
  <inkml:trace contextRef="#ctx0" brushRef="#br0" timeOffset="36648.16">12666 5177 320,'0'0'207,"0"0"-148,0 0 34,0 0 7,0 0-53,0 0 5,8 48-9,3-48 0,9 0 3,5-1-10,5-20-7,5-3-16,-2-5-1,-2 0-6,-6 0 3,-5-2-6,-9 4-2,-9 0 7,-2 5-5,0 2 2,0 2 2,-13 3 2,-1 6 8,-3 2-2,-3 5-8,-5 2-1,2 0-4,-4 0 0,2 7-2,-2 9 0,0 4-2,2 6 2,3 8 4,0 8-3,-1 8 0,7 4-1,3 7 0,11-1-1,2-4 1,0-4 0,11-10 1,14-9-1,6-6 0,2-8 0,5-10 3,3-9 16,1 0 6,0 0 3,-4-8-3,-7-6-9,-9 2-7,-8 3-6,-5-3-2,-7 1-1,-2-1-35,0-4-73,0 0-225,0-13-283</inkml:trace>
  <inkml:trace contextRef="#ctx0" brushRef="#br0" timeOffset="37801.73">13021 4363 134,'0'0'109,"0"0"-19,0 0 30,0 0-21,0 0 4,0 0-6,0-21-25,0 21-4,0 0 4,0 0-27,0 0-6,0 0-6,0 0-11,0 0-7,0 0-15,0 15-1,4 14 1,4 6 25,0 5-12,4 3 1,-1-1 1,-4-2-2,1-2-1,0-3-5,-3-8-2,1-5-2,-4-8 0,2-6 0,-2-4-1,0-4-1,1 0 4,-1 0 1,3-5 5,6-14 11,4-5-14,3 0-5,2 4-2,0 3 0,-2 8-1,3 3-1,0 4 0,-1 2 1,5 0-4,-2 5 1,-4 10 3,-3 3 1,-5-2 0,-7-2 0,-2 1 2,-2 0 3,0-1 4,-17 2 9,-9 2-6,-6-2-10,-1 1 1,0-8-2,4 2 1,6-6-3,7-5 0,7 0-3,9 0-25,0-3-27,3-22-126,19-9-174,5-4-74</inkml:trace>
  <inkml:trace contextRef="#ctx0" brushRef="#br0" timeOffset="38126.32">13542 4303 864,'0'0'100,"0"0"-25,0 0-8,0 0-50,0 0-7,0 0 37,41 65 3,-27-16-12,-3 4-8,-4 5 3,-1 0-11,-1-4-7,2-3-2,0-10-3,-1-9-6,3-5 2,0-11-3,4-7 0,3-2-3,5-7 3,9 0-2,-1 0 5,4-14-6,-5-7-16,-6-3-29,-9 0-40,-11 1-91,-2-2-217</inkml:trace>
  <inkml:trace contextRef="#ctx0" brushRef="#br0" timeOffset="38329.47">13515 4562 604,'0'0'412,"0"0"-397,0 0-1,127-16 48,-58-5-19,2 3-19,-6-1-14,-14 5-10,-18 1-33,-19 5-128,-14 4-134,-18 3-181</inkml:trace>
  <inkml:trace contextRef="#ctx0" brushRef="#br0" timeOffset="39206.37">8252 6108 402,'0'0'241,"0"0"-158,0 0 11,0 0 31,0 0-36,0 0-41,11-7-9,19 7 7,15 0-1,13 0-6,19 0-5,12 0 1,9 0-16,12 0-1,11 0-4,9 0-7,8 0-2,10 0-2,9 0 5,11-14 0,8-6 0,3 3 1,0 3-1,-5 2 1,-6 4-5,-4 6 4,-1-1-7,2 1-1,9 0 1,2-3-3,4-2 4,13-5-2,1-5 1,13-5 6,11-5 4,-1 1 11,-6 2-8,-14 4-5,-35 6-8,-29 6 2,-30 4-3,-29 2 2,-30 2-2,-22 0 0,-10-2 0,-10 2 0,-2-4-6,0-4-16,0-4-13,-4-4-52,-35 0-192,-21 2-427</inkml:trace>
  <inkml:trace contextRef="#ctx0" brushRef="#br0" timeOffset="40270.65">10220 6673 689,'0'0'79,"0"0"-66,0 0 94,0 0-59,0 0-17,0 0-13,-58-11-8,35 11 2,-1 9 9,-1 9 9,-1 4 2,-1 9-3,4 5-5,2 10-4,5 2-9,7 0-1,9-3-4,0-8-5,0-8 3,15-10-4,8-9 0,6-8 3,2-2 3,2-8-4,-2-18-2,-2-6-6,-4-11 2,-2 2 1,-8-1 2,-3-3 1,-8 16 2,-4 0-1,0 14 2,0 5 4,0 3 16,0 5 3,0 2 5,0 0-6,0 0-16,0 16-8,0 17-1,0 9 7,0 2-3,0 0 2,0-3-1,0-8 2,17-5-4,4-5 3,-1-8-5,4-5-1,3-6 1,-1-4-4,1 0-7,-2 0-32,0-6-39,-6-8-126,-1-1-110,-5-5-292</inkml:trace>
  <inkml:trace contextRef="#ctx0" brushRef="#br0" timeOffset="40481.66">10616 6865 972,'0'0'65,"0"0"-62,114-55 2,-53 34 10,3 3-11,-8 6-4,-7 2-94,-11-4-121,-9 0-84</inkml:trace>
  <inkml:trace contextRef="#ctx0" brushRef="#br0" timeOffset="40944.36">11196 6529 801,'0'0'223,"0"0"-215,0 0 10,0 0 27,0 0-3,-20 130-5,23-81-19,5-1-6,-1-1-2,-1-6 4,-3-10-8,0-8-2,-3-15-2,0-7 1,0-1 0,0 0 3,4 0 6,0 0-2,5-17-6,7-3-2,5-4-2,8 6 1,5 0-1,2 4-1,-2 6 1,-3 2 0,-2 6-1,-10 0 1,-1 0-4,-9 9 4,-5 14 0,-4 3 4,0 4 6,-6 0 1,-19 2 5,-4-6-2,-6-2 3,-3-4-5,3-8 1,1-1-7,7-2-4,7-6-2,7-2 0,3-1-2,6 0-26,4-4-37,0-19-145,0-12-156,2-9-151</inkml:trace>
  <inkml:trace contextRef="#ctx0" brushRef="#br0" timeOffset="41199.46">11559 6490 688,'0'0'379,"0"0"-359,166-7 45,-102 23 38,-8 17-46,-12 10-16,-13 7-23,-14 4-9,-17 9 5,0 2-1,-25 2 3,-13-3-8,-5-6-6,-3-9 1,-6-8-3,-1-9-14,-5-4-40,-7-3-56,-7-9-185,-5-8-208</inkml:trace>
  <inkml:trace contextRef="#ctx0" brushRef="#br0" timeOffset="41568.56">9894 6437 891,'0'0'135,"0"0"-134,0 0 58,0 0 29,-133 132-33,112-48-5,13 12-17,8 9 3,0-3-6,0-8 2,17-12-16,13-11-5,7-7-10,8-12 1,8-6-2,8-12-32,3-18-89,5-16-307</inkml:trace>
  <inkml:trace contextRef="#ctx0" brushRef="#br0" timeOffset="42683.74">14948 4950 932,'0'0'80,"0"0"-64,0 0 78,0 0-47,0 0-36,0 0-11,85-8 4,-16 8 5,6 0-4,1 0 2,0 0 2,-4 0-1,-12 0 1,-12 0-4,-11-3 3,-16 1-5,-9 0 5,-8 2 4,-4 0 12,0 0 11,0 0-2,0 0-14,0 0-6,0 0-3,0 0-8,0 0-2,0 0 0,0 14 0,0 8 2,0 6 14,0 0-5,3 8-2,-1 5 7,0 5-4,-1 12 2,2 1-7,-1 8 6,3 5-4,0 1-5,1 7 6,3 3-1,-3 6-1,4 1-1,-3 1 0,-1-4 0,0-2-2,1-5 1,2-2 0,-2-1 6,4-1-7,1-4 4,-4 0-8,1 0 8,0-4-9,-2 2 6,-1-4-4,-1-6-2,0-3 6,-2-10-6,0-8 2,-3-12 1,0-8-1,0-5 4,0 0-4,-16 0-1,-15-2 4,-18 2-1,-14-1 3,-8-1-7,-9 2 6,2-4 1,6 1-4,10-3 4,11-4-7,11-1 0,11-3-1,13 0-45,14 0-52,2-29-61,5-17-531</inkml:trace>
  <inkml:trace contextRef="#ctx0" brushRef="#br0" timeOffset="44541.3">8243 4604 255,'0'0'13,"0"0"-13,0 0-89</inkml:trace>
  <inkml:trace contextRef="#ctx0" brushRef="#br0" timeOffset="45686.43">5360 4567 331,'0'0'104,"0"0"54,0 0-42,0 0-25,0 0 6,0 0-16,0 19-22,0-19-20,0 0 1,0 0-7,0 0 0,0 0 10,1-2-9,9-12-19,4-10-1,6-5-6,4-3-6,7-4 7,0 3-4,6 0-3,-3 1 2,3 2 3,3 5-6,-3-1 0,2 1 1,1 1 0,2 0-2,4 2 1,2 0-1,-1 0 2,-1 1-1,-1 3 0,0 4-1,-5 0 1,0 0 0,-1 2-1,3-1 1,1 1 0,-2-1 0,-1 1-1,-2 3 0,-3 0 0,4 1 1,-6 4-1,-1 1 0,3 1 0,-2-1 1,3-1-1,-1 2 0,-2 0 0,4 2 0,-2 0 3,-3 0-3,-1 0 1,-4 0-5,-1 0 8,-2 0-5,3 0 1,2 0-2,-4 4 2,2 5-4,2-2 4,-2 1 4,-1 1-4,1-6 0,-1 5 3,1 1-3,0-2 0,0 3-1,0 4-2,-3 1 3,3 2-2,-3 4 2,3-1-2,-2 4 2,-1-1 0,-1 0 1,-4 1-1,2-3 1,-1-1-1,-1 1 0,2-3 0,-3-2 3,-1 0-3,-1-2 2,-3 2 1,-1-1-1,1-4 2,-4 1 3,-3-6-2,2 0 5,-6-4-6,-2-2-1,0 0-2,0 0-1,0 0-1,0 0-64,-5-14-124,-13-8-522</inkml:trace>
  <inkml:trace contextRef="#ctx0" brushRef="#br0" timeOffset="46152.75">7429 4463 608,'0'0'170,"0"0"-117,0 0 28,0 0-39,0 0 1,0 0 22,58 22-7,-23-8-20,6-2-5,3 2-4,6 3 4,-2-4-14,6 4-5,-5-3-2,-6-7 2,-4-2-1,-12-5 0,-9 0 1,-9 0 10,-3 0 4,-5-2 16,-1-20 5,0-6-21,0-12-16,0-7-8,0-5-4,0 0-1,0 4-2,0 8-41,-3 11-45,-14 6-102,-17 8-433</inkml:trace>
  <inkml:trace contextRef="#ctx0" brushRef="#br0" timeOffset="47412.07">5338 4525 501,'0'0'133,"0"0"-38,0 0-12,0 0-4,0 0-8,0 0-24,87-98-11,-44 66-7,5-2 8,6-2-3,2 0-7,1-4-12,3 2 5,0-5-10,1 4 5,4 1-5,2-1 3,4 0-10,1 5 5,-1-1-4,-3 5-3,-3 2 10,0 5-4,-8 0-5,-3 3-1,-2 0 4,-3 0 4,2-1-5,5-3 0,0 6 0,2-1-2,-3-2-1,0 7 0,-1 1 0,-1 2 1,2 3-1,3 1 0,2-5 1,4-3-2,0 1 2,-5 2-2,-3 0-1,-3 6 0,-4-1 0,0 7 2,2 0-1,1 0 0,3 0 0,8 0 0,1 0 0,9 0 1,6 0 5,-1 0-3,0 0-2,-3 0 0,-3 0-1,-4 0 1,-8 0-1,-1 9 0,-9 3 1,-8 2-1,-5 4 1,0-2-1,-2 2 0,-1 2-2,-1 0 7,-2 3-5,2-2 1,-2 4-1,1 0 1,1 0 0,0-1-1,-1 0 0,-2-1 0,2 0 0,-3 0 0,1-2 0,2 2 0,1-4-2,-4 2 2,-1 4 0,-2-2 3,1 0-3,2 1 0,-2 1 1,2-1 4,-2-2-3,0-1 0,0-2 1,-3 3-2,-4-2 4,3 0-2,-3 0 0,-3-2 1,-1 2 0,-1-6-2,-4 0 5,1-2-3,-1-3 0,-2 0 0,-2 0 0,-3-4 1,0-1-1,1-1 1,-3-1-2,-1-2-2,-1 0-1,0 0 0,0 0-17,0 0-45,0 0-86,-10 0-158,-14 0-212</inkml:trace>
  <inkml:trace contextRef="#ctx0" brushRef="#br0" timeOffset="47802.42">9389 4439 535,'0'0'128,"0"0"-50,0 0 20,0 0-6,0 0-9,0 0-24,60 20-3,-35-8-3,4 0-7,2 4-13,2 1-1,5-1-9,2 0 1,-3 0-6,4 0-1,-3-3-6,1-2 1,-2-5 4,-5-3-1,-5-3-4,-6 0 5,-5 0-2,-1-7-2,-1-12 4,1-4-1,-2-9-4,1-1-5,-4-3 1,0 3-2,-1 1-2,-7 5-3,-2 5 0,0 4-4,0 0-44,0 1-54,0-8-174,0-8-611</inkml:trace>
  <inkml:trace contextRef="#ctx0" brushRef="#br0" timeOffset="49133.58">2224 8325 1137,'0'0'55,"0"0"-53,0 0 10,0 0 12,118-2 10,-57-6-2,-5 0-27,-6 2-5,-10 3-14,-11 1-100,-11 2-144,-18 0-197</inkml:trace>
  <inkml:trace contextRef="#ctx0" brushRef="#br0" timeOffset="49287.4">2259 8657 1005,'0'0'71,"0"0"-68,0 0 21,0 0 6,134-49-9,-53 21-21,3 5-146,-6 0-350</inkml:trace>
  <inkml:trace contextRef="#ctx0" brushRef="#br0" timeOffset="49791.65">3601 8886 603,'0'0'112,"0"0"-69,0 0 99,0 0-29,0 0-27,123 3-11,-85-32-30,5-3-26,-8 1-6,-6 1-5,-13-1-6,-7 5 2,-9 2 2,0 1-5,-12 5 0,-10 5 4,-9 8-4,-5 5-1,-2 0 0,-4 8 3,-1 16-3,3 7 0,3 8 0,3 7 0,12 4 0,4 4 2,11 2 2,7-6-1,0-1 4,18-14-7,14-7 5,3-7-2,7-11-2,3-7 2,1-3 0,2-3 4,-6-19-7,-9-1-6,-6 0-52,-11-8-85,-10 1-262</inkml:trace>
  <inkml:trace contextRef="#ctx0" brushRef="#br0" timeOffset="50017.41">3283 8325 946,'0'0'41,"0"0"-37,0 0-4,117-80 1,-45 50 4,4 2-5,-12 0-255,-10-4-276</inkml:trace>
  <inkml:trace contextRef="#ctx0" brushRef="#br0" timeOffset="50473.33">3950 7766 581,'0'0'435,"0"0"-435,0 0 0,0 0 0,-14 122 11,30-75 18,-3 3-5,1 0-3,-7-4-6,-1-3 12,-4-10-5,-2-11-10,0-7-7,2-8 0,-2-5-4,4-2 4,-2 0 5,6 0-2,5-6-7,7-9 4,7-6 2,6 3-7,5 2 0,0 4 0,-1 1-2,2 10 2,-8 1-1,-2 0 0,-7 1 0,-4 14-1,-12 5 2,-6 2-1,0 4 1,-22 4 8,-16-2-3,-6-1-3,-1-3 4,7-10-4,3-6-1,8-6 0,7-2-1,7-9-46,6-19-66,7-10-252,0-6-283</inkml:trace>
  <inkml:trace contextRef="#ctx0" brushRef="#br0" timeOffset="50781.49">4486 7775 721,'0'0'372,"0"0"-350,0 0-22,0 0 6,0 0-6,0 0 40,45 160-3,-34-98-11,-5 2-10,2-1 12,-6-4-5,2-7-11,1-5-1,1-9 2,3-11-6,3-6-2,2-8-3,5-11 1,6-2 1,4 0 1,-1-11-5,-4-10-17,-3 2-57,-10-2-88,-11-1-178,0 0-213</inkml:trace>
  <inkml:trace contextRef="#ctx0" brushRef="#br0" timeOffset="50969.35">4518 8136 873,'0'0'191,"0"0"-175,0 0-6,0 0 1,126-41 16,-74 24-5,-5 4-17,-14 3-5,-10 2-68,-13 2-198,-10-3-254</inkml:trace>
  <inkml:trace contextRef="#ctx0" brushRef="#br0" timeOffset="51585.96">5077 9138 723,'0'0'171,"0"0"-141,0 0 40,0 0 51,146 6-52,-84-17-12,0-3-28,-4 3-11,-11 0-15,-12 6 0,-12 3-3,-8 2-27,-3 0-105,-4-7-205,-1-8-345</inkml:trace>
  <inkml:trace contextRef="#ctx0" brushRef="#br0" timeOffset="52221.57">6576 9281 701,'0'0'66,"0"0"-65,0 0 64,0 0 20,0 0-2,0 0-27,140-17-34,-107-9-14,-2-2 1,-8 2-3,-9-1 4,-9 1-5,-5 1 0,0-1 5,-6 3-3,-15 7 8,0 9 2,-4 5-4,-4 2-8,2 0-2,-4 16 1,2 16 0,2 7 1,3 11-1,4 7-3,6 5 11,12-2-5,2-4-2,2-7-3,25-13-1,11-10 2,5-12 5,7-8 4,1-6 8,4 0-3,-7-18-5,-7-5-3,-8 0-9,-10-2-9,-8 2-57,-10-3-60,-5-4-198,0-3-164</inkml:trace>
  <inkml:trace contextRef="#ctx0" brushRef="#br0" timeOffset="52494.11">6536 8671 708,'0'0'185,"0"0"-159,0 0 30,0 0-12,0 0-19,0 0 19,124-39-12,-72 27-27,-8 2-4,-7 3-1,-8 0-83,-8 3-215,-8-2-141</inkml:trace>
  <inkml:trace contextRef="#ctx0" brushRef="#br0" timeOffset="53016.07">7327 8320 529,'0'0'274,"0"0"-247,0 0 61,0 0-21,0 0-45,0 0-4,-125 13-8,86 22-5,2 3 14,1 9-5,4-1 7,8 3-4,8-5-7,7-5-2,9-9-2,0-6-3,12-6-2,17-13 3,9-5 3,4 0 0,5-13-7,-3-14-14,-6-6-6,-8-1 13,-11-9 6,-8 1 1,-3-2 3,-6-1 1,-2 13 16,0 6 10,0 11 13,0 8-14,0 4-8,0 3-4,0 0-9,0 16-8,-2 22-2,2 12 2,0 1 0,0 0 1,10-3 0,11-8 0,3-3-1,4-14 0,-1-6 0,2-10-4,0-7-28,0 0-67,-3-1-90,2-22-106,-10-7-147</inkml:trace>
  <inkml:trace contextRef="#ctx0" brushRef="#br0" timeOffset="53307.79">7705 8179 767,'0'0'87,"0"0"-38,0 0 1,0 0-13,0 0 28,0 144-22,0-91-11,0 4-1,5 0 0,4-4-6,2-6-4,-1-6-6,1-9-4,5-6-5,5-8-3,1-6-1,5-7 2,4-5-2,2 0 0,-1-7-2,-3-14-15,-8 1-32,-2-4-45,-11 0-75,-8-1-149,0-2-233</inkml:trace>
  <inkml:trace contextRef="#ctx0" brushRef="#br0" timeOffset="53513.6">7699 8504 814,'0'0'136,"0"0"-135,0 0 26,0 0 5,136-46 3,-71 20-12,-3 1-16,-8 6-1,-15 3-4,-14 5-2,-16 8-4,-9 3-57,0 0-155,-14 18-87</inkml:trace>
  <inkml:trace contextRef="#ctx0" brushRef="#br0" timeOffset="53783.78">7989 9392 948,'0'0'154,"0"0"-129,0 0 33,0 0 2,0 0-42,0 0-18,15-10-10,-15-4-94,0-3-249</inkml:trace>
  <inkml:trace contextRef="#ctx0" brushRef="#br0" timeOffset="54456.37">8674 9409 494,'0'0'78,"0"0"-15,0 0 56,0 0-22,0 0-6,0 0-40,131-32-34,-103 3-11,-1 0-1,-7-4 1,-4-1 1,-9 0-3,-7 5 2,0 2 1,-3 9 7,-15 5 15,-2 10-9,-8 3-14,-1 0-4,-3 22 2,-2 5-3,3 8 4,7 7 3,4 4 6,4 8 5,9 1 2,7-4-5,0-3 0,7-7-8,18-12 2,8-4 1,0-13 1,8-8-1,5-4 2,3 0-2,1-20-9,3-1 0,-12-6-2,-12-1-67,-10-1-70,-12-7-181,-7-1-255</inkml:trace>
  <inkml:trace contextRef="#ctx0" brushRef="#br0" timeOffset="54979.11">8984 8378 918,'0'0'55,"0"0"-44,0 0 26,0 0-25,0 0 3,-2 116 16,20-60-16,-5-3-4,-3-6 9,1-4-3,-3-5-4,0-4-4,-4-12-1,1-7-7,-1-6 0,-2-9 6,4 0-4,2 0 0,7-6 2,5-12-1,5-4-3,2 1 0,-1 6-1,-2 3 0,1 3 0,0 9 2,-3 0-2,0 0-1,-5 16 1,2 7 1,-5 0 2,-8 0 9,-5-1 2,-1 3 3,0 0 0,-24-1 6,-5-2-12,-4-1-9,0-9 2,-1-5-3,5-7 6,5 0-7,4 0-1,5-10-21,12-12-73,3-4-91,0-2-164</inkml:trace>
  <inkml:trace contextRef="#ctx0" brushRef="#br0" timeOffset="55341.4">9571 8306 930,'0'0'59,"0"0"-54,0 0 7,0 0 3,0 0 38,13 120 1,-8-61-31,-3 2 13,-2 1-4,0 3 0,0-7-6,0-7-8,3-5-1,3-9-7,7-5-2,6-8-1,0-10-4,6-5 0,2-9 1,4 0-2,-2-12-2,0-9-1,-7-4-24,-8 4-44,-3-1-82,-11 4-136,0 0-147</inkml:trace>
  <inkml:trace contextRef="#ctx0" brushRef="#br0" timeOffset="55568.21">9540 8664 906,'0'0'83,"0"0"-79,0 0 29,121-28 29,-48 14 14,1-4-34,-7-2-23,-14 2-5,-17 0-5,-17 8-6,-15 4-3,-4 6-21,0 0-114,-21 2-223</inkml:trace>
  <inkml:trace contextRef="#ctx0" brushRef="#br0" timeOffset="55867.95">9901 9627 775,'0'0'270,"0"0"-245,0 0 25,0 0-13,0 0-34,0 0-3,13-58-142,-13 44-403</inkml:trace>
  <inkml:trace contextRef="#ctx0" brushRef="#br0" timeOffset="57467.32">10460 9326 786,'0'0'98,"0"0"-92,0 0-6,0 0 27,0 0 8,0 0-7,0 0-5,0 0 1,146 25 9,-111-50-5,-4-3-12,-11 2-8,-10-2 9,-6 6-7,-4 3 3,0 0-1,-4 9-4,-16 2 0,-3 8-5,-8 0-2,0 0 1,0 18-2,2 10 0,4 9 0,4 2 4,7 7-3,6 2 3,4 1 5,4-6-4,0 1-3,2-10 4,21-3 2,3-9-3,6-10-1,10-7 6,5-5 4,11-5-2,-2-15 0,-1-4-12,-12 0 0,-17 0-60,-10-4-72,-16-4-214,0-8-254</inkml:trace>
  <inkml:trace contextRef="#ctx0" brushRef="#br0" timeOffset="57709.35">10550 8729 920,'0'0'36,"0"0"-31,0 0 30,0 0-13,127-33-11,-76 19-11,1 0-19,-6-2-171,-8-1-114</inkml:trace>
  <inkml:trace contextRef="#ctx0" brushRef="#br0" timeOffset="58157.42">11060 8364 878,'0'0'70,"0"0"-67,0 0 7,0 0 38,29 138-11,-13-80 1,-7-1-17,-2-3 2,-4-6-4,0-6-3,-3-9-4,0-6 2,0-11-11,0-10-2,0-6 1,0 0 0,2 0 5,12-6 3,3-16-7,10-2 2,4 3-3,3 2-2,-2 3 0,7 10 0,-5 6 0,-6 0 0,-3 0 0,-7 15 0,-7 8 4,-9-1 4,-2 0 2,0 2 2,-9 1 4,-18 1-3,-8-3-8,0-2-1,-3-7-3,5-1 0,8-9 0,4-4-1,9 0-11,4-12-73,8-18-63,0-12-198,10-2-185</inkml:trace>
  <inkml:trace contextRef="#ctx0" brushRef="#br0" timeOffset="58458.36">11613 8315 943,'0'0'72,"0"0"-37,0 0 33,0 0-36,0 0 30,38 117-18,-29-52-12,0 2-14,-3-3 1,1-3-7,-3-3 6,1-11-7,2-4-7,1-11 4,6-6-7,-1-8 3,8-8-4,3-8 2,10-2 3,1 0-1,3-18-4,-6-3-17,-6 2-39,-13-5-60,-12 2-135,-1-5-217</inkml:trace>
  <inkml:trace contextRef="#ctx0" brushRef="#br0" timeOffset="58648.4">11561 8613 1032,'0'0'66,"0"0"-64,0 0 49,165-43-11,-75 23-16,-5 1-10,-14 2-14,-19 2-52,-26 8-124,-23-3-140,-3 4-158</inkml:trace>
  <inkml:trace contextRef="#ctx0" brushRef="#br0" timeOffset="59911.29">2892 10221 295,'0'0'86,"0"0"-21,0 0 59,0 0-24,0 0-31,0 0 1,34-21 29,-1 15 1,12 5-38,3 1-27,5 0-11,3 0-7,4 0-3,2 0-2,7 7 0,2-2 6,12-2-3,12-1 2,11-2 2,7 0 3,1 0-4,4 0-12,0 0-1,2-7 4,1-2-3,-5 4-2,-5 1 1,-2 0 0,0-2 1,3-1 6,0 1-2,8 0 1,7 0 1,6 3-6,8-4 3,1-1-2,3 3-6,0-4 0,3 6 2,-6 1 0,6-3-1,-4 5 1,1 0 3,4 0 2,12 0-5,4 0 3,6-4 3,8-2-5,-5 0-4,0-2 2,-5 4-2,-2 0 0,-4 0 1,-5 1 6,3 3-3,3 0-2,4 0 3,3 0-1,6 0-4,-5 0 1,-4 0-1,-2-3 0,-13 1-1,-9-6 1,-13 4 5,-15 0-2,-10-1 0,-11 2-3,-3-3 10,-2-2-4,-11-2 2,-7 2 1,-7-6-1,-11 0-1,-12 4-5,-8-4 2,-9 6 0,-13 1-4,-7 5 1,-5 2 1,0 0-4,0 0-3,-17-5-29,-24 5-31,-10 0-44,-12 0-119,0 0-230</inkml:trace>
  <inkml:trace contextRef="#ctx0" brushRef="#br0" timeOffset="60579.29">5358 10819 275,'0'0'318,"0"0"-232,0 0 38,0 0 24,0 0-60,0 0 1,-13-41-25,-5 41-31,-8 15-26,-4 20-2,-6 19 2,1 12 8,4 13-2,6 1 13,9-5-7,10-6-5,6-10-8,0-14-1,8-8-1,12-7-3,10-10 0,1-6-1,6-5-17,9-3-62,0-6-83,1 0-204,-7-15-265</inkml:trace>
  <inkml:trace contextRef="#ctx0" brushRef="#br0" timeOffset="61059.51">5991 11021 594,'0'0'493,"0"0"-462,0 0-2,0 0 41,0 0-47,0 0-8,-129 20-3,95 15 0,1 4-4,6 5-3,5-3 0,8-3-2,8-3-3,6-7 0,0-4-2,6-10 1,23-7-8,7-7 9,5-3-6,0-19-13,-1-3 0,-9-4-3,-6 0 19,-11-2 3,-7 1 5,-5 0 4,-2 5 6,0 10 18,0 5 2,0 6 1,-2 4-11,-1 0-2,1 0-9,0 0-14,2 12-2,0 14-1,0 6 2,0-1 0,2 1-1,16-5 2,2-1-1,5-5 0,-1-6-6,5 0-47,-1-3-36,5-7-127,-8-5-222</inkml:trace>
  <inkml:trace contextRef="#ctx0" brushRef="#br0" timeOffset="61211.25">6321 11293 963,'0'0'146,"0"0"-146,0 0-7,0 0 7,125-72 4,-67 51-4,2-4-39,-2 5-206,-11-4-105</inkml:trace>
  <inkml:trace contextRef="#ctx0" brushRef="#br0" timeOffset="61613.25">6816 10928 891,'0'0'164,"0"0"-164,0 0 2,0 0 3,0 104 30,0-51 2,0-7-22,0 0-2,0-9-4,1-8 1,-1-11 0,0-10-10,0-5 3,3-3 3,-1 0 8,3 0 12,4-17 1,4 1-27,5 0 4,2 0-4,5 6 2,4 4 0,2 6 2,2 0-3,0 0 3,-4 10-3,-6 6 5,-10 2 10,-8 4-8,-5 5 7,-7 3 7,-19-5 4,-8 0-4,-2-10-6,3-4-2,-2-3-4,7-5-4,2-3-6,3 0 4,4 0-4,0 0-31,6-3-48,4-16-89,7-9-259</inkml:trace>
  <inkml:trace contextRef="#ctx0" brushRef="#br0" timeOffset="61913.21">7190 10860 491,'0'0'512,"0"0"-500,163-6 29,-98 17 49,-5 23-38,0 10-11,-11 10-17,-11 10 1,-14 10-7,-23 8 2,-1 8 4,-12 1 18,-23-4-3,-5-3-5,-5-9 3,-1-11 6,3-14-8,7-14-9,9-13-6,7-9-18,11-11 3,3 0-5,6-3-10,0 0-41,0 0-42,0 0-90,0-28-592</inkml:trace>
  <inkml:trace contextRef="#ctx0" brushRef="#br0" timeOffset="70919.23">14049 9402 822,'0'0'139,"0"0"-128,0 0 42,0 0 17,0 0-23,0 0 3,0 0 9,0 0 3,83 21-14,-34-21-14,0-10-14,2-6-8,-1 1-2,-10 3-9,-9 5-1,-9 0-1,-9 5-19,-4 2-26,-9 0-34,0 0-106,0 4-122,-30 12-39</inkml:trace>
  <inkml:trace contextRef="#ctx0" brushRef="#br0" timeOffset="71121.81">14114 9711 818,'0'0'167,"0"0"-160,0 0 47,0 0 60,122-29-44,-52 6-29,-3 7-21,-9 4-18,-18 8-2,-16 4-2,-9 0-56,-5 0-97,-8 9-132,-2-9-179</inkml:trace>
  <inkml:trace contextRef="#ctx0" brushRef="#br0" timeOffset="71788.26">16138 9312 872,'0'0'120,"0"0"-118,0 0 49,0 0 29,0 0-28,0 0-15,156-58-22,-115 28-11,-11 0 3,-11-2 3,-4 1 2,-10-3-2,-5 2 4,0 5-2,-2 0 2,-17 8-1,0 6-2,-4 7 0,-1 6-3,-9 0-7,-1 22 4,-2 17-5,-2 9 2,2 10-1,5 5 0,5 0 0,10 3 1,7-1-1,9-5-1,0-6 1,9-8-1,22-13 0,9-6 1,12-11 4,1-10-3,4-6 1,4 0-1,-1-17 2,-6-6-4,-15 2-1,-10 7-13,-15-3-51,-14-3-97,0-6-324</inkml:trace>
  <inkml:trace contextRef="#ctx0" brushRef="#br0" timeOffset="72119.21">15982 8446 872,'0'0'54,"0"0"-31,0 0 69,0 0-48,0 0 10,160-64-7,-97 47-36,-7 3-8,-13 3-3,-10 0-9,-6 0-52,-8-6-62,-3-1-124,-3-5-80</inkml:trace>
  <inkml:trace contextRef="#ctx0" brushRef="#br0" timeOffset="72643.32">16604 7957 491,'0'0'126,"0"0"-73,0 0 105,0 0-66,0 0-60,0 0-10,18 5-5,-7 23 35,3 9-4,-6 2 8,1 6-22,0 5 10,-6 3-9,-1-2-8,-2 4-11,0-7-7,0-12-3,0-8-3,0-10-1,0-12 1,0-4-3,0-2 1,0 0 3,13-18 5,9-15-6,7-2-2,5 5-1,-1 3-1,0 10-2,3 2 2,-2 6 0,4 7-1,-5 2-1,-4 0 5,-8 0-5,-11 11 3,-7 12-1,-3 7 1,-11 8 2,-23 2 3,-11-1 0,-5-4-1,5-5-2,-1-5-2,9-10 1,10-7-3,8-5-3,2-3-25,11 0-24,3-21-54,3-7-101,0-10-139</inkml:trace>
  <inkml:trace contextRef="#ctx0" brushRef="#br0" timeOffset="72996.32">17179 7914 873,'0'0'68,"0"0"-26,0 0 25,0 0-57,0 0 34,0 0 16,36 131-16,-29-81-7,-1 0-4,-4 2-8,1 3-8,-3 0-4,0-2 0,0-9-5,2-8 1,2-12 1,4-6-8,0-8 5,3-5-5,7-5-1,3 0 0,4-7 3,2-11-4,-2-8-15,-5 0-38,-4 1-57,-12-1-101,-4 3-284</inkml:trace>
  <inkml:trace contextRef="#ctx0" brushRef="#br0" timeOffset="73207.95">17179 8226 889,'0'0'58,"0"0"-51,0 0 71,132-58 2,-74 43-44,-5 5-9,-16 3-21,-12 4-6,-15 3 0,-10 0-42,0 0-79,-5 0-189</inkml:trace>
  <inkml:trace contextRef="#ctx0" brushRef="#br0" timeOffset="73671.26">17643 9336 780,'0'0'141,"0"0"-131,0 0 66,0 0 13,117 4-12,-61-4-34,0 0-5,2-1-1,-10-8 4,-11-2-15,-12 6-18,-12 1-7,-9 1-1,-2 3 0,1 0-17,0-2-42,5-7-142,0-1-239</inkml:trace>
  <inkml:trace contextRef="#ctx0" brushRef="#br0" timeOffset="74144.14">18651 9340 960,'0'0'23,"0"0"-22,0 0 17,139-72-13,-96 46 0,-9-2-3,-10-2 1,-8-2 0,-12 4 2,-4 3 12,0 6 9,-7 4 4,-14 6-15,-8 4-8,-1 5 0,-4 0-4,1 6 0,4 15 7,0 7 0,4 6-1,2 6 5,4 4-1,9 4 0,5-1-4,5-3-5,0-8 2,15-7-2,14-4 3,7-11 7,7-9 11,3-5-2,6 0-6,-3-5-8,-3-16-2,-8 0-7,-9-2 0,-9-1-27,-9-1-62,-9-9-56,-2-3-202,0-7-286</inkml:trace>
  <inkml:trace contextRef="#ctx0" brushRef="#br0" timeOffset="74408.36">18472 8562 859,'0'0'99,"0"0"-85,0 0 20,0 0 36,0 0-6,129 0-40,-82-2-18,-5-6-6,1-4-1,-5-2-96,-5-6-170,-6-4-162</inkml:trace>
  <inkml:trace contextRef="#ctx0" brushRef="#br0" timeOffset="74959.58">19396 8163 831,'0'0'61,"0"0"-13,0 0 76,0 0-79,0 0-24,0 0-4,-93 7-3,60 20 6,-3 7 12,1 9-1,6 5-11,6-1-12,13 2-8,7-7 3,3-8-3,0-8-1,21-12 0,12-8-13,5-6-2,-1-4 10,3-21-4,-6-10 4,-5-8-5,-7-4 10,-6 3 0,-7 2 1,-7 9 1,-2 9 15,0 10 15,0 6 0,0 6 1,0 2 2,0 0-18,-6 10-15,-1 18 0,-3 15 2,6 6 2,4 6 2,0-3 2,0-6-5,8-5-4,12-10 6,4-9-6,-2-5 0,4-10 1,2-7 1,0 0-2,-1-2-3,-5-13-19,-6-6-20,-5-3-46,-4-2-103,-5-7-207</inkml:trace>
  <inkml:trace contextRef="#ctx0" brushRef="#br0" timeOffset="75289.65">19749 8027 813,'0'0'103,"0"0"-22,0 0 66,0 0-81,0 0-49,0 0-5,25 26 11,-14 18 8,-7 10-3,-4 10 3,0 10-11,0 1 3,0-6-16,0-10 3,6-8-4,11-16-5,3-5 2,3-10 2,0-8-1,4-7 2,2-5-5,3 0 0,-6-14-1,-1-11 0,-3-3-29,-6 0-27,-10-2-48,-6-2-159,-3 2-308</inkml:trace>
  <inkml:trace contextRef="#ctx0" brushRef="#br0" timeOffset="75501.16">19729 8283 959,'0'0'74,"0"0"-57,0 0 16,118 0 47,-50-1-31,3-7-14,-8-6-17,-8-4-1,-13-3-10,-15 1-5,-14 4 1,-13 2-3,0 4-59,-26 8-147,-17 2-321</inkml:trace>
  <inkml:trace contextRef="#ctx0" brushRef="#br0" timeOffset="76108.09">16063 10261 822,'0'0'81,"0"0"-74,0 0 84,0 0-24,0 0-12,193-17 25,-54 13-35,30-1-19,32-9 5,24 0-8,20-4-3,4-3-2,10 5-3,7-1 4,1 0 10,-4 0-5,-20-2-2,-29-1-6,-38 1 1,-39 0-5,-40-1 5,-30 1-9,-27-4 8,-15 2-3,-15 4 1,-2 0-11,-4 3-3,-4 2-3,0 0-39,0 3-40,-8-4-76,-28 3-429</inkml:trace>
  <inkml:trace contextRef="#ctx0" brushRef="#br0" timeOffset="76843.86">17447 10839 558,'0'0'152,"0"0"-105,0 0 67,0 0-2,0 0-66,0 0 5,-69-25-20,35 27-8,-2 18 0,-5 4-2,4 8 5,2 2-11,4 4-3,6 1-3,7-1-4,11-4 0,5-2-2,2-6-2,0-4 2,23-9-3,8-6 0,2-7 0,5 0-1,-3-18 1,-2-10-4,-10-4-2,-3-1 4,-4-6 2,-7 0 0,-6 6 0,-1 5 4,-2 9 6,0 10 11,0 4 6,0 3 6,0 2-6,0 0-15,0 9-9,-2 17-1,-5 7 6,2 6 2,5-6-3,0 1 0,0-8-2,20-1-1,7-4-4,4-9 0,3-3 0,-3-7-4,0-2-32,0 0-32,-2-12-118,-4-8-197</inkml:trace>
  <inkml:trace contextRef="#ctx0" brushRef="#br0" timeOffset="77009.16">17723 10989 1054,'0'0'42,"0"0"-39,117-50 2,-57 32 0,4 1-5,-8 5-76,-11 0-201,-10-4-51</inkml:trace>
  <inkml:trace contextRef="#ctx0" brushRef="#br0" timeOffset="77405.79">18213 10698 734,'0'0'258,"0"0"-247,0 0 27,0 0 60,9 124-46,3-78-19,-2 3-12,0-6-11,-4-2-1,-3-13-2,-3-10-6,2-8 1,-2-10 5,2 0-7,4 0 5,6-10 11,4-10-16,10-1 1,1 4-1,6 0 2,5 7-2,5 5 0,1 5 0,-5 0 1,-7 0-1,-12 11 4,-8 6 0,-12 2 3,0 2 13,-20 3 8,-18-2-3,-5-4-11,1-4-5,2-4-7,7-6 0,4-4-1,6 0-1,5 0-19,5-14-40,7-13-89,6-5-239,0-8-266</inkml:trace>
  <inkml:trace contextRef="#ctx0" brushRef="#br0" timeOffset="77637.64">18702 10604 1055,'0'0'60,"0"0"-54,149 14 104,-93 22-36,-9 13-27,-14 12 2,-10 7-26,-19 9 3,-4-1-9,-18-4-9,-22-4-2,-7-8-4,-2-12-2,2-12-9,1-9-38,-6-16-29,-4-8-80,-8-3-229,-12-5-326</inkml:trace>
  <inkml:trace contextRef="#ctx0" brushRef="#br0" timeOffset="78020.56">17058 10638 777,'0'0'120,"0"0"-63,0 0 107,0 0-87,0 0-38,0 0 11,-135 167 5,112-80-10,13 4 0,7-3-8,3-2-10,0-10-9,27-5-1,6-10-1,12-8-9,4-9-6,-5-9 1,-3-6 1,-10-9-6,-11-6-23,0-12-31,0-2-51,0-12-162,-4-32-514</inkml:trace>
  <inkml:trace contextRef="#ctx0" brushRef="#br0" timeOffset="78999.51">4216 13450 1123,'0'0'70,"0"0"-61,0 0 10,0 0 4,0 0-16,0 0-6,0 0-1,0-27-90,-6 34-92,-11 18-87,-10 9-160</inkml:trace>
  <inkml:trace contextRef="#ctx0" brushRef="#br0" timeOffset="79163.27">3900 14021 978,'0'0'77,"0"0"-67,0 0 22,0 0-32,0 0-26,0 0-108,105-31-141,-56 23-238</inkml:trace>
  <inkml:trace contextRef="#ctx0" brushRef="#br0" timeOffset="79297.97">4419 14011 829,'0'0'272,"0"0"-252,0 0-2,0 0-3,0 0-15,0 0-40,-4-3-333</inkml:trace>
  <inkml:trace contextRef="#ctx0" brushRef="#br0" timeOffset="79761.21">5391 13617 970,'0'0'170,"0"0"-141,0 0 2,0 0 17,0 0-17,-30 118 33,20-48-24,-1-1-13,2-2-11,3-11 4,4-10-4,2-13-5,0-2-4,0-5-1,17-8-4,4-4 0,12-2-1,9-10-1,4-2 0,11 0-3,-4 0-35,-3-11-38,-4-8-61,-13-8-214,-12-6-356</inkml:trace>
  <inkml:trace contextRef="#ctx0" brushRef="#br0" timeOffset="79937.17">5743 13655 1109,'0'0'0,"0"0"-35,0 0 28,0 0-2,145-98-93,-90 80-135,-5 1-214</inkml:trace>
  <inkml:trace contextRef="#ctx0" brushRef="#br0" timeOffset="80115.14">6263 13367 1116,'0'0'113,"0"0"-105,0 0 3,0 0 8,0 0 4,-6 116-3,6-76-16,0 3 1,0-4-5,0-3-7,0 0-66,0-9-124,8-10-207</inkml:trace>
  <inkml:trace contextRef="#ctx0" brushRef="#br0" timeOffset="80327.8">6600 13389 1165,'0'0'55,"0"0"-51,183-96 34,-103 66-3,-2 7-9,-12 12-18,-10 8-8,-16 3-20,-17 0-80,-17 0-87,-6 6-174,-15 2-128</inkml:trace>
  <inkml:trace contextRef="#ctx0" brushRef="#br0" timeOffset="80686.1">6488 13457 617,'0'0'476,"0"0"-437,-56 112 3,56-55 52,12 11-52,26 20 16,3 18-3,7 12-21,-6 9-4,-4 3-13,-9 8-1,-5 4-5,-6 1-3,-5 5 0,-3 3-1,-8-4-4,-2-16 0,0-11 5,0-27-4,4-7-3,17-11 1,0-12 3,6-19-2,7-13 0,6-9 5,7-17 1,13-5 6,6 0 5,1-3-13,1-6-7,-15-6 0,-4 7-53,-2-6-36,-7-8-88,-7-22-480</inkml:trace>
  <inkml:trace contextRef="#ctx0" brushRef="#br0" timeOffset="81084.08">8684 13234 159,'0'0'928,"0"0"-894,0 0-26,0 0 44,-24 126 9,22-61-18,2-1-13,0-2-17,0-4-12,6 1-2,3 1-16,-1 2-89,-8-6-170,0-7-252</inkml:trace>
  <inkml:trace contextRef="#ctx0" brushRef="#br0" timeOffset="81406.23">7844 14223 949,'0'0'68,"0"0"-68,0 0 5,0 0 28,195 20 62,-33-20-23,30 0-29,29 0-21,27 0 4,15-8 11,14-2-8,-1-3 0,-13-4-7,-24-1-1,-39 0 3,-39-4-11,-38 4 3,-36 0-9,-36 6-5,-25 3-1,-19 5-1,-7 4-20,0-1-22,-24-1-44,-23 0-161,-25-3-357</inkml:trace>
  <inkml:trace contextRef="#ctx0" brushRef="#br0" timeOffset="81929.2">8381 15165 1003,'0'0'65,"0"0"-53,0 0 63,15-116-33,19 62-24,3-11 6,-2 4-10,-7-1-11,-10 9 1,-16 16-2,-2 11 0,-2 7-1,-21 15-1,-6 4-1,-2 0-3,4 12-3,8 16 1,12 3 1,7 2-12,0 6-14,34-9-1,12 6 8,8-2 12,-3 0 11,-9 3 1,-13-2-2,-16-3 4,-13 2-2,0-8 0,-8 2 12,-21-2-1,-3-3-6,3-4-3,8-3-2,9-9-3,8-5-68,4-2-173,0 0-115</inkml:trace>
  <inkml:trace contextRef="#ctx0" brushRef="#br0" timeOffset="82344.45">8953 14802 930,'0'0'186,"0"0"-173,0 0-12,0 0 40,0 0 0,0 0-8,-23 135-9,28-99-15,7-1-6,-6 0-1,0-5-1,-6 2-1,0-5-38,0-4-57,0-3-76,0-5-98,0-1-82</inkml:trace>
  <inkml:trace contextRef="#ctx0" brushRef="#br0" timeOffset="82539.43">8820 15141 261,'0'0'839,"0"0"-818,0 0-20,0 0 7,95-104-1,-28 75 2,1 3-2,-8 6-7,-14 8-13,-12-1-92,-12 3-88,-8-2-129</inkml:trace>
  <inkml:trace contextRef="#ctx0" brushRef="#br0" timeOffset="82966.22">9522 14793 320,'0'0'675,"0"0"-649,0 0-19,0 0 76,0 0-36,0 0-11,-140 108-8,108-59-14,6-6 1,6-5-4,9-3-6,11 0-1,0-12-4,6-10-1,21-9-2,11-4-25,4-22 9,3-14 4,-3-4 4,-13 0-2,-9-4 10,-11 12 3,-7 4 4,-2 16 5,0 2 34,0 8-10,-2 2 0,-7 0-1,1 12-20,0 14 3,8 11-11,0 6 0,0-3-2,25-2-1,8-4-1,3-10 0,2-2 0,-4-8-52,-5-9-85,-10-5-190,-5 0-156</inkml:trace>
  <inkml:trace contextRef="#ctx0" brushRef="#br0" timeOffset="83190.16">9725 14698 1022,'0'0'81,"0"0"-72,0 0 21,183-26 39,-108 50-19,1 17 10,-7 10-21,-17 16-17,-23 5-7,-28 12-9,-1 0-1,-39-4-4,-19-5-1,-9-9-16,-2-12-42,-4-9-72,-3-24-137,4-16-202</inkml:trace>
  <inkml:trace contextRef="#ctx0" brushRef="#br0" timeOffset="83477.19">8639 14494 982,'0'0'45,"0"0"-38,-120 44 29,66 14 36,1 14-6,4 18-1,11 10-21,14 9-5,19-7-18,5-1-15,23-13-3,31-9-3,25-16-16,19-22-96,16-36-249</inkml:trace>
  <inkml:trace contextRef="#ctx0" brushRef="#br0" timeOffset="83941.83">10541 14610 905,'0'0'103,"0"0"-73,0 0 44,0 0 42,0 0-73,0 0-11,-91 110 7,72-40-10,7 15-2,0 2-6,6-2-3,6-8-10,0-19-5,8-10-2,12-12-1,7-12-7,4-9-37,5-15-53,-3 0-131,-2-21-235</inkml:trace>
  <inkml:trace contextRef="#ctx0" brushRef="#br0" timeOffset="84299.54">10726 15151 961,'0'0'97,"0"0"-87,0 0 28,11-104-10,24 60-16,4-9 16,-7 2-11,-6 3-9,-15 9 3,-9 11-1,-2 10 13,-9 4-19,-18 11 3,-6 3-7,0 0-4,6 12-1,11 7 4,14 8-4,2-1-23,18 6-26,24-6 10,12 1 31,4 5 12,-5-6-3,-13 6 4,-16 3 3,-12-7-3,-12 6 3,0-6 3,-27 2 2,-7-3-6,1-5-2,4-6-15,11-11-54,5-5-148,11 0-63</inkml:trace>
  <inkml:trace contextRef="#ctx0" brushRef="#br0" timeOffset="84527.86">11424 14772 1014,'0'0'170,"0"0"-154,0 0 3,0 0 47,0 0-28,0 0-6,-16 137-17,16-79-11,4-5-3,8 0 2,-1-7-3,-3 3-8,0-9-42,-2-4-76,-6-17-189,0-6-168</inkml:trace>
  <inkml:trace contextRef="#ctx0" brushRef="#br0" timeOffset="85041.45">11272 15186 851,'0'0'95,"0"0"-95,0 0-6,147-108 6,-76 77 0,-2 9-16,-9 5-175,-6-3-95,-14-1 114,-11-5-27,-6 0 151,-13 3 48,0 1 285,-6 7-54,-2 3-45,1 2 4,-3 6-54,0 0-24,0 4-36,2 0-54,0 16-11,4 22-1,0 10 18,-2 7-10,-1-3-11,0-3 0,2-13-7,-4-10 5,2-12-5,-3-10 0,4-4 1,4 0 1,7 0-1,8-16-2,5-2-4,8 4 4,-3 8 0,3 6 0,-5 0 0,-4 0-1,-7 16 2,-7 4 2,-13 7 6,0 1 5,-6 0 4,-24 2-4,-5-2-7,-2-6-4,-1-5-1,4-5-1,2-7 0,3-5-25,3 0-33,6-17-81,6-14-192,1-16-248</inkml:trace>
  <inkml:trace contextRef="#ctx0" brushRef="#br0" timeOffset="85283.58">12112 14734 983,'0'0'105,"0"0"-86,146-8 54,-91 40 12,-9 17-50,-6 13-2,-14 14-2,-13 4-14,-13 0-1,0-10-4,-13-9-4,-13-13 0,2-12-3,2-8-3,2-13-2,2-8-16,2-7-32,3-10-39,4-25-124,1-18-266</inkml:trace>
  <inkml:trace contextRef="#ctx0" brushRef="#br0" timeOffset="85731.44">12184 13718 1074,'0'0'19,"0"0"-16,198-31 4,-89 21 9,10 5 2,-8 1-7,-15-1-5,-25 4-6,-27-2 18,-17 3 22,-11 0 1,-5 18-3,-6 14 9,2 17-2,-1 18-8,3 12-2,7 16-11,5 13-3,6 8-9,4 8-10,1 5 9,-3-5-5,-11 6-3,-9-7 1,-9-1 1,0-6-3,-34-7 7,-12-15 1,-10-14 3,-13-22-7,-3-14-1,-7-21-3,5-15-1,0-8-1,12 0-18,13-31-43,13-19-38,14-14-79,15-19-362</inkml:trace>
  <inkml:trace contextRef="#ctx0" brushRef="#br0" timeOffset="86064.59">14018 13979 840,'0'0'177,"0"0"-118,0 0-15,0 0 47,114-31-44,-58 7-31,8 4-9,-3 2-7,-8 8-36,-17 8-112,-23 2-157,-13 0-122</inkml:trace>
  <inkml:trace contextRef="#ctx0" brushRef="#br0" timeOffset="86211.13">14083 14217 693,'0'0'231,"0"0"-178,0 0-22,0 0 73,0 0-30,145 6-46,-73-22-28,-6 2-11,-13-2-256,-19-7-374</inkml:trace>
  <inkml:trace contextRef="#ctx0" brushRef="#br0" timeOffset="86805.81">15612 14087 672,'0'0'292,"0"0"-243,0 0-41,0 0 26,139-100-20,-98 61 3,-13 3-6,-16 0-8,-9 4 3,-3 4 2,-4 3 7,-23 13 4,-5 5 11,-8 7-24,-4 7 1,0 26-2,3 6 11,7 14 0,13 1 10,7 9-13,11-4 3,3-2-8,5-7 1,26-11-2,3-7 3,9-9-1,4-15 7,8-8 3,3 0-11,-7-14-1,-4-14-7,-9-2-6,-12-8-69,-12-12-122,-14-13-349</inkml:trace>
  <inkml:trace contextRef="#ctx0" brushRef="#br0" timeOffset="87130.17">15389 13126 585,'0'0'109,"0"0"-59,0 0 41,0 0-25,0 0 27,0 0-35,147-58-9,-112 50-5,0-2-32,-6 3-11,-5 2-1,3-4-2,-3 4-64,3-2-77,0-6-92,-2-3-70</inkml:trace>
  <inkml:trace contextRef="#ctx0" brushRef="#br0" timeOffset="87555.45">15947 12709 707,'0'0'53,"0"0"0,0 0-2,0 0 18,0 0 28,4 133-38,3-85-3,-7 1-4,0-3-18,0-2-10,0-3-8,0-10-9,0-14-4,0-9-2,0-4 1,0-4-2,0 0 3,11 0 3,9-14-1,9-6-4,4 4-2,3 4-1,-2 6 0,-1 6 2,3 0-1,-7 2 1,-2 16-1,-10 4 2,-6 7 3,-11 2 0,0 8 1,-13 0 2,-25-2 1,-7-2 0,-1-8-8,1-5 1,9-10-1,5-10 0,6-2 0,8-5-16,8-21-30,9-18-93,0-5-159,9-4-186</inkml:trace>
  <inkml:trace contextRef="#ctx0" brushRef="#br0" timeOffset="87831.37">16433 12763 120,'0'0'924,"0"0"-884,0 0-18,0 0 34,0 0-5,0 0-5,48 133-12,-38-70-10,-4 2 12,2-5-16,1-2-4,1-7-6,1-10-3,5-9-2,1-11-3,8-11 3,6-10-3,2 0-2,1-17-4,-3-7-25,-4-6-37,-7-3-59,-15-6-194,-5-1-281</inkml:trace>
  <inkml:trace contextRef="#ctx0" brushRef="#br0" timeOffset="87998.94">16493 13048 777,'0'0'302,"0"0"-268,0 0 0,0 0 32,0 0-54,154-56 1,-86 38-12,-3 0-1,-11 3-74,-14 1-235,-16-4-325</inkml:trace>
  <inkml:trace contextRef="#ctx0" brushRef="#br0" timeOffset="88553.57">16838 13968 843,'0'0'99,"0"0"-69,0 0 88,0 0-18,120 22-34,-64-22-10,0-8-14,-5-6-9,-14 1-21,-9 4-6,-10 2-5,-5-3-1,0-1-30,5-3-36,4 0-140,3-2-238</inkml:trace>
  <inkml:trace contextRef="#ctx0" brushRef="#br0" timeOffset="89018.15">17822 13997 699,'0'0'192,"0"0"-178,0 0 10,0 0 48,137-40-52,-99 19 4,-5 1-14,-10-6 0,-3 0-6,-7-1 12,-5 0-2,-4 1 1,-4 4 3,0 0 8,0 8-18,-10-3 7,-13 8-8,-9 3-7,-6 6 2,-4 0-1,-1 10 0,5 19-1,5 10 5,6 7-3,8 10 6,7 0-2,8 3 2,4-10-2,0-7-3,16-9 3,13-9 5,8-12 5,10-7 9,9-5-1,4 0-13,-4-20-4,-9-4-6,-12 1-1,-14-3-14,-8-2-49,-13-6-66,0-3-162,0-7-191</inkml:trace>
  <inkml:trace contextRef="#ctx0" brushRef="#br0" timeOffset="89267.84">17699 13198 692,'0'0'174,"0"0"-108,0 0 48,123-56-17,-66 40-62,3 4-15,-9 6-16,-13-1-4,-7 0-52,-9-3-119,-3-4-206</inkml:trace>
  <inkml:trace contextRef="#ctx0" brushRef="#br0" timeOffset="89782.25">18519 12922 631,'0'0'59,"0"0"-37,0 0 101,0 0-79,0 0-21,-137 56 7,107-18 5,0 4 3,4 1 3,12-4-18,5 1-5,9-2-8,0-7-7,6-9-3,15-10 4,6-12-2,2 0 1,4-17-3,0-15-12,1-4 11,-3-3-1,-4-6 2,-6 3 1,-9 4 0,-6 12 12,-6 8 35,0 8 21,0 4-27,0 6-8,0 0-13,-8 4-14,-2 20-5,-3 6 3,5 2 2,6 5 1,2-2 1,0 1-2,4-1-2,15-8-2,3-5-3,3-3 1,-1-11-1,0-8-17,7 0-37,-2-7-46,3-18-108,-6-9-203</inkml:trace>
  <inkml:trace contextRef="#ctx0" brushRef="#br0" timeOffset="90067.16">18889 12693 856,'0'0'111,"0"0"-77,0 0 44,0 0-44,0 0 11,0 0 14,-9 149-28,18-95 11,0 6 3,-3-2-18,1 0-8,2-4-7,2-6-1,5-10-7,-1-8-4,6-11 1,-2-9-1,6-9 2,-2-1-2,1 0-22,1-23-27,-4-8-81,0-8-156,-8-7-236</inkml:trace>
  <inkml:trace contextRef="#ctx0" brushRef="#br0" timeOffset="90257.16">18880 12982 1045,'0'0'66,"0"0"-48,0 0 46,134-45-36,-49 28-6,-5-2-21,-14 6-1,-23 4 0,-26 4-113,-17 5-103,-25 0-183</inkml:trace>
  <inkml:trace contextRef="#ctx0" brushRef="#br0" timeOffset="90856.12">15120 14923 810,'0'0'181,"0"0"-174,0 0 51,0 0 80,0 0-89,0 0-26,252-58-2,-63 48 5,37-2-1,34 2-11,17-2 1,27 2 8,13-4-14,-4 5 2,-2 0 5,-21 0 8,-36-3-4,-36-4 5,-46 0-9,-47-2 0,-38 1-2,-38 5-9,-25 1-3,-14 2 0,-6 6-2,-2-3-16,7-4-50,11-4-87,5-11-445</inkml:trace>
  <inkml:trace contextRef="#ctx0" brushRef="#br0" timeOffset="91488.05">16071 15288 908,'0'0'105,"0"0"-68,0 0 53,-145 14 3,114 28-68,4 14 7,0 10-3,8 8-4,1 1 0,6-7-12,7-7 0,5-12-12,0-9 1,4-8-2,15-10-4,10-8-32,4-6-65,6-8-94,1-3-210</inkml:trace>
  <inkml:trace contextRef="#ctx0" brushRef="#br0" timeOffset="91911.75">16495 15466 559,'0'0'450,"0"0"-419,0 0 40,0 0 32,-121 18-81,90 14-7,0 9 0,-2-2 4,4 2-2,0-1-5,6 0-10,5-4 2,7-5-4,11-4 0,0-13-1,4-6-15,26-8-17,7 0 17,7-17 15,2-20 1,-4-4 0,-6 3 0,-11-3 2,-12 9-1,-9 12 6,-4 6 20,0 8 20,0 2-5,0 4-4,0 0-10,0 0-25,0 18-2,-2 9 4,0 4-1,2 1-2,0-4-1,9 2 1,15 0-2,2-5-3,6-4-47,3-3-37,2-2-142,-8-6-222</inkml:trace>
  <inkml:trace contextRef="#ctx0" brushRef="#br0" timeOffset="92057.05">16815 15793 704,'0'0'454,"0"0"-426,0 0-8,150-110 26,-80 88-46,-4 8-50,-9 0-212,-11 0-236</inkml:trace>
  <inkml:trace contextRef="#ctx0" brushRef="#br0" timeOffset="92429.15">17371 15441 261,'0'0'866,"0"0"-812,0 0-24,0 0 39,-4 107-43,4-59-5,0 1-13,0-3-1,0-6-2,0-13 2,0-10-6,0-13 2,0-2-2,0-2-1,0 0 2,9 0-2,13-11 1,9-1 1,3-8-2,2 9 0,3 1 1,-6 5 3,-6 5-4,-9 0-1,-7 0-2,-9 19 3,-2 3 3,0 0 8,-17 5 8,-12 0-5,-10-5 4,3-8-10,1-2-1,4-6-7,2-6 1,4 0-1,1-2-19,4-17-49,4-10-123,6-7-303</inkml:trace>
  <inkml:trace contextRef="#ctx0" brushRef="#br0" timeOffset="92650.01">17658 15325 1234,'0'0'58,"125"-9"-39,-46 39 71,-4 30-43,-13 16-23,-20 12-8,-21-4-5,-21 0-3,-9-1 2,-31-9 0,-3-15-8,3-15 0,7-16-2,13-20-27,9-8-82,9-58-280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12:32:43.5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2636 1371 519,'0'0'58,"0"0"79,0 0-29,0 0-36,0 0 18,0 0-16,0 0-3,-13-44-8,13 44-22,0 0-32,0 24-9,0 13 2,0 14 15,0 9-4,0 5-5,2 1-1,0-2 0,-2-3-3,0-3 0,0-8-1,0-6 2,0-14-3,-2-8-1,2-12 2,0-8-2,0-2 1,0 0 2,0 0-3,23 0 1,10-2 10,9-14 3,1 0-6,-1 0-6,0 4-3,-3 4-7,-2 0-67,3 1-82,-5-5-211,-4-7-265</inkml:trace>
  <inkml:trace contextRef="#ctx0" brushRef="#br0" timeOffset="384.78">3550 1168 938,'0'0'130,"0"0"-112,0 0 23,0 0-17,0 0 8,159-23 19,-70-1-8,-5 0-32,-8 5-4,-13 10-7,-14 4-7,-13 5-45,-19 0-115,-15 9-114,-2 8-131</inkml:trace>
  <inkml:trace contextRef="#ctx0" brushRef="#br0" timeOffset="712.22">3585 1217 798,'0'0'173,"0"0"-142,0 0 90,0 0-62,0 0-52,-19 104-1,50-16 34,2 26-3,-1 15-12,-9 8-16,-1 4-1,-7-2-7,-7 0 4,-4-11-3,-4-18 3,0-17 0,0-18 1,0-9 4,0-8-6,0-12 7,0-11-10,10-12 1,13-8-2,12-9 1,8-6-2,14 0 1,12-21-12,3-11-102,-3-7-218,-11-3-394</inkml:trace>
  <inkml:trace contextRef="#ctx0" brushRef="#br0" timeOffset="1170.38">5138 1369 627,'0'0'198,"0"0"-104,0 0 45,0 0-50,0 0-49,0 0-3,-143-44-16,114 44 0,-3 0 0,3 12-12,3 16-4,-4 14-3,8 14 1,4 15 1,12 8-1,6 2 3,0-2-5,13-10 7,10-4-6,1-7-2,0 0 0,-6 0 0,-5 4-29,-9 1-87,-4-5-95,0-10-47,-25-14-101</inkml:trace>
  <inkml:trace contextRef="#ctx0" brushRef="#br0" timeOffset="1315.13">4538 2252 811,'0'0'137,"0"0"-124,56-145 35,18 79-18,26-6-25,6 1-5,0 6-10,-11 10-226,-20 11-181</inkml:trace>
  <inkml:trace contextRef="#ctx0" brushRef="#br0" timeOffset="1540.8">5505 1421 514,'0'0'624,"0"0"-591,0 0 8,0 0-6,0 0-27,-63 163 7,41-74 9,9 2-12,4 0-3,5-7-6,4-4-3,0-4 0,11-7-4,17-6-50,7-5-115,-2-21-133,-4-17-167</inkml:trace>
  <inkml:trace contextRef="#ctx0" brushRef="#br0" timeOffset="1811.28">5779 1535 881,'0'0'274,"0"0"-260,0 0-14,0 0 0,18 150 38,-13-58 0,-1 3-20,1 4-10,1-7-5,8-14 3,3-16-5,8-13-1,2-21 3,0-10-3,0-14-7,3-4-36,4 0-30,2-26-81,-7-11-202</inkml:trace>
  <inkml:trace contextRef="#ctx0" brushRef="#br0" timeOffset="2012.53">5783 1967 991,'0'0'93,"0"0"-89,0 0-4,0 0 0,165-69 0,-109 54-44,-6 1-178,-15-3-93</inkml:trace>
  <inkml:trace contextRef="#ctx0" brushRef="#br0" timeOffset="2258.97">6263 2046 742,'0'0'156,"0"0"-152,0 0 60,0 0-26,142-17-22,-94-1-16,-7 0-62,-6 4-248</inkml:trace>
  <inkml:trace contextRef="#ctx0" brushRef="#br0" timeOffset="2549.15">6896 1816 809,'0'0'345,"0"0"-325,0 0 8,0 0 14,-122 98-29,99-51-6,3 5-4,11 0-2,7-4 0,2-4 0,5-7-1,21-11 0,8-7 0,8-6-1,5-6-2,-1-5 0,-3-2-87,-9-12-57,-13-20-303</inkml:trace>
  <inkml:trace contextRef="#ctx0" brushRef="#br0" timeOffset="2799.4">6805 1492 1037,'0'0'130,"0"0"-124,146-20 33,-65 20 8,4 27-3,-4 17-21,-10 17-11,-22 9 2,-21 11-10,-23 6 10,-5 8 8,-20-1-4,-16-2-8,-4-5 4,-2-12-11,-3-16-3,7-14-8,6-22-84,11-23-232,-1-16-478</inkml:trace>
  <inkml:trace contextRef="#ctx0" brushRef="#br0" timeOffset="3524.92">7654 1884 719,'0'0'131,"0"0"-93,0 0 61,0 0-41,0 0-39,0 0-5,100-75-6,-71 99-4,-8 17-3,-8 17 15,-7 12 3,-6 8-13,0-8 6,0-8-9,0-17-3,7-14-2,7-17-22,1-14-22,12-4 10,6-40 34,6-12-4,-5-12-39,-2-2 13,-12 12 16,-9 9 16,-6 13 3,-5 14 31,0 8 30,0 10 23,0 4 9,-2 0-38,-1 0-34,3 16-24,0 18 0,0 10 8,0 6-6,5 2-1,17 1 4,5-8-4,6-4-1,1-6-31,-1-11-54,3-10-131,-9-14-157</inkml:trace>
  <inkml:trace contextRef="#ctx0" brushRef="#br0" timeOffset="3785.21">8628 1620 1118,'0'0'104,"0"0"-94,0 0 35,-111 158-19,92-77-12,13 4-4,6 5-6,0-6-3,6-11 1,21-8-2,7-16-8,4-23-55,2-11-65,2-15-87,-3-10-145</inkml:trace>
  <inkml:trace contextRef="#ctx0" brushRef="#br0" timeOffset="4036.89">8949 1642 971,'0'0'180,"0"0"-179,-4 116 9,4-43 41,0 6-24,6 8-16,12-3-3,1-3-4,2-13-4,4-18 1,0-14-1,4-18-7,2-12-40,-2-6-26,4-9-2,0-17-63,-8-13-140</inkml:trace>
  <inkml:trace contextRef="#ctx0" brushRef="#br0" timeOffset="4232.14">8849 2083 936,'0'0'163,"0"0"-158,0 0-3,0 0 1,139-70-3,-71 42-34,-1-1-181,-18 0-156</inkml:trace>
  <inkml:trace contextRef="#ctx0" brushRef="#br0" timeOffset="4440.97">9399 2143 848,'0'0'148,"0"0"-146,0 0 50,0 0-26,166-46-21,-106 24-5,-5-4-207,-8 2-232</inkml:trace>
  <inkml:trace contextRef="#ctx0" brushRef="#br0" timeOffset="4683.08">9975 1859 880,'0'0'225,"0"0"-199,0 0 4,0 0 18,-106 138-22,105-89-15,1 0-4,0-5-5,19-3 0,11-11-2,7-14-1,6-11-34,3-5-40,-1-5-49,-7-23-152,-15-8-246</inkml:trace>
  <inkml:trace contextRef="#ctx0" brushRef="#br0" timeOffset="4945.14">10069 1610 1045,'0'0'62,"0"0"-53,155-12 33,-85 27-2,-4 26-3,-10 13-12,-18 11-10,-19 7 3,-15 4-7,-4 0 5,-8 0-9,-16-8 1,0-15-3,3-9-5,1-23-1,7-12-46,2-9-72,2-11-63,2-34-230</inkml:trace>
  <inkml:trace contextRef="#ctx0" brushRef="#br0" timeOffset="5357.3">10186 1267 978,'0'0'117,"0"0"-113,148-41 12,-57 21 29,11 3-8,3 5-12,-5 6-16,-10 6-8,-21 0 1,-20 2-2,-14 19-2,-8 11 2,-6 9 0,-4 13 19,-1 16 14,-1 11 1,6 16-5,3 14-4,7 11 3,3 13-10,-3 5 6,-2-2-9,-10-5 4,-11-14-3,-8-13-5,-16-12 5,-28-12-1,-12-14 0,-7-16 5,-5-21-12,-4-17 0,3-14-7,4 0-1,16-23-21,9-11-29,16-8-27,21-12-80,3-10-429</inkml:trace>
  <inkml:trace contextRef="#ctx0" brushRef="#br0" timeOffset="5610.17">12112 1976 1123,'0'0'136,"0"0"-113,159-25 18,-75 4 4,-1-2-28,-7 7-17,-16 4-13,-24 5-81,-23 4-150,-13 3-243</inkml:trace>
  <inkml:trace contextRef="#ctx0" brushRef="#br0" timeOffset="5792.49">12224 2336 704,'0'0'317,"0"0"-231,149-20 46,-63-7-57,2-6-47,-8-3-4,-12 5-9,-23 6-15,-19 9-11,-22 6-56,-4-1-110,-34 3-356</inkml:trace>
  <inkml:trace contextRef="#ctx0" brushRef="#br0" timeOffset="6519.22">8778 2810 181,'0'0'112,"0"0"-31,0 0 24,0 0 62,0 0-46,0 0-5,9-72-2,-9 72-28,0 0-30,0 0-17,0 14-31,4 27-5,4 23 3,8 20 50,-2 13-7,-1-1-19,-2-4-6,0-4-2,-1-10-6,0-8-9,-3-9-6,-2-13 2,-1-7-3,-4-12-8,0-4-49,0-11-91,-4-5-64,-17-9-78,-7 0-68</inkml:trace>
  <inkml:trace contextRef="#ctx0" brushRef="#br0" timeOffset="6760.53">8537 3583 223,'0'0'514,"0"0"-415,0 0-70,0 0-6,0 0 43,97 116 40,-44-56-36,-6 9-24,1-1 6,-4-6-15,-3-10-18,-8-16-7,-9-16 7,1-15-2,0-5-3,8-30 2,16-37 7,9-27-11,3-6-12,-3 5-7,-14 27-70,-15 31-154,-19 16-346</inkml:trace>
  <inkml:trace contextRef="#ctx0" brushRef="#br0" timeOffset="8340.63">7576 5150 491,'0'0'116,"0"0"-107,0 0-5,0 0-4,0 0-12,0 0 6,0 0 1,96-107-13,-82 72 18,-6 6 8,-2 7 19,-3 7 26,-3 10 11,0 5 8,0 0 9,0 0-16,0 0-32,0 8-26,0 20-6,4 14 5,6 12 26,1 8-14,5 3-5,3 3-1,4-3-5,1-8-4,3-11-1,0-16-1,-1-16 0,1-14-1,2 0 1,2-34 0,-4-22-1,-5-10-6,-9-5-9,-11 6 8,-2 8-9,0 13 7,-6 12 7,-7 12 2,1 9 8,4 2 11,1 9 7,1 0-9,4 0-14,-2 6-3,4 23-3,0 10-2,0 9 4,12 1 1,11-3-5,0-7 4,4-8 1,0-9-7,2-14-19,-4-8-24,-5 0-26,0-28 63,-4-8-14,-5-4-25,-7-5 23,-4 4 7,0 4 17,0 9 5,-6 12 2,-1 12 24,5 4 33,2 0-35,0 2-24,0 26 3,0 13-3,4 6 16,7 3-5,5-4-6,-3-3-1,-1-13 8,-4-14-3,-4-9-1,-1-7 1,1 0 14,1-29 25,2-17-22,-1-11-20,5 1-4,1 12-4,3 8 3,5 14-3,-3 12 2,3 8-5,2 2-6,-4 12 2,1 19 9,-4 12 0,-1 6 0,-2-2 3,-1-4-6,-1-13 3,1-12-1,-2-12-7,5-6 1,0-15-51,3-22 58,6-13 1,-1-4-1,-5 3-37,-3 7 16,-5 12 21,-7 9 0,-2 14 0,0 7 35,0 2 30,0 0-23,-11 20-35,2 8-5,2 5 0,7 6 10,0 2-9,0 0-1,19-5 1,4-8-3,11-12-1,2-11-10,4-5-27,2-26 28,0-16-5,-6-13-47,-7-1 25,-14-4-7,-9-6 17,-6-4 27,-8-2 8,-21 9 3,1 17 37,-1 18 35,7 14-8,6 12-25,0 2-16,5 19-11,6 24-17,5 21-5,0 14 4,12 7 1,21-3 3,7-10 0,8-9-3,2-15 0,4-16-6,-5-12-6,-6-16-23,-6-4-41,-6-20-17,-11-21-143,-11-1-217</inkml:trace>
  <inkml:trace contextRef="#ctx0" brushRef="#br0" timeOffset="8462.16">8541 4809 634,'0'0'0,"0"0"-274</inkml:trace>
  <inkml:trace contextRef="#ctx0" brushRef="#br0" timeOffset="8634.64">9005 4967 1093,'0'0'58,"0"0"-37,180-93 93,-105 53-88,-8 13-21,-12 11-5,-24 16-76,-27 0-144,-14 35-382</inkml:trace>
  <inkml:trace contextRef="#ctx0" brushRef="#br0" timeOffset="9008.28">8026 6517 987,'0'0'39,"0"0"-24,0 0 49,96-140-18,-58 73-27,-9 6-8,-9 8-7,-15 16-4,-5 16-16,0 13-8,-22 8-24,-4 0 16,0 24 15,2 6-19,8 2 13,13 1 15,3-4-6,10-3-12,23 0-15,9-6 5,8 0 36,-6 2 5,-6 0 1,-12 5 8,-13-1-1,-13 4-6,0 0 4,-13-2-11,-16-5-70,-4-14-49,4-9-158</inkml:trace>
  <inkml:trace contextRef="#ctx0" brushRef="#br0" timeOffset="9750.8">8450 5997 946,'0'0'64,"0"0"-61,0 102 71,0-42-19,3 7-31,11 2-9,2-4-6,3 0-4,0-9 0,4-14-2,1-16 0,2-14-3,4-12-20,1-12-22,3-30-7,-3-16-2,-4-5-18,-8 7 6,-5 13 51,-7 17 12,-7 14 2,0 9 17,-7 3 38,-9 0-25,-3 15-15,3 12-7,5 5 3,3 2 8,8 1-10,0-6-3,19-5-1,10-4-6,6-11-1,5-9-27,7 0-9,-2-18-25,-3-17-8,-9-4 11,-12-2 23,-8 7 24,-7 8 11,-6 14 7,0 7 51,0 5 63,0 0-38,0 27-37,5 15-17,6 12 15,4 11-13,8 9-12,-1 4 7,1 5-13,-3-3-2,-4-10-7,-6-12-3,-7-16 2,-3-18-3,0-18 1,0-6-1,-3-28-24,-16-26-14,-1-23 24,-1-17-10,8-4-24,8 2-7,5 11 39,12 20 16,21 18 1,7 18 37,1 13 9,-4 13 4,-3 3-14,-7 15-16,-8 17 0,-9 9 1,-10 3-9,0 5-6,-10-5-5,-18-2 0,-9-6-2,-5-7-2,-9-4-37,-9-7-44,-11-8-122,-12-5-227</inkml:trace>
  <inkml:trace contextRef="#ctx0" brushRef="#br0" timeOffset="9894.35">8407 6334 1053,'0'0'110,"37"-102"-110,23 41 0,9 3 0,4 11-49,-1 13-211,-3 6-266</inkml:trace>
  <inkml:trace contextRef="#ctx0" brushRef="#br0" timeOffset="10493.1">9839 5920 1015,'0'0'41,"0"121"26,10-44 27,2 8-52,4 0-17,1 6-7,1-1-6,3-2-3,-2-12-4,1-14-3,1-22-1,-6-19 0,3-18-1,-7-3-14,0-21-8,-6-22 16,-5-13-2,-3-12 0,-25-8-11,-9-5-12,8 8-3,12 7 18,13 13 16,4 11 2,8 2-2,21 6 4,7 12 0,4 12 15,2 10 3,-4 10 1,-4 26-12,-10 10-2,-11 5 2,-12 2-8,-1-7 5,0-12-7,-10-14 0,-4-18 4,-5-2-4,4-34-1,3-12-5,12-8 5,0 2-6,12 8 6,17 6 0,5 12 1,3 14-1,1 12 0,0 0 6,-6 28 5,-6 8 11,-8 2-11,-7-3 6,0-6-9,-2-12 7,2-14-7,4-3-2,7-23-2,6-20 7,12-10-10,0-2-1,-5 1-31,-6 0-73,-17-3-308</inkml:trace>
  <inkml:trace contextRef="#ctx0" brushRef="#br0" timeOffset="13339.13">14014 1855 794,'0'0'75,"0"0"-71,0 0-4,0 0 38,0 0-19,0 0-11,58 101 10,-23-101-3,3-1 16,5-19-5,-5-6-4,-5 0-3,-11 2 8,-9-2-3,-5-1 20,-8-1-20,0-4-2,0 5-4,-12 2-6,-3 7 4,-5 6-4,-5 4-8,-2 8-4,-4 0 0,-3 3 0,1 26-4,2 12 3,2 14-3,6 13 1,6 10 0,11 5 3,6-4 1,0-12-1,16-11 2,18-17-2,9-15 0,10-14 0,10-10 4,5-6 5,2-32 2,-3-7 1,-14-1-10,-17 4-2,-14 8-19,-17 0-61,-5 4-198,-7-4-247</inkml:trace>
  <inkml:trace contextRef="#ctx0" brushRef="#br0" timeOffset="13627.11">13840 1359 345,'0'0'664,"0"0"-620,0 0-22,0 0 36,0 0-34,0 0 2,159-70-3,-111 58-23,-3 4-17,-7 2-128,-9 0-174,-7-2-177</inkml:trace>
  <inkml:trace contextRef="#ctx0" brushRef="#br0" timeOffset="13909.19">14674 935 900,'0'0'185,"0"0"-174,0 0 22,0 0 16,-152 95-36,115-24-1,8 8 9,6-4-1,17-7-7,6-10 7,0-12-4,10-8-10,17-9 0,6-9-6,7-6 0,8-10-2,1-4-56,2 0-105,-6-9-233</inkml:trace>
  <inkml:trace contextRef="#ctx0" brushRef="#br0" timeOffset="14264.14">14919 1444 909,'0'0'160,"0"0"-149,0 0 63,69-137-22,-34 82-37,0 6 15,-10 3-21,-9 10-6,-11 14 11,-5 8-8,0 3 1,-18 11-6,-10 0-2,-5 0 0,4 18-4,10 3-9,10 5 9,9 2-14,0 6-10,28 4 14,15 2 15,7 0-2,-2-3 2,-5-4 3,-7-3-3,-17-1 2,-15-1 5,-4 2 5,-10 3-2,-29 4 1,-3-5-6,0-4-5,7-8-36,8-12-97,6-8-198</inkml:trace>
  <inkml:trace contextRef="#ctx0" brushRef="#br0" timeOffset="15695.21">16022 1588 726,'0'0'135,"0"0"-71,0 0 57,0 0-44,0 0-70,0 0-6,-29 104 7,25-33 48,-3-3-38,3-3-2,-1-2 0,1-13-2,4-6-1,0-12 2,0-10-9,9-6-1,18-6-3,4-2 1,6-1-1,8-2-2,0-3-6,1-2-86,1 0-81,-3-14-149,-5-18-233</inkml:trace>
  <inkml:trace contextRef="#ctx0" brushRef="#br0" timeOffset="15882.41">16537 1557 1028,'0'0'42,"0"0"-38,174-19 6,-87 4 18,0 1-19,-6 4-9,-12 5-63,-19-1-224,-21-5-138</inkml:trace>
  <inkml:trace contextRef="#ctx0" brushRef="#br0" timeOffset="16189.18">16599 1546 910,'0'0'30,"0"0"9,0 0 29,-39 128-32,39-51 18,0 14 1,0 26-11,5 11-1,0 9-13,-5-1-11,2-12-13,2-20 3,0-17-5,5-17 18,1-19-8,9-16-7,-2-12 1,8-12-7,8-8 3,8-3-3,5 0-1,0-6-12,-3-11-55,-2 2-96,-8-5-232,-7 1-144</inkml:trace>
  <inkml:trace contextRef="#ctx0" brushRef="#br0" timeOffset="16504.28">17725 1729 1076,'0'0'66,"0"0"-59,-133-37 96,89 37-44,1 6-42,5 22-13,9 10 0,6 12-3,10 10-1,9 8 1,4 11 3,0 4-2,10 2 3,9-1-4,-2-3-1,-3-7-18,-13-8-62,-1-8-128,0-11-99,-28-15-32,-7-17-42</inkml:trace>
  <inkml:trace contextRef="#ctx0" brushRef="#br0" timeOffset="16798.25">17175 2592 392,'0'0'239,"0"0"-57,0 0 23,0 0-73,-38-111-88,98 68-41,25-11-2,17-8 0,12-18-1,2 0-4,-5-2-45,-6 7 18,-18 17 7,-24 14-13,-30 13 36,-24 11 1,-9 6 34,0 4 50,-15 6-1,-11 4-41,0 0-6,-5 25-15,4 21-3,4 20-6,8 19 4,9 12 1,6-1-16,0-7-1,0-15 0,2-18-32,13-18-56,10-16-77,4-22-133,6 0-176</inkml:trace>
  <inkml:trace contextRef="#ctx0" brushRef="#br0" timeOffset="17012.55">18209 1951 951,'0'0'219,"0"0"-190,0 0 5,-13 109 2,6-28 12,7 12-23,0 3-10,0-17-8,5-9-5,17-23-1,3-18-1,10-15 0,3-14-8,4 0-39,1-21-48,-10-9-68,-11 0-211</inkml:trace>
  <inkml:trace contextRef="#ctx0" brushRef="#br0" timeOffset="17136.57">18156 2430 777,'0'0'138,"0"0"-93,0 0-14,0 0-31,113-79-48,-51 45-97,-6 1-137</inkml:trace>
  <inkml:trace contextRef="#ctx0" brushRef="#br0" timeOffset="17337.13">18530 1985 723,'0'0'149,"0"0"-74,0 0 3,141 8-24,-82 26 17,-3 10-15,-11 8-10,-16 9-21,-16 4-19,-13 5 5,-2 0-7,-27-4-4,-6-11-9,-3-17-33,7-15-141,2-20-86,3-3-173</inkml:trace>
  <inkml:trace contextRef="#ctx0" brushRef="#br0" timeOffset="17661.12">18648 1596 957,'0'0'18,"126"-58"1,-40 36-3,-1 8-1,-3 11-12,-8 3-3,-10 15 0,-15 31-3,-12 21-10,-16 25 13,-3 20 23,-9 26 41,1 11 15,0 6-19,-1-7-16,-5-18 6,-4-21-13,-8-12 0,-36-15 33,-21-7-32,-9-12-9,-13-15-11,-3-16-9,-1-20-9,-8-12-11,-7-27-60,-1-41-136</inkml:trace>
  <inkml:trace contextRef="#ctx0" brushRef="#br0" timeOffset="18430.9">12359 4659 855,'0'0'160,"0"0"-146,0 0-13,0 0 10,145-37 12,-68 16-23,-2 6-40,-5 4-174,-18 8-202</inkml:trace>
  <inkml:trace contextRef="#ctx0" brushRef="#br0" timeOffset="18586.17">12483 4923 956,'0'0'98,"0"0"-98,0 0 46,0 0 19,0 0-46,0 0-14,214-73-5,-98 23-4,-8 2-168,-14 10-296</inkml:trace>
  <inkml:trace contextRef="#ctx0" brushRef="#br0" timeOffset="18946.13">13789 4923 1025,'0'0'81,"0"0"-61,98-128-17,-58 73 34,-9 7-5,-11 4-21,-9 2 0,-11 6-3,0 8-7,-14 7 4,-16 16 7,-8 5-1,-9 16-3,-7 32 12,-2 20 2,4 18 10,9 13-13,14 0 4,20-8-8,9-13-4,20-17-9,31-22 2,17-15-2,9-21-1,10-3-1,-4-27 0,-3-15-19,-13 0-31,-18 0-66,-14 1-114,-23 0-165</inkml:trace>
  <inkml:trace contextRef="#ctx0" brushRef="#br0" timeOffset="19170.2">13515 4311 912,'0'0'166,"0"0"-159,0 0-6,0 0 18,0 0-4,159-116-15,-102 101-25,-6 8-226,-11-2-178</inkml:trace>
  <inkml:trace contextRef="#ctx0" brushRef="#br0" timeOffset="19412.03">14239 3970 992,'0'0'150,"0"0"-140,-116 90 57,94-44 11,11 7-42,9 1-25,2-4-2,8-8-6,17-12-1,4-8-2,5-14-8,1-8-37,7 0-39,3-6-108,-5-8-191,-5 6-263</inkml:trace>
  <inkml:trace contextRef="#ctx0" brushRef="#br0" timeOffset="19724.9">14539 4321 749,'0'0'275,"0"0"-230,0 0 48,21-141-22,-7 95-37,1-1-2,3-2-21,-3 1-5,-3 8-3,-10 11-2,-2 14 0,0 9 0,-2 6 0,-16 0-1,-3 4-3,4 20-6,6 6 5,11 2-2,0 3-2,36-1-4,8-5 5,7 0 7,-2-1-2,-10 0 4,-20 2 10,-13 5 1,-6 2 1,-19 4 9,-22 0-11,-5-3-9,3-3-3,3-12-3,9-9-86,7-14-356</inkml:trace>
  <inkml:trace contextRef="#ctx0" brushRef="#br0" timeOffset="22500.86">15644 4375 568,'0'0'64,"0"0"-48,0 0 81,0 0-12,0 0-13,0 0 3,0-18-14,0 18 4,0 4-26,0 30-16,0 20 15,0 22 13,0 12-22,0 4-8,0-1-6,0-5-3,0-9-3,0-9-5,-5-12 1,3-8-4,-4-12-1,5-14 0,1-10-1,-3-12-19,1 0-23,-6-12-22,-1-20-57,2-8-156,0 2-19,1 2-97</inkml:trace>
  <inkml:trace contextRef="#ctx0" brushRef="#br0" timeOffset="22720.85">15463 4542 721,'0'0'129,"0"0"-111,0 0 55,0 0 5,0 0-35,162-81 22,-93 61-22,-6 0-23,-12 4-15,-8 6-5,-16 3-18,-8 0-50,-7 7-73,-12 0-104,0 0-141</inkml:trace>
  <inkml:trace contextRef="#ctx0" brushRef="#br0" timeOffset="22952.16">15527 4877 780,'0'0'127,"0"0"-125,0 0 42,0 0 78,0 0-52,134-6-35,-76-15-7,-2 2-15,-7 7-13,-11 0-6,-9 7-78,-9 1-107,-7 1-175</inkml:trace>
  <inkml:trace contextRef="#ctx0" brushRef="#br0" timeOffset="23282.51">16330 4388 847,'0'0'213,"0"0"-194,0 0-15,-146 93 79,111-35-20,2 11-22,11 5 5,6 5-11,9-2-15,7-2-10,0-12 3,5-8-9,19-15-3,0-12 0,4-6-1,-4-7-13,-2-10-39,1-1-56,-4-4-99,4 0-149,-3-12-211</inkml:trace>
  <inkml:trace contextRef="#ctx0" brushRef="#br0" timeOffset="23663.21">16481 5085 804,'0'0'65,"0"0"-56,58-135 120,-32 77-70,6-1-24,-5 1-17,-4 13 1,-13 15-6,-10 16-1,0 8 1,-6 6 7,-21 0-13,-6 14-7,-3 14 1,3 6-2,6 1 1,11-3 0,12-5 1,4 2-1,18-5-6,22-2 3,11-6 4,9-2-1,2-2 2,-5 2-1,-11 2 0,-13 7 7,-14-2-5,-15 7 3,-4 4 8,-2 3 5,-25 0-10,-3-3-1,0-4-8,3-5 1,3-13-1,5-8-17,-2-2-57,7-10-82,3-22-196</inkml:trace>
  <inkml:trace contextRef="#ctx0" brushRef="#br0" timeOffset="23941.21">16945 4432 1047,'0'0'91,"0"0"-84,181-5 11,-110 44 80,-10 11-48,-11 12-29,-18 12-3,-17 10 3,-15 4-8,0 1 0,-22-7 0,-12-8-2,-3-12-3,-5-9-3,-3-12-5,3-14-1,2-15-32,5-12-54,10 0-127,-1-29-283</inkml:trace>
  <inkml:trace contextRef="#ctx0" brushRef="#br0" timeOffset="24645.55">15732 4456 396,'0'0'92,"0"0"-85,0 0 37,0 0 52,0 0-28,0 0 1,-44-13-7,44 16-13,0 22-10,0 20 66,0 13-33,0 10-4,3 7-11,0 8-25,-3 1 4,0-3-9,0-3-7,0-8-4,0-8-4,-8-8-8,-1-8 1,-2-11-3,1-13 0,8-12-1,-2-10 0,0 0-2,-3-25-13,-1-13-51,4-12-66,4-2-86,0-6-122</inkml:trace>
  <inkml:trace contextRef="#ctx0" brushRef="#br0" timeOffset="24917.47">15608 4456 740,'0'0'211,"0"0"-192,0 0 15,0 0 34,0 0-18,129-81 3,-67 60-8,1 0-21,-9 9-7,-12 7-5,-13 5-12,-11 0 1,-7 0-1,-9 0-4,-2 0-45,0 0-49,0 9-23,-7 1-133,-11 0-141</inkml:trace>
  <inkml:trace contextRef="#ctx0" brushRef="#br0" timeOffset="25244.21">15569 4930 804,'0'0'137,"0"0"-133,0 0 102,0 0 6,0 0-90,0 0-10,77-35-1,-21 14 6,2 2-11,-6-2 2,-9 8-1,-11 1-3,-17 10-1,-8 0-3,-7 2 0,-5 0 4,-31 16 1,-10 12-5,-14 5 0,0 3-1,-3-1 0,10-7 0,13-9-12,15-6-35,23-11-53,2-2-182,29-12-287</inkml:trace>
  <inkml:trace contextRef="#ctx0" brushRef="#br0" timeOffset="26815.35">18024 5007 514,'0'0'482,"0"0"-476,0 0 13,0 0 16,177 6 45,-74-6-34,11 0-2,3-8-12,-12 2-13,-19 6-19,-24 0 0,-19 0-23,-18 14-70,-19-2-108,-6-3-99,-11-6-276</inkml:trace>
  <inkml:trace contextRef="#ctx0" brushRef="#br0" timeOffset="27045.22">18586 4746 760,'0'0'121,"0"0"-116,127 12 141,-60 21-17,-3 10-66,-12 9-23,-15 3-20,-14 1 1,-17-4-14,-6 0 0,-4 0 2,-25-7-6,-4-1-3,1-8-20,8-14-81,13-6-129,11-10-184</inkml:trace>
  <inkml:trace contextRef="#ctx0" brushRef="#br0" timeOffset="27369.32">19723 4941 1140,'0'0'69,"34"-153"-66,-15 79 14,-8 6 48,-9 12-49,-2 12-15,0 15 9,-4 16-10,-13 6-3,-10 7-4,-4 0-8,-3 19-1,3 7 2,13 7 8,18 5 1,0 1-8,40 5 1,13 0 12,8-4 3,-4 1-3,-9-6 0,-13 1 0,-15 2-1,-13-6 0,-7 1-5,-7-3-53,-19-4-68,-3-10-85,4-12-52,7-4-254</inkml:trace>
  <inkml:trace contextRef="#ctx0" brushRef="#br0" timeOffset="28563.39">20158 4814 818,'0'0'143,"0"0"-97,0 0 37,0 0-54,115-108-25,-82 66-1,-8 2-1,-16 2-2,-9 7-2,0 8 2,-24 11 4,-5 12 4,-2 0 10,-5 9-2,2 26-3,6 7 4,5 8-2,12 4 3,11 2-2,0-6-11,20-10-2,18-14-1,11-13-2,7-13 1,4 0-1,0-30-11,1-11-14,-11-8-4,-5 0 8,-14 1 17,-13 8 4,-9 8 3,-9 13 4,0 7 23,0 11 8,-2 1-18,-12 0-16,0 18-4,1 12 0,3 7-1,5 2 1,5 1 4,0-3-4,7-2-6,17-9 6,10-9-12,8-15-17,5-2-2,7-10 3,-6-23-7,-5-4 15,-10 0-1,-13 2 21,-11 3 5,-9 13 17,0 7 38,0 10 8,0 2-38,-9 0-11,-2 24-19,5 8 1,0 4-1,6-2 0,0-2-3,3-5 2,14-9-2,6-9-9,6-9-15,5 0 5,-1-9 2,-4-22 0,-4-4 0,-11-6 20,-14-1-1,0 9 1,-12 4 0,-17 12 0,-5 8 0,-1 9 0,4 0-3,5 0-1,14 2-4,12 2-27,0-1-24,15-3-40,22 0 51,13 3 40,1-1 8,3 4 0,-8 4 1,-1 4 0,-4 4 31,-10 4 22,-7 2-17,-10 0-21,-12 1 1,-2-8-8,0-3 0,0-10-5,-6-4 4,5-1 9,1-30-17,5-7-1,24 0-1,6 2 2,6 12 5,0 9 14,-1 10 26,-2 5-4,-3 0-9,-9 16-13,-12 10-11,-8 2-4,-6 6-4,0 0-2,-6-2-75,-8-1-57,7-16-179,7-11-109</inkml:trace>
  <inkml:trace contextRef="#ctx0" brushRef="#br0" timeOffset="28928.57">21934 4557 502,'0'0'588,"0"0"-564,0 0 70,0 0-13,-114 71-54,93-28-15,4 0-9,13-7-2,4-11-2,0-5-14,9-17-22,15-3 3,10-10-16,6-26 29,3-10 0,-8-8 4,-10-6 16,-10-7 1,-15-7 12,0-3 32,-7 2 3,-11 17 1,1 24 10,6 19 6,4 15 5,-2 17-34,3 37-29,1 25 3,5 20 12,0 8-1,2-3-17,16-2-3,4-1 0,1-6-29,-8 1-46,-15-3-61,0-11-358,-42-5-312</inkml:trace>
  <inkml:trace contextRef="#ctx0" brushRef="#br0" timeOffset="30881.15">19669 6445 763,'0'0'508,"0"0"-508,0 0-11,103-165 11,-26 91 6,2-4-6,-17 2-4,-18 5 1,-23 13-4,-21 16-26,0 15 20,-29 18 12,-11 9-6,-3 0 6,3 26 1,9 6-1,16 9-3,15 5 2,0 3-10,35 4-22,14 0-28,0 0 22,-7 1-36,-16-2-29,-11 2 12,-15-8 74,-2-9 19,-21-9 0,1-11 18,9-10 42,8-7-4,5-7 15,16-30-61,27-13-10,11-13-10,11-3-23,-1-4-18,2-5 26,-6-2 25,-11 4 1,-14 7 15,-15 8 2,-15 12-6,-5 8 12,-2 6 33,-18 8-5,0 10-16,-3 4 0,6 5-4,1 5-7,3 0-1,3 0-17,4 13-3,2 11-2,4 6 1,0 3-3,0 6 1,0-1 2,2 3-3,6-2 5,0 5 2,-2 2-1,1 3 0,-3 1 4,0 2-5,-1-3 10,-1-3-8,-2-7-6,3-8 7,-1-11-8,0-11 1,-2-9 2,4 0 2,1-11-4,3-22 10,6-6-9,4-2 1,0 5-3,4 8 0,2 8-3,-3 10 1,-1 8 0,-5 2 2,-1 2-6,-3 20 5,0 3 1,-2 4 2,0-3 1,4-4-2,3-6-1,2-10 0,8-6 0,4 0 0,10-11 0,-5-19-3,-4 1 1,-8 3-9,-11 8 11,-7 6 1,-3 7 0,-2 2 4,0 3 4,0 0-2,0 0 2,0 12-9,0 4-6,0 2 6,0-3 0,3-2-1,15-5 1,6-8-7,8 0-4,3-1-3,3-22-16,-1-7 9,-8-4 18,-8-4 3,-5 0 1,-7 4 2,-5 10 13,-2 10 14,0 9 9,-2 5-6,0 5-13,0 31-13,0 15 1,2 22 7,5 11-5,0 14-4,1 13 2,6 9-1,-2 8-5,2 1-2,3-13 1,5-19 0,2-30-1,3-25-1,2-27-1,0-15-5,2-13-3,-6-27 1,-7-6 5,-18-11-2,0-6 4,-31-13-2,-16-8-4,-5 2 3,4 5 2,7 9 0,15 6 1,14 3 0,12 0-5,0-2-7,18-1-9,14-4 7,5-4-12,3-2 0,3 3 8,-3 6 20,-2 8 0,-10 6 15,-9 12 2,-13 4 7,-6 10-10,0 7 0,-8 8 10,-11 8 0,0 0-9,-4 18-7,3 20-5,3 14 2,3 12-1,9 4-2,5 5 0,0-7-2,11-8-1,16-10 0,4-15-1,7-13-2,7-17-5,1-3 4,4-16 0,-5-17-11,-7-6-2,-8-1 6,-5 2 0,-10 9 10,-6 10 2,-8 5 0,-1 10 6,0 1 9,0 3-3,0 0-5,0 0-4,0 11-3,0 11-1,0 7 0,0 2 1,0-1-1,7 1 1,8-11 0,3-1-1,-1-9-2,1-10-2,3 0 4,3-8 1,-3-16 0,3-7 0,-4 2 0,-4-2 0,-4 8 0,-2 4 1,-6 10-1,-4 2 1,0 6 0,0 1 0,0 0-1,0-2 0,-6-2-3,-6-3-3,7-1-4,5-3 0,0-2 4,0 3-2,19 5 5,8 2 1,2 3 2,4 0 0,2 4 1,-3 14 2,-9 5-1,-4 7-2,-12 2 1,-7 2 0,0 2-1,0-4-7,-6-8-62,-4-10-87,4-14-218</inkml:trace>
  <inkml:trace contextRef="#ctx0" brushRef="#br0" timeOffset="31336">22524 5863 92,'0'0'1163,"0"0"-1145,0 0 7,0 0 37,0 0-48,-104 139-12,92-89-2,6-5-4,6-6-14,0-13-2,0-10-12,16-14 0,11-2-5,6-24-12,0-16 16,-1-9 22,-10 6 11,-9 4 5,-7 12 18,-2 8 21,-4 14 8,1 5 3,2 19-20,3 34-22,7 20 9,3 26-3,-3 15-4,-1 15-8,-8 11 9,-4 4 0,0-9-14,-24-17 3,-12-26 12,-7-36 0,-2-30 3,-1-26-6,2-4-4,4-29 0,7-17-10,8-9 0,7-3 0,9-2-11,7 6-35,2 3-16,0 2-40,0 0-148,0-1-340</inkml:trace>
  <inkml:trace contextRef="#ctx0" brushRef="#br0" timeOffset="31671.23">21394 5999 900,'0'0'110,"0"0"-103,154-76 40,-78 46-32,-2 4-15,-12 1-106,-13 6-197,-20 1-345</inkml:trace>
  <inkml:trace contextRef="#ctx0" brushRef="#br0" timeOffset="31781.25">21914 5664 776,'0'0'51,"0"0"-48,0 0-3,0 0-115,0 0-255</inkml:trace>
  <inkml:trace contextRef="#ctx0" brushRef="#br0" timeOffset="31907.41">21276 5606 978,'0'0'142,"-118"-10"-110,84 9 54,19-3-27,13 4-59,2 0-51,2 0-353</inkml:trace>
  <inkml:trace contextRef="#ctx0" brushRef="#br0" timeOffset="32334.97">21365 7624 1065,'0'0'127,"0"0"-117,0 0 23,-58 151 62,58-87-68,2 0-18,12 0-5,-4-2-4,-1-2-3,-9-2-46,0-6-61,-10-9-134,-19-15-95</inkml:trace>
  <inkml:trace contextRef="#ctx0" brushRef="#br0" timeOffset="32903.42">21122 7749 480,'0'0'136,"31"-131"-43,12 96 145,6 16-64,2 16-82,-5 3-23,-14 18-16,-10 17-27,-12 7-15,-10 0 3,0 2-8,-22-5-1,-5-8-5,-2-10-4,4-4-27,3-7-31,6-10-55,8 0-73,8-20-92,0-12-39,13-6 151,16 3 170,5 3 17,6 6 121,1 6 11,6 11-6,5 9-19,-1 0-2,-7 16-40,-8 16-36,-15 4-26,-4 0-3,-14-4-11,-3-5 1,0-12 1,0-7-5,-7-8 8,2 0-4,3 0 8,2-17-14,0 3-1,9-1-2,17 4 2,6 2 2,4 6 1,1 3 1,-1 0 3,-1 0-3,-1 1-4,0 1 2,-3-2-1,-7 0 2,-4-6 1,-7-11 4,-7-8 12,-6 4 10,0 2-6,-10 3-5,-14 6-14,-8 8-4,0 2-1,7 0 0,9 9-47,12 5-61,4-2-160,15-12-184</inkml:trace>
  <inkml:trace contextRef="#ctx0" brushRef="#br0" timeOffset="33251.15">22362 7614 970,'0'0'291,"0"0"-265,4 112 40,-4-40 37,0 16-66,0 11-18,0 5-3,0-2-9,0-2-7,0-10-5,-11-18-19,-5-14-20,3-26-17,-1-29-25,6-9-73,4-44-61,4-22 44,0-23 127,0-13 49,0-20 6,0-9 13,18 11 31,15 22 20,11 32 66,6 32-22,-8 26-15,-13 14-51,-16 2-31,-13 33-12,0 5 2,-31 9-7,-9-3-10,-2-4-73,4-8-50,13-8-101,17-12 15,8-11-76</inkml:trace>
  <inkml:trace contextRef="#ctx0" brushRef="#br0" timeOffset="34065.26">22496 7810 271,'0'0'184,"0"0"-36,156-154 7,-105 97 4,-8 8-31,-12 16-37,-16 13-37,-8 15-19,-7 5 9,0 0 5,-24 25-36,-3 10-9,0 9 1,4 2-1,8 2 6,8-2-6,7-1-4,0-12 0,20-5-3,9-12 0,9-11-3,5-5-8,3-13 3,-1-18 8,-5-7-9,-9 1-6,-9 3 11,-8 7-11,-10 10 16,-4 5 2,0 6 2,0 3 13,0 3 4,0 0-12,0 0 0,0 9-7,0 11-1,12 4-2,7-2-1,6-4-1,4-7-1,4-4-8,6-7-16,1 0-5,4-20-2,-1-6 5,-6-1 8,-5 0 21,-8 2 3,-3 2 0,-6 2 18,-2 8 20,-1-4-6,1-1-17,0-4 0,-3-5-12,-2-5-1,-4-3 2,-4 1-3,0-1-1,0 14 5,0 7 6,-2 10 10,-8 4-1,0 13-7,1 26-10,5 11-1,4 11-2,0-1 0,2-6-3,18-6 0,5-17-29,6-11 7,4-15-16,3-5 5,3-18 9,-1-12 11,-5 0 1,-4 6 9,-8 8 6,-10 10 0,-2 6 6,-2 0 11,0 25 6,5 18 8,3 7-13,3 4-17,5 4 1,0 0-1,-4 3 0,-4-3 0,-11-2 1,-6-4-2,0 0 5,-23-2 15,-14-6-1,-3-2-5,-4-10-4,4-10-9,8-9-1,3-13-6,6-2-66,4-37-101,2-19-209,-4-22-237</inkml:trace>
  <inkml:trace contextRef="#ctx0" brushRef="#br0" timeOffset="34178.26">23537 7399 547,'0'0'469,"0"0"-440,35-132 11,16 96 30,12 8-70,4 14-72,-2 10-293</inkml:trace>
  <inkml:trace contextRef="#ctx0" brushRef="#br0" timeOffset="34335.02">24199 7611 441,'0'0'774,"0"0"-758,0 0-12,0 0-4,0 0-7,0 0-142,-58 4-327</inkml:trace>
  <inkml:trace contextRef="#ctx0" brushRef="#br0" timeOffset="49780.03">3307 9270 16,'0'0'729,"0"0"-602,0 0-15,0 0-49,0 0-50,0 0-7,0 0 4,-20 83 16,20-50 2,-4 6-1,-1-2 7,-4 7-1,-2 1-7,0 1 2,0-7-10,0-2-8,1-5-2,4-8-1,4-6-3,2 2 0,0-6-3,0 1 1,6-4-1,14-3-1,8-2 4,3-6 3,4 0-2,1 0-1,-3 0-4,-2-6-18,0 5-74,-5-3-105,-2-3-177</inkml:trace>
  <inkml:trace contextRef="#ctx0" brushRef="#br0" timeOffset="50089.08">3437 9022 198,'0'0'580,"0"0"-518,0 0-27,0 0-3,0 0 13,133-5 0,-73 5-23,1 0-14,-10-2-8,-2 0-92,-15-5-205</inkml:trace>
  <inkml:trace contextRef="#ctx0" brushRef="#br0" timeOffset="50311.31">3998 8671 897,'0'0'104,"0"0"-98,0 0 2,0 0 5,0 0 52,45 122 20,-36-76-34,-7 6-25,-2 4-18,0 0-6,0-2-2,0-5-5,2-11-118,16-13-150,4-12-148</inkml:trace>
  <inkml:trace contextRef="#ctx0" brushRef="#br0" timeOffset="50552.08">4580 8831 1106,'0'0'46,"0"0"-33,0 0-12,128 0 31,-60 0 3,5 0-20,-4 0-7,-5-6-8,-14 4 0,-16 2-54,-14 0-110,-20 0-158,0 0-109</inkml:trace>
  <inkml:trace contextRef="#ctx0" brushRef="#br0" timeOffset="50933.64">4504 8978 781,'0'0'167,"0"0"-124,0 0 52,0 0-49,0 0-35,0 0 2,13 137 40,10-58-7,-5 15-9,-1 10-10,-5 17-8,-3 5-13,-9 7 0,0 7-2,0-9-4,-9-10 6,-7-20-3,3-23 3,1-20 4,6-15 2,6-8-4,0-9-7,0-2 1,20 2 1,11-1-2,9-4 0,8-4 3,0-4 0,4-1-3,-6-1 0,-3-1-1,-6 0-33,-3-7-81,-1-3-198,-6-17-344</inkml:trace>
  <inkml:trace contextRef="#ctx0" brushRef="#br0" timeOffset="51519.28">5333 10024 798,'0'0'127,"0"0"-122,0 0 25,0 0 39,0 0-20,156-78-28,-111 39-16,-7 4 0,-15 7-2,-17 5-3,-6 5 6,0 6-3,-19 2 11,-9 4-5,-10 6-7,-2 0 6,3 2-1,-2 21-7,6 9 2,4 5 1,9 12-2,8 3 2,10 6 5,2-2 1,7-5-1,22-11-3,12-8 11,5-13 2,8-6-2,-1-13-4,-2 0-1,-2-4-4,-9-16-7,-7-6-12,-8-3-99,-9-3-129,-14-6-209</inkml:trace>
  <inkml:trace contextRef="#ctx0" brushRef="#br0" timeOffset="51752.4">5233 9479 1034,'0'0'49,"0"0"-44,0 0-5,0 0 15,128-21 1,-69 11-15,-5 1-1,-10-2-181,-5-1-179</inkml:trace>
  <inkml:trace contextRef="#ctx0" brushRef="#br0" timeOffset="52043.29">5942 9126 1078,'0'0'39,"0"0"-35,0 0 50,-121 146-17,111-96-9,5-2-8,5-2-3,0-5-15,7-5 8,11-9-6,-1-4-4,8-5 1,0-6 2,-1-4-3,4-2-9,5-4-70,0-2-120,0 0-162</inkml:trace>
  <inkml:trace contextRef="#ctx0" brushRef="#br0" timeOffset="52425.31">6181 9587 718,'0'0'248,"0"0"-154,0 0-25,0 0-41,0 0-4,74-106-13,-45 61 2,6-1-4,-6-2 3,-7 2-1,-10 6 3,-10 10-4,-2 10 0,-2 5 4,-21 8-13,-6 7 2,-4 0-6,-1 2 3,5 18-7,5 0-2,11 3 6,7 0-6,6-2 3,10 5-2,24-3 2,15-2 2,8-2 3,3-1 1,-6 3 1,-11-3-1,-18 1 0,-12 6 0,-9 0 8,-4 8 6,-19 4-2,-14-2-2,-5-1-7,3-6-2,4-9-1,2-8-58,6-11-92,8 0-332</inkml:trace>
  <inkml:trace contextRef="#ctx0" brushRef="#br0" timeOffset="52927.3">7055 9583 1056,'0'0'111,"0"0"-106,0 0 5,0 111 32,3-40-6,4 8 3,0 1-20,2-5-9,0 0-7,-1-11-1,-3-9-2,5-13-3,-5-12-49,-2-10-108,-1-16-133,-2-4-102</inkml:trace>
  <inkml:trace contextRef="#ctx0" brushRef="#br0" timeOffset="53102.67">7052 9636 634,'0'0'285,"0"0"-268,105-104 7,-45 78 29,4 5-35,-1 7-16,-5 10-2,-13 4-6,-10 0-131,-12 7-53,-14 13-129</inkml:trace>
  <inkml:trace contextRef="#ctx0" brushRef="#br0" timeOffset="53297.32">7139 9972 544,'0'0'382,"0"0"-354,0 0-1,0 0 27,0 0-17,0 0 35,163 13-36,-96-36-24,-7 0-12,-9 2-40,-11 1-177,-13 3-176</inkml:trace>
  <inkml:trace contextRef="#ctx0" brushRef="#br0" timeOffset="53544.99">7728 9583 592,'0'0'572,"0"0"-549,0 0-3,0 0 43,-48 102-22,42-45 1,2 2-14,1-2-4,3-1-8,0-2-7,0-2-7,7-3 0,9-1-2,1-9-4,6-5-49,1-3-62,8-9-110,-3-9-190</inkml:trace>
  <inkml:trace contextRef="#ctx0" brushRef="#br0" timeOffset="53905.32">8016 10217 419,'0'0'429,"0"0"-367,25-123 73,-2 63-34,5-2-54,4 0-3,-4 8-18,-6 13-14,-11 12-2,-11 10-1,0 8 6,-13 4 8,-14 7-22,-4 0 1,-3 0-3,6 18 1,7 1-1,8 1 0,11 4-1,2 0-1,4 0-1,27 2 1,7-4 2,5-7 1,5 2 1,-2-5-1,-9 3 1,-10-1-1,-12 7 0,-9-1 0,-6 6 1,0 4 3,-15 2-2,-12-1 0,-2-8-2,3-2-14,1-9-51,2-12-67,6 0-133,0-7-63</inkml:trace>
  <inkml:trace contextRef="#ctx0" brushRef="#br0" timeOffset="54166.36">8390 9665 924,'0'0'74,"0"0"-64,129-18 118,-84 34-61,-12 24-33,-9 9-3,-11 6 4,-10 7-15,-3 3-5,-4 0-3,-17-4-2,-1-8-8,5-14-1,1-13 1,5-10-2,-2-14-36,1-2-57,5-2-47,1-28-175,-4-17-205</inkml:trace>
  <inkml:trace contextRef="#ctx0" brushRef="#br0" timeOffset="54555.16">8619 9328 1013,'0'0'47,"0"0"-45,149-40 57,-68 28-3,8 2-35,3 5-4,-8 5-6,-8 0-9,-18 9 1,-18 21-2,-16 10-1,-10 10 3,-13 13 7,-1 7 11,0 8 16,0 8-8,4 6-8,11 10 2,9-1-7,3-1-2,2-6-2,-6-3 1,-6-13 6,-16-5-14,-1-10 26,-12-7-21,-26-3-1,-9-12 4,-7-10-10,-8-11 4,0-16-5,-4-4-2,11 0-4,7-24-23,15-9-35,10-6-29,21-12-141,2-7-276</inkml:trace>
  <inkml:trace contextRef="#ctx0" brushRef="#br0" timeOffset="54775.5">9930 9803 789,'0'0'414,"0"0"-398,123-38-2,-66 18 36,-1-2-30,-7 2-14,-11 6-6,-11 7-28,-17 7-142,-10 0-181,0 0-160</inkml:trace>
  <inkml:trace contextRef="#ctx0" brushRef="#br0" timeOffset="54938.36">10035 10120 761,'0'0'279,"0"0"-240,0 0 30,120-38 15,-57 2-62,-5 1-16,-9 9-3,-14 9-3,-15 11-51,-15 0-212,-5 3-311</inkml:trace>
  <inkml:trace contextRef="#ctx0" brushRef="#br0" timeOffset="55868.57">11823 8992 775,'0'0'67,"0"0"-17,0 0 113,0 0-112,0 0-24,0 0 3,-85-67-8,60 74-10,-4 28 2,-2 20-5,3 19 10,7 16 0,7 8 0,12-1 13,2-7-13,0-12-6,18-8-6,5-9-3,-6-10-4,-1-3 0,-7-4-4,-9-2-32,0 0-72,0-1-84,-20-11-183</inkml:trace>
  <inkml:trace contextRef="#ctx0" brushRef="#br0" timeOffset="56034.27">11359 9779 764,'0'0'67,"0"0"-55,80-120 71,-6 71-31,13-2-33,7-2-11,-3 4-8,-7 3-4,-8 3-119,-14 11-104,-16 3-208</inkml:trace>
  <inkml:trace contextRef="#ctx0" brushRef="#br0" timeOffset="56230.16">12118 9200 712,'0'0'127,"0"0"-85,0 0 136,0 0-90,0 0-66,0 0 4,-65 156 16,57-81-8,4 2-16,2 0-4,2-1-12,0-11 0,0-7-4,6-14-33,15-14-73,1-12-81,2-13-96,-2-5-197</inkml:trace>
  <inkml:trace contextRef="#ctx0" brushRef="#br0" timeOffset="56477.32">12333 9372 963,'0'0'103,"0"0"-75,0 0 11,0 0-4,5 139 32,-3-65-34,0 4-15,0-1-6,2-11-4,6-14-4,3-15-3,5-10 0,-1-10 4,8-17-5,2 0-1,2-3-23,0-21-36,-6 2-72,-8-7-167,-11 1-231</inkml:trace>
  <inkml:trace contextRef="#ctx0" brushRef="#br0" timeOffset="56643">12359 9705 913,'0'0'30,"0"0"-25,0 0-5,128-62 0,-66 43-40,-8 5-167,-10-1-349</inkml:trace>
  <inkml:trace contextRef="#ctx0" brushRef="#br0" timeOffset="56829.08">12797 9777 1001,'0'0'61,"0"0"-61,0 0 0,0 0 24,0 0-11,149-24-13,-94 2-11,-3-2-172,-7-1-156</inkml:trace>
  <inkml:trace contextRef="#ctx0" brushRef="#br0" timeOffset="57024.95">13307 9515 826,'0'0'90,"0"0"-9,0 0 25,-100 124-32,91-86-15,9-1-35,0-9-14,16-7-7,12-7-1,4-7-2,4-7-7,1 0-65,-2 0-82,-3-19-156,-14-1-110</inkml:trace>
  <inkml:trace contextRef="#ctx0" brushRef="#br0" timeOffset="57263.37">13291 9346 843,'0'0'109,"0"0"-32,0 0 61,123-53-73,-54 67-20,3 21 1,-6 11-17,-10 10-5,-14 8-5,-19 9 3,-19 3-4,-4 0 1,-17-2-12,-22-5-2,-3-11-4,0-10 3,7-14-4,10-12-19,11-22-46,14 0-69,0-41-269</inkml:trace>
  <inkml:trace contextRef="#ctx0" brushRef="#br0" timeOffset="57979.23">14223 9432 535,'0'0'353,"0"0"-306,0 0-33,0 0 54,0 0-14,0 0 0,105 119-32,-96-60-2,-4-1-3,-5 0-8,0-9-5,0-9 1,0-9-3,0-13-2,0-10 0,14-8 1,11 0 1,4-30-2,5-12-4,-1-9-13,-4 1-9,-4 0 3,-9 8 9,-6 13 10,-7 6 4,-3 11 8,0 4 14,0 5 21,0 3-14,-3 0 1,-3 7-13,0 20-13,0 12 3,6 5-2,0 1 1,12-1-3,11-5-3,6-5 0,2-3-2,0-8-47,2-12-112,-1-11-189,-1-2-183</inkml:trace>
  <inkml:trace contextRef="#ctx0" brushRef="#br0" timeOffset="58216.22">15133 9270 908,'0'0'84,"0"0"-46,0 0 112,0 0-91,0 0-27,-121 139 10,98-63-8,11 0-12,6-1-12,6-4 4,0-13-9,8-8-4,15-9-1,4-9-1,2-13-51,3-14-89,2-5-124,-3-17-203</inkml:trace>
  <inkml:trace contextRef="#ctx0" brushRef="#br0" timeOffset="58457.7">15407 9293 886,'0'0'280,"0"0"-251,0 0-20,11 109 72,-2-39-33,0 9-14,-2 3-9,-1 0-10,-1-8-4,2-12-9,1-13-1,3-15-1,5-17 0,3-10 0,2-7-9,6-17-12,1-14-21,2-5-60,-7 4-93,-11 4-225</inkml:trace>
  <inkml:trace contextRef="#ctx0" brushRef="#br0" timeOffset="58614.54">15345 9743 583,'0'0'459,"0"0"-435,0 0-21,0 0 2,118-72-5,-56 50-15,-4-3-178,-4 2-236</inkml:trace>
  <inkml:trace contextRef="#ctx0" brushRef="#br0" timeOffset="58792.83">15818 9789 1013,'0'0'96,"0"0"-92,0 0 1,0 0 25,117-17-30,-59-3-10,7-6-98,0-1-175,-4-7-143</inkml:trace>
  <inkml:trace contextRef="#ctx0" brushRef="#br0" timeOffset="59001.28">16446 9511 792,'0'0'188,"0"0"-135,0 0 70,-132 125-47,112-84-16,7 1-19,13-4-12,0-4-16,9-7-6,20-10 1,4-6-1,5-11-6,5 0 3,-4-11-4,-1-9-9,-11-4-61,-4-4-117,-13-4-254</inkml:trace>
  <inkml:trace contextRef="#ctx0" brushRef="#br0" timeOffset="59251.34">16502 9272 948,'0'0'117,"0"0"-89,118-11 72,-45 24-28,8 20-27,1 14-2,-13 12-2,-13 11-8,-18 11-9,-28 8-6,-10 7-1,-10 15-1,-32-1-3,-12-11 2,-4-16 6,2-32-17,5-21-3,8-20-2,10-10-9,6 0-45,3-26-52,-3-15-180,-7-11-681</inkml:trace>
  <inkml:trace contextRef="#ctx0" brushRef="#br0" timeOffset="60286.37">17649 9707 925,'0'0'70,"0"0"-57,0 0-13,0 0 44,144 26 3,-63-26 7,9 0-20,-8 0-11,-13 0-19,-19-2-4,-21 2-25,-14 0-74,-15-2-135,0-8-26,-9-8-65</inkml:trace>
  <inkml:trace contextRef="#ctx0" brushRef="#br0" timeOffset="60497.07">18075 9400 629,'0'0'86,"0"0"-44,0 0 95,165 40-25,-111 9-30,-11 9-7,-15 10-33,-17 2-17,-11-3-8,-4-1-3,-26-6-3,0-6-9,-3-10 6,8-12-8,7-12-4,11-10-81,7-10-151,2-14-238</inkml:trace>
  <inkml:trace contextRef="#ctx0" brushRef="#br0" timeOffset="62297.33">19448 9656 635,'0'0'114,"0"0"-38,0 0 119,0 0-139,0 0-49,-4 107 19,4-40 14,0 1-26,2 6-9,5 0-3,-4 2-2,-3-4-4,0-8-82,-1-11-135,-16-19-130</inkml:trace>
  <inkml:trace contextRef="#ctx0" brushRef="#br0" timeOffset="62507.33">19482 9585 961,'0'0'44,"0"0"-44,0 0 51,0 0-9,124 54-17,-114-11-10,-10 8-15,-2-3-3,-23-8-101,-2-10-108,0-16-82,8-14-231</inkml:trace>
  <inkml:trace contextRef="#ctx0" brushRef="#br0" timeOffset="62883.82">19787 9593 641,'0'0'62,"0"0"-44,0 0 122,118 84-37,-106-40-52,-10 0 0,-2-8-27,0-7-12,0-12-5,0-8-3,0-9-1,0 0 0,0-12 16,0-17-12,0-2-7,15-1-5,8 9 3,-1 11 2,0 12 0,-2 0-6,1 4 0,-2 17 2,-1-2 4,2-3 0,2-2 0,5-7 0,2-7 1,-2 0 3,0-2-4,-8-19 8,-2-1 3,-7-2 12,-10 0 1,0 4-9,0 3-8,-19 5-7,-4 3-3,3 5-63,3 4-88,8 0-123,9 0-69</inkml:trace>
  <inkml:trace contextRef="#ctx0" brushRef="#br0" timeOffset="63225.31">20439 9607 704,'0'0'105,"0"0"-3,41 116 117,-27-55-114,-3 13-52,-2 12-7,-5 8-20,-4-1-19,0-5-4,0-14-2,-2-16-1,-11-16-1,0-17-23,1-22-30,2-3-11,-4-40-9,5-25-8,4-20 49,5-26 22,0-7 8,10 6-2,20 15 5,6 33 15,3 26 53,0 18 18,-3 12-34,-3 8-6,-6 0 0,-11 14-21,-11 14-19,-5 9 1,-10 5-3,-21 2-4,-3 0-18,1-6-68,8-9-111,10-17-214</inkml:trace>
  <inkml:trace contextRef="#ctx0" brushRef="#br0" timeOffset="63385.18">20971 9886 811,'0'0'356,"0"0"-346,0 0-9,0 0-1,0 0-9,0 0-141,-15-22-314</inkml:trace>
  <inkml:trace contextRef="#ctx0" brushRef="#br0" timeOffset="63923.34">21367 9603 995,'0'0'84,"0"0"-34,0 0 65,0 0-85,0 0-26,0 0 11,-8 123-2,6-68-8,2-1-1,0-6-3,0-9 0,0-11 0,17-14 0,13-14-1,5 0-6,7-25 2,4-14-9,-9-3 2,-6-1-4,-8 3-3,-14 7 8,-7 8 7,-2 9 3,0 9 4,0 7 7,0 0-1,0 0-10,0 7 2,0 11-2,0 3 2,0-4-2,0-5 0,-2-2 0,2-5 0,0-5-5,0 0 5,6 0 0,19-7-1,4-5 4,4 0-5,-2 11 5,0 1 0,-4 0 2,-4 8 9,-10 9-3,-7 4 3,-6 2-11,0 3 3,-15 3-6,-12-3-22,-2-6-122,4-12-243,1-8-382</inkml:trace>
  <inkml:trace contextRef="#ctx0" brushRef="#br0" timeOffset="64061.38">21676 9300 1099,'0'0'91,"0"0"-78,0 0 52,0 0-65,0 0-37,0 0-165,-162 153-362</inkml:trace>
  <inkml:trace contextRef="#ctx0" brushRef="#br0" timeOffset="64337.32">19185 11013 1225,'0'0'46,"0"0"-42,0 0 32,0 0-12,0 130-20,0-70-2,0 2-2,0 3-29,0-5-91,-11-13-142,-13-16-161</inkml:trace>
  <inkml:trace contextRef="#ctx0" brushRef="#br0" timeOffset="64503.09">18842 11131 861,'0'0'70,"69"-102"-69,7 48 100,12 11-28,2 15-53,-14 21-20,-20 7-8,-23 28-117,-21 22-93,-12 12-65,-26 11-146</inkml:trace>
  <inkml:trace contextRef="#ctx0" brushRef="#br0" timeOffset="64637.1">18929 11660 679,'0'0'86,"0"0"1,0 0 81,-49 108-120,84-108-12,19 0-4,6-12-21,2-14-11,1-6-80,-7-2-142,-7-9-114</inkml:trace>
  <inkml:trace contextRef="#ctx0" brushRef="#br0" timeOffset="65169.43">19392 11319 390,'0'0'669,"0"0"-634,0 0-4,0 0 59,0 0-57,-26 139-9,26-89-9,0-3-9,3-6-6,3-15 2,-1-10-1,-5-14-1,4-2 0,2-18 0,0-20 0,7-8-1,0 0-2,3 5 2,2 6-2,8 9 2,1 8 0,-1 14 1,-4 4-1,-3 4-2,2 22 3,-4 6-1,-6 6 1,-1 2 1,0-2-1,1-6-10,-3-12 3,6-8-4,2-12-9,2 0 10,6-16 3,-3-16 7,3-7-6,-7 1-2,-1 3 7,-4 8-5,-6 11 6,-2 10 4,-4 6 12,0 0 9,0 25-13,5 7-5,9 4 3,5-4-2,8-8-4,8-8 5,1-13 2,3-3 19,-2-17 10,-6-18-5,-4-8-7,-9-4-21,-7 3-2,-7 8-5,-4 10-11,0 19-43,0 7-69,0 0-215,0 21-201</inkml:trace>
  <inkml:trace contextRef="#ctx0" brushRef="#br0" timeOffset="65964.35">20320 11451 921,'0'0'65,"0"0"-23,0 0 108,81-114-118,-70 98-20,-9 13 2,-2 3 0,0 0 13,-9 7-12,-13 19-11,-1 6 6,6 3-4,7-2 1,10 1-4,0-5 2,14-7-4,17-8 0,5-9-1,4-5 1,3 0 2,-6-21-3,-1-9 0,-7-3 0,-9-2 1,-11-5 1,-9 2-2,0 5-18,0 9 11,0 10 5,-5 11 0,1 3-5,0 0 5,4 0-5,0 5 0,0 11 2,11 0 4,11 6 1,-2 4 0,2 3 0,-4 5 0,-5-2 1,1 1-1,-5-7 0,2-6 1,0-15-1,0-5 0,6-2-1,6-26 2,4-8-2,1-4 4,2 2-2,3-1-1,-4 9 0,-4 10 0,-5 9 1,-9 8-1,-7 3 6,-1 0-5,-3 9 11,2 9 5,1 4-7,10 4-5,-5-1-1,5 4-4,1-8-1,-3 0 1,1-8 0,-6-10-2,1-3-21,1 0 5,6-14 15,9-14 3,-1-4 0,2-1 0,-1-1-2,-1-2 5,-1 2-3,-4 6 1,-6 10-1,-7 6 5,-4 12 11,0 0 16,-11 7-16,-10 18-2,7 3 8,9-2 2,5 1-8,0-5-7,13-7-1,14-5-4,9-8-2,7-2-2,5-5-14,8-16-65,-2-2-158,-8-5-487</inkml:trace>
  <inkml:trace contextRef="#ctx0" brushRef="#br0" timeOffset="66360.04">21969 11168 1114,'0'0'69,"0"0"-49,-29 146 103,29-102-77,3-4-20,23-6 3,10-10-11,3-9-16,3-12-1,3-3-1,-5-6-25,-1-20-30,-2-2-70,-5-5-219,-7 3-272</inkml:trace>
  <inkml:trace contextRef="#ctx0" brushRef="#br0" timeOffset="66502">22447 11235 363,'0'0'0</inkml:trace>
  <inkml:trace contextRef="#ctx0" brushRef="#br0" timeOffset="66782.54">22565 11064 824,'0'0'124,"0"0"-121,171-61 13,-90 34 31,-3 1-42,-11 4 6,-19 8-1,-21 6-6,-19 4-2,-8 2 2,-17 2 106,-21 0-57,-6 2-2,0 21 16,4 7-16,8 8-8,14 4-5,12 6-15,6 8-11,0-1-6,11 2-3,7-7-3,-1-9 0,-3-7-27,-7-9-30,-7-4-41,0-11-113,-13-6-179,-14-4-334</inkml:trace>
  <inkml:trace contextRef="#ctx0" brushRef="#br0" timeOffset="67253.47">21849 11039 747,'0'0'89,"0"0"-79,0 0 114,0 0-49,0 0-60,0 0 1,-35-14 1,24 21-5,-1 12 34,1 6 9,3 14-8,0 5-1,6 11-5,2 0-6,0 1-12,0-2-8,0-6 1,18-10-13,3-6 3,8-11-5,6-13 0,6-8 3,12 0-4,0-16-4,0-6-14,-3-1-31,-8 4-66,-6 3-152,-5 0-282</inkml:trace>
  <inkml:trace contextRef="#ctx0" brushRef="#br0" timeOffset="67563.17">22407 11223 565,'0'0'440,"0"0"-430,0 0 12,0 0 72,113-20-83,-104 22-4,-6 12-5,-3 0 1,-5 2 10,-19-4-9,-3-4-2,2-4 2,5-4 1,5 0 15,6 0 9,4 0 4,5-10-6,0-2-7,0 0-6,14 2-8,3 0-5,-2 6-1,2 4-2,-4 0-56,-3 0-143,3 0-261</inkml:trace>
  <inkml:trace contextRef="#ctx0" brushRef="#br0" timeOffset="67995.33">22640 11131 192,'0'0'866,"0"0"-839,0 0-3,0 0 51,0 0-54,0 0 4,177-60-9,-111 46-10,-3-2-5,-10 4 1,-15 1 3,-13 4-1,-13 4-2,-12 3-1,0 0 5,-21 0-1,-10 0-5,-4 3-1,-1 11 1,7 2 0,4 4 3,3 4 12,9 8 17,7 8-2,6 12 8,0 4-8,8 4-3,5 1-9,-7-3-11,-3 0-5,-3 0-1,0-8-1,0-6-25,0-16-67,0-17-199,0-11-781</inkml:trace>
  <inkml:trace contextRef="#ctx0" brushRef="#br0" timeOffset="94413.28">7944 13172 628,'0'0'143,"0"0"-39,0 0 45,0 0-41,0 0-24,0 0-16,0 0-29,-18-76-11,18 93-21,0 29-6,0 24 9,0 15 7,0 8-3,0-1-4,0-11-3,0-14 0,0-10 1,9-14-3,4-11-2,1-11 2,1-7-5,3-3 2,3-8 1,0-1-2,6-2-1,6 0-13,8-5-39,1-15-34,2 3-100,-1 3-178,-5 2-291</inkml:trace>
  <inkml:trace contextRef="#ctx0" brushRef="#br0" timeOffset="94641.45">8768 13284 1146,'0'0'67,"0"0"-61,132-66-3,-58 41 21,4-2-9,-4 6-10,-6 6-5,-14 9-23,-17 6-124,-15 0-162,-13 0-70</inkml:trace>
  <inkml:trace contextRef="#ctx0" brushRef="#br0" timeOffset="94943.45">8831 13298 734,'0'0'119,"0"0"-47,-53 120 70,53-62-59,2 5-41,25 12 13,-5 2-15,-2 11-2,-5 5-13,-10-3-8,-3-4-7,-2-14-2,0-9 4,0-11-3,0-8 2,0-14 2,3-6-6,7-6-5,11-4-2,8-5 2,11-6-2,12-3-3,14-3-43,7-28-62,5-8-246,-7-7-372</inkml:trace>
  <inkml:trace contextRef="#ctx0" brushRef="#br0" timeOffset="95994.84">10230 13551 656,'0'0'304,"0"0"-248,0 0-38,-135 42 44,77 11-9,6 15-20,10 4-3,13 6-3,19-10-8,10-13-11,8-12-1,34-12 1,13-21-2,13-10-2,5-5 2,-5-27-3,-8-8-3,-15-1 5,-21-6-4,-17 5 2,-7-6-1,-27-1 1,-24 0-2,-16-6 0,-9 1 1,0 0-2,2 7 0,12 8 0,16 11 2,19 5 0,25 0 4,4-9 6,46-10-11,24-13-1,15 3 0,5 4 1,-1 6-1,-14 7 0,-14 4 0,-22 11-1,-22 8-24,-12 12-18,-7 0 9,0 0-27,-18 0-132,-2 14-100,0 1-57</inkml:trace>
  <inkml:trace contextRef="#ctx0" brushRef="#br0" timeOffset="96371.45">10949 13140 987,'0'0'97,"0"0"-77,0 0 36,-117 100 9,73-26-15,-3 19-20,5 8-7,9 3 1,4-2-7,13-8-6,11-12-2,5-15-5,5-18-4,16-10 2,9-11-2,0-12-13,9-4-40,2-12-46,-1 0-57,-5-17-172,-10-15-163</inkml:trace>
  <inkml:trace contextRef="#ctx0" brushRef="#br0" timeOffset="96672.74">11123 13395 304,'0'0'860,"0"0"-824,0 0-29,0 102 13,0-28 24,0 13-16,-2 7-5,-3 0-3,1-4-10,4-18-9,0-19 5,0-18-4,19-12-1,6-13 1,2-10-2,4 0-12,2-22-13,-1-10-51,-3 0-85,-14-5-203,-10 6-268</inkml:trace>
  <inkml:trace contextRef="#ctx0" brushRef="#br0" timeOffset="96852.7">11080 13883 1012,'0'0'132,"0"0"-115,0 0-15,0 0-2,118-83 1,-64 55-2,0 2-78,-8 1-153,-10 5-133</inkml:trace>
  <inkml:trace contextRef="#ctx0" brushRef="#br0" timeOffset="97044.43">11585 13892 159,'0'0'970,"0"0"-939,0 0-21,0 0-9,124-48-2,-75 24-15,-3 2-121,-3 3-157,-5-4-173</inkml:trace>
  <inkml:trace contextRef="#ctx0" brushRef="#br0" timeOffset="97421.94">12175 13622 793,'0'0'239,"0"0"-205,0 0 40,-141 87 0,110-38-13,4 3-38,7 2-9,9-2-4,7-11-7,4-11-3,0-13-2,22-8 0,10-9-4,3-5 1,2-23-8,-1-8-7,-7-2-5,-8-2 10,-11-1 15,-7 4 0,-3 7 1,0 5 13,0 13 14,-5 9-2,-3 3 2,-1 0-9,2 14-16,2 20 1,5-2-1,0 7 1,7-8-4,15-1-1,7-6 1,-1-5 0,7-3-22,-2-9-32,-4-3-62,-6-4-156,-10 0-135</inkml:trace>
  <inkml:trace contextRef="#ctx0" brushRef="#br0" timeOffset="97677.26">12157 13462 1058,'0'0'92,"0"0"-79,0 0 12,181-21 19,-106 47-7,6 12-6,-13 11-10,-14 6-3,-16 6-5,-22 1-3,-16 2 0,0-6-4,-4-8 1,-15-10-7,4-9-2,2-14-9,4-12-60,-5-5-84,3-13-143,-4-27-319</inkml:trace>
  <inkml:trace contextRef="#ctx0" brushRef="#br0" timeOffset="98036.49">12583 13159 1041,'0'0'82,"0"0"-74,185-75 16,-105 51 8,-2 7-17,-6 3-11,-8 9-3,-8 5 0,-10 0 1,-8 31 8,-8 15 27,-2 27-1,-3 18 15,0 13-20,1 6-6,6-4-12,-3 0 6,-5-7 0,-9-6-9,-12-8 7,-3-3 1,-20-1-1,-21-9 13,-7-10-13,-4-16-7,3-15-6,-2-18-3,2-13-1,9 0-8,7-22-47,17-14-32,14-14-117,2-8-468</inkml:trace>
  <inkml:trace contextRef="#ctx0" brushRef="#br0" timeOffset="98240.6">13938 13627 1187,'0'0'63,"0"0"-55,132-26-4,-81 8-4,-5-1-10,-8 2-120,-15 4-247</inkml:trace>
  <inkml:trace contextRef="#ctx0" brushRef="#br0" timeOffset="98410.63">13943 13980 1027,'0'0'164,"0"0"-127,0 0 16,127-12 15,-67-12-44,-6 2-16,-10-5-8,-13 6-14,-17-2-101,-14 0-308</inkml:trace>
  <inkml:trace contextRef="#ctx0" brushRef="#br0" timeOffset="98981.57">15249 13818 779,'0'0'193,"0"0"-148,0 0 8,0 0 63,120-72-51,-73 27-34,-13 2-19,-8 0-3,-19 10-9,-7 2 7,0 5-5,-24 12 0,-12 8 1,-7 6-3,-3 10-1,-4 24 1,5 13 0,6 11 1,7 6 8,14 0 1,14 0 3,4-6-3,12-7-4,25-12-4,11-11 2,6-12-1,12-11 2,-4-5-1,1-9-1,-11-17 0,-9-3-3,-14-4-22,-11-4-36,-11 0-67,-7-3-175,0-2-152</inkml:trace>
  <inkml:trace contextRef="#ctx0" brushRef="#br0" timeOffset="99209.45">15090 13106 873,'0'0'143,"0"0"-130,0 0 26,0 0 23,160-68-16,-107 50-33,-9 4-13,-9 4-47,-8 2-165,-5 0-115</inkml:trace>
  <inkml:trace contextRef="#ctx0" brushRef="#br0" timeOffset="99700.46">15883 12743 821,'0'0'135,"0"0"-108,0 0 29,0 0 12,0 0-21,0 0-23,-117 10-14,83 21 1,-1 10 0,1 3-2,10 0-3,4 1-5,11-6 3,5-4-1,4-5-2,0-5-1,11-14 1,13-8 3,10-3 7,6-12-4,2-19-3,-2-3-2,-6-2-4,-12-2 1,-9 4-3,-7-4 2,-6 3 2,0 6 0,0 6 3,0 11 0,-2 8 17,-2 4 6,0 0-10,-3 24-16,1 12 6,1 8-1,5 2 8,0-7-5,0-3 3,11-4-7,9-2-2,0-5 1,3-4-3,-1-3-41,2-2-63,1-6-184,-3-8-185</inkml:trace>
  <inkml:trace contextRef="#ctx0" brushRef="#br0" timeOffset="100090.41">16240 13114 473,'0'0'539,"0"0"-512,0 0 13,72-134 45,-34 86-49,-4-5 2,1 2-19,-11 2 5,-12 8-6,-12 3 3,0 13-12,-5 4 17,-20 9-21,-8 12-4,-3 0 0,-1 12-1,8 9-2,8 4 1,17-2-1,4 1-1,18 4 2,26 2 0,13-2 0,11 1 1,0-3-2,-8-2 5,-16 0-3,-15-1 1,-18 3 7,-11 9-2,-13 3 0,-27 5 15,-7 3-13,3-9-4,5-3-4,8-8 0,6-5-8,12-10-65,7-8-137,6-3-343</inkml:trace>
  <inkml:trace contextRef="#ctx0" brushRef="#br0" timeOffset="101105.55">11399 14502 560,'0'0'100,"0"0"40,0 0 30,0 0-74,0 0 8,0 0-43,0 0-33,-22 6-21,22 41 7,0 18 24,-3 6 1,3-4-19,0 4-2,0-9-10,0-3-3,0-12-3,0-7-1,3-6-1,3-4-12,1-7-36,-4-6-63,-1-7-110,-2-2-92,0-4-130</inkml:trace>
  <inkml:trace contextRef="#ctx0" brushRef="#br0" timeOffset="101391.47">11147 15061 878,'0'0'154,"0"0"-145,0 0 92,49 129-13,-10-79-27,-2 8-19,3 1-13,-5-7-13,-3-7-7,-8-17-4,-10-11 3,-6-9 0,-3-8 2,0 0 8,8-31 21,11-23-6,15-18-28,7-11-3,6 7-2,1 9 0,-2 14-21,-6 16-40,-9 23-57,-16 7-233,-20 7-512</inkml:trace>
  <inkml:trace contextRef="#ctx0" brushRef="#br0" timeOffset="102815.92">9499 15950 736,'0'0'111,"0"0"-61,0 0 66,0 0-40,0 0-48,0 0-17,21 26 9,-10 38 7,-8 8-11,-3-2-9,0-8-3,0-8-3,4-13 0,6-11-1,7-16 0,4-10 2,6-4 0,5-18 2,5-21-4,0-3-5,-4-6-11,-8-1 6,-6 0 2,-10 3 6,-2 12 2,-5 10 0,-2 12 1,0 8 1,0 4 14,0 0-6,-5 4-10,-4 26 0,7 8 2,2 4 2,0 4 1,0-5 1,21-2-6,1-3 0,6-5 0,7-14 0,0-10-1,1-7-17,-3 0-7,-4-21 5,-4-4-2,-7-12-4,-10-3 7,-8 1 11,0-2 2,0 7 2,0 14 4,-4 11 7,2 9 15,0 0-10,2 19-12,0 11 0,0 8 14,0 2-4,4-2-5,9-6-3,-2 0 1,-1-14-1,-4-6 1,0-10-2,-1-2 0,-1 0 12,4-18 2,2-14-8,1-8-7,5 5 0,-1 3-15,4 9 1,-1 7 8,-1 14 5,-3 2-5,-3 0-1,0 18 0,-2 10 3,-6 8 4,1 8 1,0-4 0,2-3-1,2-7 0,5-16 0,1-10 0,7-4 1,6-9-2,4-18 2,0-13-2,-4-1-6,-4-3-4,-8 8 4,-3 4 6,-8 5 1,-3 15 3,-1 7 21,0 5 25,0 0-22,-1 5-23,-9 18-4,6 7 1,2 7 4,2-2 6,0 2-11,10-3 2,11-2 1,6-15 0,9-5-3,4-12 0,2-3-5,2-23-2,-3-19-9,-5 1 0,-9-2-7,-10-12 17,-10 0 2,-7-8 3,0 0 2,0 11 1,-2 11 1,-10 20 24,2 17 2,3 7 2,-3 0-11,4 21-20,2 19 0,2 14 3,2 12 9,0 7 3,0 4-8,10 2 8,6-12-4,7-5-8,1-13-2,5-18 2,2-7-3,-1-16 1,4-8-1,-2-12-32,-1-16-53,-9-12-102,-8-4-206</inkml:trace>
  <inkml:trace contextRef="#ctx0" brushRef="#br0" timeOffset="102972.84">10508 15897 734,'0'0'0,"0"0"-227,0 0-5</inkml:trace>
  <inkml:trace contextRef="#ctx0" brushRef="#br0" timeOffset="103109.51">10828 16120 286,'0'0'746,"0"0"-703,0 0 29,127 0-9,-69-18-39,7 0-20,0-4-4,-5-2-181,-9-6-450</inkml:trace>
  <inkml:trace contextRef="#ctx0" brushRef="#br0" timeOffset="103471.27">12007 15976 1027,'0'0'87,"0"0"-33,0 0-22,0 0-24,0 0 3,0 130 1,7-84-11,0 6-1,-2-6-33,-3 6-118,-2-11-164,0-9-167</inkml:trace>
  <inkml:trace contextRef="#ctx0" brushRef="#br0" timeOffset="103626.57">11773 15978 926,'0'0'30,"0"0"-9,106-116 43,-42 91-40,0 13-24,-10 12-28,-12 8-189,-19 28-125</inkml:trace>
  <inkml:trace contextRef="#ctx0" brushRef="#br0" timeOffset="103777.2">11874 16462 740,'0'0'116,"0"0"-50,0 0 64,0 0-71,0 0-32,0 0 3,123 37-20,-46-74-10,-3-2-128,-16 3-155,-13-8-146</inkml:trace>
  <inkml:trace contextRef="#ctx0" brushRef="#br0" timeOffset="104639.21">12304 16078 615,'0'0'241,"0"0"-207,0 0-3,0 0 56,-6 113-44,7-74-21,13 1-8,-5-8-7,0-9 1,-2-9-7,-3-7-1,-2-7 3,-2 0 3,2-3 12,0-24 14,3-8-32,0-2 0,1 1-2,3 7-2,2 6 2,3 9-1,1 14 1,3 0 2,5 3-6,-2 26 6,2 5 2,-3 7 3,-7-6-3,-4-3-1,-9-5 7,0-9-1,0-10-5,0-8 2,0 0 13,0-13 11,0-14-9,0-14-18,0 2-1,5 1-1,15 6-2,4 13 1,3 4 1,2 12 0,2 3-1,-2 0-3,-6 23 0,-6 6-2,-5 12 6,-3 5 0,-3-2 0,-2-4-11,4-8-37,3-14 18,4-14-1,5-4-22,3-8-23,3-25 51,1-6-14,-5-2 32,-4-5 8,-5 5 3,-3 2 10,-6 9 21,-4 12 79,0 14-4,0 4-19,0 0-33,0 13-49,0 19-8,0 21 14,0 13 0,6 15 1,13 13-3,2 4-5,1 1-3,1-10-2,-8-14-2,-2-17 1,-7-26-1,-6-13 0,0-19-7,0 0-3,-11-37 10,-12-18-25,-3-19-6,3-19 19,4-16-10,9-5-13,10 10 6,2 23 24,27 27 5,10 18 11,1 18 17,-1 14-11,-1 4 7,-9 15-8,-9 16-7,-13 13-2,-7 4-4,0 3 0,-22-3-3,0-12-23,-1-12-52,10-12-50,5-12-127,8-4-36</inkml:trace>
  <inkml:trace contextRef="#ctx0" brushRef="#br0" timeOffset="105441.44">13376 16168 777,'0'0'237,"0"0"-211,0 0 40,0 0-9,-17 130-28,17-89-19,0-10-6,0 0-3,9-13 1,8-10-2,5-8 2,4 0-1,4-23-2,-3-12-14,-2-4-6,-7 2 7,-1 2 3,-8 3 11,-7 2 2,-2 13 0,0 6 20,0 8 11,0 3 8,0 0-6,0 7-32,-4 21 0,2 7-3,2 2 0,0 7 0,0-7 1,18-3-1,8-6 0,5-16 1,5-12 0,2 0 4,2-35-4,-5-6-1,-3-8-8,-10-4 2,-8-5 4,-10-9 0,-4-1 2,0 6-8,-4 4 4,-10 13 4,3 9 1,-5 14 2,8 5 4,-1 12 3,5 1 1,1 4 5,0 0-12,3 18-4,0 19 0,0 10 11,0 7-1,3 5 7,13 6 0,1-2-10,2-1-1,7-8-6,1-18 1,0-9 0,2-22-1,0-5 1,2 0 5,-2-23-2,2-12-4,-6-6 0,-6 0-14,-7 7-6,-8 7-6,-4 7 5,0 17 14,0 3-1,-8 0-3,0 2-6,2 14 3,6-2 11,0 4-6,11-4 7,18 3 1,9 3 1,-1-1 2,-3 0 23,-8 2 4,-10-1-9,-12 6 0,-4 4-9,-10 7-5,-21-9-6,-9-3-8,0-2-35,10-15-64,8-6-138,11-2-173</inkml:trace>
  <inkml:trace contextRef="#ctx0" brushRef="#br0" timeOffset="105694.89">14431 16276 469,'0'0'267,"0"0"-158,116-104 65,-97 74-62,-7 8-52,-12 4-16,0 10 19,-14 8-21,-17 0-27,-7 30-2,0 11 5,8 2 4,9 1 1,15 2-7,6-5-5,0-2-4,27-13-1,8-7-6,9-9 4,7-10-4,3 0 0,7-18-6,-1-19-60,-12-2-120,-7-12-562</inkml:trace>
  <inkml:trace contextRef="#ctx0" brushRef="#br0" timeOffset="106416.47">15322 15881 995,'0'0'133,"0"0"-78,0 0-44,0 0 30,28 189 1,-11-85-12,-4 24-3,1 1-5,1 1-19,7-21 2,8-26-3,3-25 0,0-21-1,-1-23 0,-3-14-1,-2 0 4,-5-28 2,-9-16 1,-13-10-4,0-9-3,-20-9-11,-14-9-12,-8-3-3,3 1 0,4 6 3,11 12 3,17 6 3,7 9 12,12 14-13,18 14 4,6 14 10,2 8 1,-2 12 1,0 15 2,-10 10 2,-6 1 4,-9-2 1,-8-10 0,-3-8-1,0-8-3,0-10-2,0 0 2,0-8 10,7-20-6,6-11-7,5-2-13,4 11 12,-2 11 1,0 6 1,3 13 2,-4 0 4,2 13 6,-1 10 12,-5 7-14,-1 2-7,-1-1-2,-4 8-2,0 1-14,2 1-91,-2-9-222,4-14-252</inkml:trace>
  <inkml:trace contextRef="#ctx0" brushRef="#br0" timeOffset="106537.54">16384 16168 1188,'0'0'50,"0"0"-50,0 0-41,-7-112-505</inkml:trace>
  <inkml:trace contextRef="#ctx0" brushRef="#br0" timeOffset="-14490.19">6887 10597 642,'0'0'66,"0"0"-66,0 0-77,0 0 69,0 0 8,0 0 12,0 0-10,-33-33 0,33 29 3,0-1 21,0 0-2,0 1-7,11-3-11,4-1 4,6 2-4,6-4-1,3 2 3,9 3 2,5-7-4,3 5 5,9 0-7,6 0 4,3 2-1,3-2 1,3-1 1,6-2 0,1 1-6,4-3 5,7 3-3,3 1-3,-1 0 1,3 1 0,-3 2-2,3-2-1,-2 0 1,4 0 0,-5 0 0,2-1 5,-1 0-5,-3-3-1,5 4 1,1-3-1,-3 0 2,-3-2-2,-2 0 0,-7 0 5,-1 2 2,3 1-2,-5 0 0,2 0-1,-2 2-2,-1-2 2,-2-1-4,-2-1 2,1 0-2,-2 1 1,1-2 1,-2 5-1,-1 0 1,-1 1-1,-4 2 0,1 0-1,2-4 0,4-2 2,9 1 3,8-3-4,3-3 0,2-2 0,1 0-1,2-3 3,5 2-3,-1 1 1,4 2 0,-3 1 1,-1 2-2,-2 2 0,-5 0 1,1 0-1,-4 2 0,0 2 1,-2-2-1,-1 2 1,0-2 1,0-1-1,2 5-1,-2-1 5,-5-1-5,1-1-1,-7 0 1,-3 0 2,-2 2-2,1-2 1,-5 1-1,-5 1 1,-4-2-1,-12 2 3,-5-2 0,-12 5 0,-14 0-2,-10 1-1,-5 1 0,-15 0-36,-31 0-102,-23 17-174</inkml:trace>
  <inkml:trace contextRef="#ctx0" brushRef="#br0" timeOffset="-12280.19">8203 10910 313,'0'0'64,"0"0"-46,0 0-7,0 0 39,0 0 6,0 0 6,0 0-27,-23-1-22,23 1-10,18 0 1,8 0-1,11 0 8,5-3 4,11 3 4,14-6-8,6 0 5,14-2 2,4 0-4,13 1-8,11-1-6,5-1 10,8-1-4,6-2-2,1-4-3,10-2 3,11-2-4,2-4 0,3-4 1,4-2 3,-2-2-3,8 1 1,1 4-2,-2 3 2,-3 2-2,-9 4 0,-7 0 2,3-1 3,-4 2 3,-5-2 11,-4-1 10,-15 1 6,-9 4-11,-20 1-10,-19 4-7,-22 5-6,-23 5-1,-19 0-11,-14 0-111,-12 7-15,-28 5-66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12:37:38.4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5227 998 665,'0'0'179,"0"0"-130,0 0 70,0 0-25,0 0-32,0 0-18,0 0 1,-10-84-9,-7 64-7,-12 0 0,-2 4-14,-5 4-6,-2 6-6,4 6 5,1 0-5,0 18-3,6 20-2,0 14 1,7 20-3,4 10 4,9 10 0,6-1 0,1-5 0,0-4 0,0-5 2,8-9 1,6-10-1,1-6-2,-2-4-5,-3-2-37,-6 3-34,-4-4-46,0-2-119,-8-11 2,-24-12-236</inkml:trace>
  <inkml:trace contextRef="#ctx0" brushRef="#br0" timeOffset="140.7">4540 1840 25,'0'0'727,"0"0"-665,0 0 33,28-116-32,40 60-43,23-6-9,14-5-11,8 4 0,-3 6-68,-12 7-181,-20 8-240</inkml:trace>
  <inkml:trace contextRef="#ctx0" brushRef="#br0" timeOffset="343.03">5502 1141 1066,'0'0'64,"0"0"-33,0 0-7,0 0-14,-57 178 9,41-94 8,5 5-13,7-7-8,4-8-5,0-8 0,2-7-1,15-9-41,6-4-67,2-14-128,-4-15-106</inkml:trace>
  <inkml:trace contextRef="#ctx0" brushRef="#br0" timeOffset="585.41">5679 1252 1046,'0'0'90,"0"0"-36,0 0-53,0 0 10,0 150-1,0-64 29,0 4-19,7-9-3,-1-11-11,9-15 0,4-13-5,8-8 1,6-8 0,7-9-2,5-15 0,-5-2-15,-1-9-42,-10-18-100,-12-7-197</inkml:trace>
  <inkml:trace contextRef="#ctx0" brushRef="#br0" timeOffset="727.13">5705 1634 981,'0'0'81,"0"0"-64,0 0-17,0 0-5,128-116-64,-61 74-130,-11 1-217</inkml:trace>
  <inkml:trace contextRef="#ctx0" brushRef="#br0" timeOffset="920.81">6100 1327 179,'0'0'647,"0"0"-603,0 0-31,0 0 89,135 94-18,-87-35-20,-6 4-30,-12 10-9,-13-4-9,-14 2-8,-3-3 1,0-8-5,-18-3 1,-9-13-4,2-18-1,3-12-97,2-14-160,4-14-200</inkml:trace>
  <inkml:trace contextRef="#ctx0" brushRef="#br0" timeOffset="1109.69">6870 1616 911,'0'0'270,"0"0"-268,133-40 7,-59 16 3,-1 4-7,-5 8-5,-11 1-62,-17 10-173,-22 1-49</inkml:trace>
  <inkml:trace contextRef="#ctx0" brushRef="#br0" timeOffset="1259.42">7001 1856 954,'0'0'169,"0"0"-159,0 0-5,0 0 5,0 0 17,201 11-3,-110-31-24,-2-3-14,-20-5-331</inkml:trace>
  <inkml:trace contextRef="#ctx0" brushRef="#br0" timeOffset="1835.38">9798 1060 916,'0'0'204,"0"0"-191,0 0 17,0 0-19,0 0-9,-56 146-2,52-68 1,4-8 0,0-10 1,0-11-2,18-13-2,9-9 2,6-14-3,7-9 6,5-4 1,2-20 3,0-22 9,-7-9-11,-9-10 5,-15-7-8,-16-7 7,0 0-4,-20 9-1,-16 15 7,-7 22 6,-1 18-2,-1 11-15,9 0-1,6 24-10,16 13-64,14 0-130,0-2-198</inkml:trace>
  <inkml:trace contextRef="#ctx0" brushRef="#br0" timeOffset="2031.94">10982 1662 1078,'0'0'98,"0"0"-98,0 0 0,-46 140 0,33-82-13,1-1-188,-6-13-220</inkml:trace>
  <inkml:trace contextRef="#ctx0" brushRef="#br0" timeOffset="2578.74">12296 1044 884,'0'0'75,"0"0"-68,-43 143-7,43-78 8,0-4-2,4-11 0,19-10-6,5-12-9,8-13-11,4-13-8,5-2 28,-1-17 7,-1-19 5,-10-8 0,-8-6 2,-16-8 17,-9-5 19,-7-4-19,-26 5-18,-8 12 16,-2 16-15,3 14 2,3 17-14,1 3-2,5 8-14,12 19-77,9-5-74,10-5-146</inkml:trace>
  <inkml:trace contextRef="#ctx0" brushRef="#br0" timeOffset="3213.74">13436 926 733,'0'0'97,"0"0"-79,0 0 13,0 0-20,0 0-7,-144 80-1,91-44-1,-6-4 11,-3 0 14,6-2 7,5-2 9,7-5-5,15-5-5,8-6-17,12-6 3,9 0-2,0 3-13,7 5-4,28 5 9,15 6 13,12-2 6,5 2-11,0-4-11,-3 2-3,-10 1-3,-7-1-6,-9-2-113,-7-5-90,-9-12-165</inkml:trace>
  <inkml:trace contextRef="#ctx0" brushRef="#br0" timeOffset="3544.67">13851 970 918,'0'0'168,"0"0"-137,0 0 21,0 0-47,0 0 5,0 0-10,7 157 19,-7-71 3,0 2-9,0-6 14,0-3-23,0-20 1,11-11 5,9-13-9,5-15 6,6-12-6,7-8 3,-3 0-2,1-16-2,-5-12-84,-11-5-125,-13-4-252</inkml:trace>
  <inkml:trace contextRef="#ctx0" brushRef="#br0" timeOffset="3694.91">13834 1325 973,'0'0'91,"0"0"-88,0 0-3,0 0-11,186-84-70,-97 54-163,3-4-281</inkml:trace>
  <inkml:trace contextRef="#ctx0" brushRef="#br0" timeOffset="3989.72">14857 1042 879,'0'0'122,"0"0"-120,0 0 11,0 0-2,-135 109 1,87-77-9,-10 0 1,-2 0-2,4-2-2,7-4 2,11-6 2,13-1 10,10-3 6,15-1-5,0 3-5,18-2 2,30-2 19,15-8-3,13-2-12,-3-4-4,-4 0-12,-7 0-2,-6 3-69,-6-3-143,-8 0-134</inkml:trace>
  <inkml:trace contextRef="#ctx0" brushRef="#br0" timeOffset="4190.81">15380 988 1247,'0'0'45,"0"0"-43,0 0 2,0 0 1,4 143 9,2-94-8,2 4-6,-1-2 0,-3-4-52,1-7-103,-3-9-180,-2-16-238</inkml:trace>
  <inkml:trace contextRef="#ctx0" brushRef="#br0" timeOffset="6716.81">9216 2610 700,'0'0'77,"0"0"43,0 0 10,0 0-83,0 0-35,0 0-12,0 50 0,7 15 11,3 13 25,-4 4-9,1 5 2,-5-4-10,2-13 8,4-10-11,-1-11-7,5-17-7,2-10-1,3-12 1,4-7 1,8-3 3,4 0 0,7-19-6,-6-5-36,2-2-55,-15 0-83,-14 2-75,-7 1-155</inkml:trace>
  <inkml:trace contextRef="#ctx0" brushRef="#br0" timeOffset="6994.84">9225 3069 808,'0'0'62,"0"0"-21,0 0 28,0 0-46,0 0 8,0 0-17,154-49-9,-109 38-5,-3 4-57,-1-1-155,-8-1-174</inkml:trace>
  <inkml:trace contextRef="#ctx0" brushRef="#br0" timeOffset="7219.75">9779 3002 736,'0'0'146,"0"0"-131,0 0 37,0 0 21,0 0-37,144-28-27,-111 17-9,1-1-19,-4 0-113,-4 0-113,-4-3-208</inkml:trace>
  <inkml:trace contextRef="#ctx0" brushRef="#br0" timeOffset="7557.52">10247 2903 669,'0'0'115,"0"0"-101,0 0 25,0 0-14,103-126-12,-71 89 2,-3 6-8,-9 2 4,-6 6 23,-5 9 17,-7 5 7,-2 7 11,0 2-13,0 0-23,0 0-27,0 19-6,2 15 0,0 10 6,3 2 18,1 0-9,2-4-3,-2-2-5,0 1-4,-1-5-3,-1-2 2,-3-2-2,-1-2-14,0-5-80,0-1-63,0-3-76,0-8-84</inkml:trace>
  <inkml:trace contextRef="#ctx0" brushRef="#br0" timeOffset="7713.76">10373 3206 608,'0'0'201,"0"0"-140,0 0 5,0 0-32,0 0 0,148-70-7,-84 40-27,-1 0 0,-9 0-100,-11 4-206</inkml:trace>
  <inkml:trace contextRef="#ctx0" brushRef="#br0" timeOffset="7931.91">10811 2643 902,'0'0'128,"0"0"-126,122 2 50,-59 28 21,-3 12-9,-7 12-24,-18 10-17,-15 10-5,-20 6-11,0 3 1,-26-3-8,-16-8-3,-8-4-41,-4-10-46,-5-12-53,-12-12-115,-11-11-174</inkml:trace>
  <inkml:trace contextRef="#ctx0" brushRef="#br0" timeOffset="8271.86">9088 2546 833,'0'0'51,"-129"68"-23,79-2 106,16 13-68,21 4-25,13 6-4,9-2-17,33-7-6,12-4-6,9-12-3,5-4-5,9-11 0,8-7-80,10-10-159,7-16-212</inkml:trace>
  <inkml:trace contextRef="#ctx0" brushRef="#br0" timeOffset="8489.88">11869 3529 1089,'0'0'37,"0"0"-35,-69 119 3,50-82-5,3 2-64,3-11-165,-3-14-277</inkml:trace>
  <inkml:trace contextRef="#ctx0" brushRef="#br0" timeOffset="9344.07">14143 2723 813,'0'0'107,"0"0"4,0 0 23,0 0-106,0 0-28,0 0 11,31 108 21,-24-36 3,-2 6-9,-3 1-9,0-5-3,4-14-10,6-12 2,-1-12-5,4-16 1,6-8-1,5-9 3,9-3-3,11-8-1,-4-17-3,-4-3-70,-14-2-98,-23 0-179</inkml:trace>
  <inkml:trace contextRef="#ctx0" brushRef="#br0" timeOffset="9492.92">14134 3076 956,'0'0'33,"0"0"-12,0 0 3,141-91-16,-64 65-6,-2 6-2,-17 7-147,-29 1-219</inkml:trace>
  <inkml:trace contextRef="#ctx0" brushRef="#br0" timeOffset="9903.33">13827 2791 736,'0'0'78,"0"0"-14,0 0 49,0 0-88,0 0-7,-121 68-2,70-34 8,0 3 0,-5-4 6,0 1-16,5 1 2,9-7-4,13-7-4,13-4 1,13-5-3,3 2-3,10 1 5,28 5 0,13-3 18,12-1-6,7-3 5,2-1-19,-3 1-2,-8 1-3,-13 0-1,-15-2-60,-12-2-102,-21-6-166,0-4-300</inkml:trace>
  <inkml:trace contextRef="#ctx0" brushRef="#br0" timeOffset="10145.47">12810 2845 178,'0'0'947,"0"0"-938,0 0-5,0 0 12,0 0-1,-65 135 0,65-83-5,0 0-7,0 0-3,0 3-1,4-8-95,13-3-138,1-12-165</inkml:trace>
  <inkml:trace contextRef="#ctx0" brushRef="#br0" timeOffset="10648.07">15523 2735 874,'0'0'105,"0"0"-80,0 0 44,0 0-17,-114 84-22,65-49-9,-1-1-12,-2 1 1,-2 0-5,5-8 3,3 0-1,12-9 9,7-5-3,16-6 5,7-2-12,4 4-4,0 1-1,19 6 0,18 0 6,7-2 1,5-2 0,-1 0-3,0-2-4,-4 2-2,1-4-38,-5-2-102,-4-6-132,-5 0-198</inkml:trace>
  <inkml:trace contextRef="#ctx0" brushRef="#br0" timeOffset="11218.76">16022 2817 983,'0'0'32,"0"0"-31,0 0 2,0 0 3,-118 64-4,103-56-2,1-6 0,5-2 0,1 0-13,1-12-17,7-8 0,0-2 14,0 0 5,9 0 4,13 4 7,2 6-1,2 4 1,4 5 2,1 3-2,0 0 0,-2 11 3,-2 10 0,-9 4 10,-11 5 3,-7 0 3,0 8 15,-22 3-1,-10 3-11,-10-1 1,-3 0-12,3-11-10,9-8 2,4-8 1,8-12 1,8-4 3,5 0 0,5 0 0,3 0 4,0-8-12,11-2-5,14 4 5,6 6 3,7 0 1,6 0 3,5 0 8,7 0 12,5 0 14,3 0-5,1-12 5,-10-5-18,-10 0 6,-14 0-8,-11 7-8,-13 3-4,-5-4-6,-2 2-3,2-7-3,2-9-62,-1-1-169,-3-6-526</inkml:trace>
  <inkml:trace contextRef="#ctx0" brushRef="#br0" timeOffset="12190.71">9887 4752 667,'0'0'131,"0"0"-118,0 0 4,0 0 41,0 0 6,0 0 11,0 0-35,103-81-12,-63 40-23,-4-2 1,-3 4 1,-10 8 0,-8 11 1,-5 11 15,-8 4 20,-2 5-4,0 0-27,0 2-8,1 24-4,4 9 10,-1 6 12,-1 6-11,1-1-4,-2 0-3,1 0 2,-1-4-4,-2-1-2,0-7-6,0-2-53,0 0-76,0-2-96,0-2-161</inkml:trace>
  <inkml:trace contextRef="#ctx0" brushRef="#br0" timeOffset="12389.51">9995 5213 888,'0'0'176,"0"0"-172,0 0 13,125-50 88,-45 14-52,6 1-13,-9 6-23,-15 9-17,-18 6-16,-13 5-56,-10 6-156,-13-3-201</inkml:trace>
  <inkml:trace contextRef="#ctx0" brushRef="#br0" timeOffset="12635.62">12346 5257 890,'0'0'0,"0"0"-29,-69 133-39,24-79-303</inkml:trace>
  <inkml:trace contextRef="#ctx0" brushRef="#br0" timeOffset="13309.48">13207 4532 357,'0'0'288,"0"0"-208,0 0 35,0 0 18,0 0-66,0 0-22,15-49-18,-5 80-10,5 15 18,-4 12 3,-1 12 2,-8 6-11,-2-2-10,0-5-11,2-9 1,4-14-6,3-13 0,7-4 1,3-9-3,6-11-2,8-9 3,3 0-5,3-9-8,-6-17-64,-8-6-110,-15-2-197</inkml:trace>
  <inkml:trace contextRef="#ctx0" brushRef="#br0" timeOffset="13476.13">13133 4805 889,'0'0'112,"0"0"-112,0 0-3,0 0 2,156-79 1,-80 58-44,-11 0-208,-13 1-418</inkml:trace>
  <inkml:trace contextRef="#ctx0" brushRef="#br0" timeOffset="13802.64">13891 4624 392,'0'0'460,"0"0"-450,183-6 66,-94-8 2,7 2-66,0 2-1,-9 2-9,-15 1-2,-24 2 0,-19 3-2,-15-1 0,-12 3 2,-2 0 6,0 3 19,-25 24 24,-18 14-5,-9 11-12,-13 8 3,-2 2-8,0 3-12,5-5-3,15-11-9,9-8-2,16-12-1,10-16 0,10-6 0,2-7-23,0 0-89,30-20-64,16-18-91,7-8-324</inkml:trace>
  <inkml:trace contextRef="#ctx0" brushRef="#br0" timeOffset="14367.47">15177 4461 853,'0'0'120,"0"0"-120,0 0 19,0 0 30,0 0-4,0 0-25,-27 38-14,8-30 1,-4-1 0,-2-7-1,4 0-1,5-3 1,5-15-3,9-4-3,2-1-14,0 0 13,19 3 1,10 3-1,5 4 1,4 6-2,9 6 0,0 1 1,1 1 2,-5 22-1,-9 9 4,-10 4-4,-11 9 0,-13 3 8,0 8-3,-27 7 3,-17-2-3,-7-1 0,-1-7-2,4-14-1,5-12-1,11-13 4,10-12-2,9-2 3,11 0-2,2-2 8,2-12-12,23-1 0,4 5 0,4 10 2,7 0 3,6 0 17,9 21-1,3-1-6,2-5 2,0-8 5,-3-7 7,1-2 6,0-27-2,-2-7-4,-6-1-5,-13-1-14,-10 6-7,-9 0-3,-7 6-4,-6-5-43,-5-3-94,0-10-385</inkml:trace>
  <inkml:trace contextRef="#ctx0" brushRef="#br0" timeOffset="15661.47">8677 780 531,'0'0'71,"0"0"1,0 0 27,0 0-8,0 0 4,0 0-10,0 0-10,27-34-24,-34 34-19,-22 0-21,-18 0-11,-15 22 0,-20 16-1,-14 7 1,-7 6 3,1 3-1,8 3 1,14 1-2,19 2 2,20 6-3,16 8 0,21 9 0,4 7 0,17 9 0,21 8 4,7 7-4,6 13 1,2 1-1,-2 8 0,3 9-1,-4-1 2,-13-1-1,-8-9 0,-18-18 0,-11-15 1,0-14 1,-31-11 1,-9-6 9,-7-11 15,-2-11-2,6-7-10,8-13-7,10-8-7,12-10 5,9-6-6,4 4-2,0 3-5,4 14-1,23 21 8,9 14-1,3 21 2,1 16-2,-3 18 1,-8 21 0,-16 21 0,-9 10 7,-4 7 0,0-7 5,-2-12 2,-5-10 12,7-19-3,0-15 4,11-17-7,23-16-12,11-12-5,13-13 2,6-16-4,3-13-2,-3-16-14,-6-8-80,-18-6-126,-17-34-413</inkml:trace>
  <inkml:trace contextRef="#ctx0" brushRef="#br0" timeOffset="31652.67">9933 4758 192,'0'0'135,"0"0"-84,0 0-9,0 0-10,0 0-15,0 0-5,0 0 1,0 0 2,-3 0 14,3 0 19,0 0-16,0 0 3,-2 0-1,-1 3 3,1-3-4,0 0 2,2 2-16,0-1-13,0-1 1,0 0 0,0 0 1,0 0 16,0 0 24,0 0-1,0 0-7,0 0-20,0 0-8,0-8-3,7-5-2,2 0 2,3-3-2,7-4 4,-2-3-6,4 4 1,-1-5-1,0 2-3,-4 2 3,-1 1-2,-4 7 0,-2-1-2,0 3 2,-5 2-2,4-2 3,-4 2-4,0 1 1,3-3 0,-3 1-1,6-1 1,-4-2-1,3 3 1,-5 1-1,1 2 0,0 3 0,-3-2 1,0 3-1,-2 2 2,0 0-2,0 0 1,0 0 2,0 0 3,0 0 2,0-2-5,0 2 4,0 0-3,0 0 4,0 0-8,0 0 2,0-2 1,0 2 3,0 0-2,0 0 0,0 0 2,0 0-4,0 0-2,0 0 0,0 14 0,0 4 3,0 4 6,0 2 1,2 2-5,0 1 3,0-1-3,0-3 0,-2 1-1,2 1 1,1-4-2,-3 0 2,2-1 1,0-2 0,-2 2-3,0-2-1,2 2 0,-1 1-1,-1-2 0,0-1 2,5 3-2,-5-2-1,2 2 3,-2-1 0,0-5 0,0 4-1,0-1-2,0-6 1,0 2 3,0-2-4,0-2 2,0 4-2,0 2 3,0-4-1,0 4 0,0 0-1,0 0-1,0-2 1,0 0 0,0-4-1,-2 1 1,2-6 2,0 1-2,0 2 0,0 5 0,0 5 2,0 6 0,0-3 1,0 2-1,-5-5-1,5-4 3,0-2-2,0-8 1,0-2-4,0-2 2,0 2 2,0-2 2,-1 0-3,-5-4-3,-1-18-51,-1-6-126,1 2-159,-2 3-183</inkml:trace>
  <inkml:trace contextRef="#ctx0" brushRef="#br0" timeOffset="32605.54">9946 5324 309,'0'0'118,"0"0"-79,0 0 8,0 0 30,0 0-24,0 0-17,-21 0-3,21 0 3,0 0 12,-2 0-1,2 0 9,0 0-12,0 0 8,0 0-12,0 0-4,5 0-9,13 0-3,5 0 19,12 0-10,0 0-14,8-7-2,-1-6-3,2-3-5,-2-2-2,-2 2-3,-6 4 0,-3 1-2,-4 5 2,-2 2-3,-2 0 0,-4-2 0,6-2-1,-5 1 3,-1-4-1,4 1-2,-3-2 0,-1 2 1,-4 4-1,-4 0 1,-4 3 0,-5 1-1,-2-1 0,0 1 2,0 2 0,0 0 4,0 0-1,0 0 0,0 0-5,0-2 1,-12 0 4,-4 2-4,1 0-1,-2 0 0,-6 0 0,-1 0-4,-8 0 4,-1 6 0,-5 6 0,-2 2 0,0 0 0,-4 4 0,-2 0 0,5 1-1,2 0-3,4-2 4,3-2 3,1-1-3,4-2-1,6 0 1,0-5 0,6-2 2,4 2-1,3-3 0,5 0-2,3-2 2,0 0 1,0-1-2,0-1 0,0 0 0,0 0 0,0 0-3,0 0-6,0 0 9,15-1 0,18-13 1,12-6-1,6-5 0,7 0 0,0-6 0,0 4 1,-4-2 0,-5 2-1,-11 10 1,-9 1-1,-12 8 0,-12 3 0,-5 5 0,0 0 2,0 0-2,-29 0-18,-14 0-87,-5 9-206,-1-3-348</inkml:trace>
  <inkml:trace contextRef="#ctx0" brushRef="#br0" timeOffset="36773.78">19226 2310 765,'0'0'81,"0"0"-25,0 0 63,0 0-71,0 0-10,0 0 3,0 0-8,0 0-8,-52-58-10,28 55-2,0 3-7,-5 0 0,2 5-1,-2 19-5,0 5 2,4 15-2,5 5 1,9 9 1,4 9 3,7-4 9,0 0-2,0-5-2,7-8-6,6-6-2,3-5-2,-1-4 0,-3-5-1,-4-3-16,-5-5-26,-3 2-68,0-2-98,-18-4-113</inkml:trace>
  <inkml:trace contextRef="#ctx0" brushRef="#br0" timeOffset="36947.07">18586 2980 839,'0'0'80,"0"0"-78,0 0 14,176-133 50,-78 87-51,6 4-5,-3 4-10,-14 8-12,-18 6-226,-22 0-124</inkml:trace>
  <inkml:trace contextRef="#ctx0" brushRef="#br0" timeOffset="37156.83">19382 2438 806,'0'0'39,"0"0"28,0 0 3,0 0-57,-21 103 35,13-39 23,-3 4-45,1-3 2,6-2-19,4-7-2,0-8-5,0-7-2,0-6-11,12-4-95,-1-13-133,-3-13-151</inkml:trace>
  <inkml:trace contextRef="#ctx0" brushRef="#br0" timeOffset="37405.69">19554 2506 553,'0'0'584,"0"0"-584,0 0 9,-35 107 15,35-45 6,0 6 2,0 4-3,0-4-11,12-12-16,3-7 3,6-16-5,3-8-1,-1-14 0,-2-6-11,8-5-20,-4 0-17,2-5-72,-12-14-144,-15-5-242</inkml:trace>
  <inkml:trace contextRef="#ctx0" brushRef="#br0" timeOffset="37539.97">19523 2907 865,'0'0'62,"0"0"-61,0 0-2,112-111 0,-56 84-105,-11 5-172</inkml:trace>
  <inkml:trace contextRef="#ctx0" brushRef="#br0" timeOffset="37755.85">19774 2569 747,'0'0'112,"0"0"-93,0 0 69,0 0-48,133 23 26,-85 19-8,-11 11-18,-10 3-23,-14 4-12,-13 0 8,0-2-6,-19-2 2,-12-10 0,-2-9-5,10-10-4,7-14-10,11-9-127,5-4-126,0-10-139</inkml:trace>
  <inkml:trace contextRef="#ctx0" brushRef="#br0" timeOffset="38224.02">20458 2636 1009,'0'0'114,"0"0"-114,0 0-11,0 0 11,0 0-3,0 0 3,31 102 11,-31-53-9,0-5 5,0-2-7,0-8 0,5-11 0,8-7-10,8-13-4,8-3-21,4 0 33,3-19-15,-3-11-13,-6-5-18,-7-3 26,-11 0 12,-7 1 10,-2 8 2,0 7 40,0 10 44,0 8 8,-2 4-38,0 0-19,0 0-27,-6 21-10,6 16-4,2 4 2,0-4 0,0 1 2,0-4 0,12-1 0,3-6-53,-1-6-40,1-10-124,5-11-13,-3 0-173</inkml:trace>
  <inkml:trace contextRef="#ctx0" brushRef="#br0" timeOffset="38468.89">21085 2520 837,'0'0'145,"0"0"-75,0 0 85,0 0-103,0 0-34,0 0-18,-67 67 2,44-3-1,6 4 4,3 0-3,6-6 4,8-4-5,0-6 1,0-9-2,10-13-14,13-10-43,4-10-57,0-10-99,-4 0-170</inkml:trace>
  <inkml:trace contextRef="#ctx0" brushRef="#br0" timeOffset="38738.65">21241 2501 986,'0'0'51,"0"0"-45,0 0 3,0 0-2,4 138 30,-2-68-16,0 2-1,1-6-9,-1-8 4,5-12-7,4-9-5,5-9 0,3-12-2,6-10-2,2-6-11,6 0-50,1-15-22,-10-6-130,-6-4-112</inkml:trace>
  <inkml:trace contextRef="#ctx0" brushRef="#br0" timeOffset="38987.48">21247 2784 456,'0'0'0,"0"0"-34,0 0 34,0 0 6,0 0-6,127-5 4,-97-7-3,-1 0 3,-5 0-4,-4-2-168</inkml:trace>
  <inkml:trace contextRef="#ctx0" brushRef="#br0" timeOffset="39887.5">21698 2855 599,'0'0'225,"0"0"-206,0 0 19,0 0-9,0 0-22,0 0-2,107 0 3,-72 0-2,-6 0-6,-6-4-4,-9 4-130,-6-2-103,-6 0-77</inkml:trace>
  <inkml:trace contextRef="#ctx0" brushRef="#br0" timeOffset="40125.29">22171 2691 925,'0'0'58,"0"0"-43,0 0 68,-121 38-53,94-4-19,9 6-10,9-1 8,9-6-9,0-5-1,10-8 1,25-4-1,5-7-6,4-9-12,2 0-69,-10 0-174,-8-17-242</inkml:trace>
  <inkml:trace contextRef="#ctx0" brushRef="#br0" timeOffset="40381.88">22339 2456 1064,'0'0'100,"0"0"-93,0 0 3,128-14 13,-68 48 2,1 13 3,-11 6-7,-19 3-10,-19 3-3,-12-1-4,-5-4 4,-26-6 1,-9-8-6,4-5 4,5-12-6,9-7-2,11-6 1,7-8-81,4-2-136,0 0-125,2-10-307</inkml:trace>
  <inkml:trace contextRef="#ctx0" brushRef="#br0" timeOffset="40809.93">22975 2803 1053,'0'0'76,"0"0"-41,0 0 35,0 0-49,0 0-17,0 0-4,147-4-2,-109-2-46,-7 0-47,-9 3-114,-13 3-122,-9 0-161</inkml:trace>
  <inkml:trace contextRef="#ctx0" brushRef="#br0" timeOffset="40957.85">22968 3007 729,'0'0'142,"0"0"-113,0 0 73,0 0-39,0 0-25,0 0-6,125 9-32,-71-9-59,-7-19-264</inkml:trace>
  <inkml:trace contextRef="#ctx0" brushRef="#br0" timeOffset="42368.75">23763 2542 112,'0'0'259,"0"0"-160,0 0 11,0 0-9,0 0-43,0 0-18,0-1-22,0 1 2,0 0-1,0 0-5,0 0 6,0 0 17,0 0 22,0 0-8,0 0-13,0 0-17,0 0-7,0 0 3,0 0-8,0 0-7,0 0 0,0 0-2,0 3-1,-6 12 0,-2 7 0,-8 6 2,1 4 2,-4 2-2,2 4-1,-2-2 6,9-1-6,6-9 0,4 1 0,0-9-8,6-2 6,16-2-1,7-8 3,7-6 8,4 0-3,1-2-3,5-16 0,-8-6-1,-7-2 8,-11-2-7,-9-2 2,-9-4 9,-2-1 7,0 1 7,-22 5-26,-4 4 5,-3 9-6,-1 9-2,4 2-33,1 5-67,7 0-73,12 0-102,6 5-244</inkml:trace>
  <inkml:trace contextRef="#ctx0" brushRef="#br0" timeOffset="43040.43">24420 2448 24,'0'0'806,"0"0"-752,0 0 45,0 0-47,0 0-52,0 0-10,-11 53 10,7-8 5,3 10-1,-2 3 5,-1 0 5,0-4-2,-1-2 3,1-10-10,4-7-3,0-9-2,0-11 6,0-7-6,13-6 1,12-2 1,2 0-2,4-12-19,-5-4-83,-10-4-68,-12 0-152</inkml:trace>
  <inkml:trace contextRef="#ctx0" brushRef="#br0" timeOffset="43186.78">24265 2791 567,'0'0'224,"0"0"-223,0 0 1,0 0 6,157-76-8,-110 60-71,-10 2-226</inkml:trace>
  <inkml:trace contextRef="#ctx0" brushRef="#br0" timeOffset="43537.93">24810 2566 614,'0'0'163,"0"0"-156,0 0 30,0 0 21,0 0-49,0 0-7,-18 26 17,-7-4 15,-4 3-11,-3-4-10,2 4-1,3-5 0,5-4-2,10-2-10,6-4 9,6 0-6,0-1-2,0 2 4,20-2-3,8-4 7,9-3-3,0 0-6,-1-2-5,-3 0-92,-6 0-57,-4 0-55,-7 0-188</inkml:trace>
  <inkml:trace contextRef="#ctx0" brushRef="#br0" timeOffset="43867.68">25175 2599 150,'0'0'564,"0"0"-514,0 0 70,0 0-24,0 0-57,0 0-34,-40-9-5,12 20 1,-7 12 2,6 8 4,3 5 2,4-1 4,10 2 4,10-9-4,2-4-5,12-6-6,23-9 3,16-4-3,12-5 7,6 0-9,-2-16-95,-18-6-131,-24-3-292</inkml:trace>
  <inkml:trace contextRef="#ctx0" brushRef="#br0" timeOffset="45234.17">23267 3699 388,'0'0'170,"0"0"-112,0 0 68,0 0 15,0 0-52,0 0-40,14-14 3,-14 14 11,0 0-28,-18 0-10,-5 0-19,-4 4-4,1 15 1,4 7 0,4 7-2,5 5 2,5 5 4,8 4-1,0-4-5,0 3 0,10-5 0,-1 2 1,-5-2-2,-2-1-13,-2 0-44,0 2-57,-15-3-48,-10-8 31,-5-2-29,2-17 25,-3-5 78,-1-7 57,2 0 23,0-18 52,6 0 37,8-2-16,12 2 6,4-2-36,0-2-34,31-4-30,12-1-2,10-4 0,10-5-8,2-4-7,7-3-4,-7 3 14,-12 5-6,-10 6-28,-17 7 28,-9 2 11,-12 6 10,-2 7 55,-3 2 11,0 3 43,0 2-32,0 0-62,0 0-25,-6 24-9,-1 5 9,-2 8 4,6-1-4,3 2 1,0-1-4,0-6-18,0-2-114,0-12-51,3-9-8,8-8-175</inkml:trace>
  <inkml:trace contextRef="#ctx0" brushRef="#br0" timeOffset="45468.07">23620 3822 969,'0'0'75,"0"0"-74,0 0 11,0 0 6,-21 108 23,13-59-28,-1-5-3,9-7 2,0-5-8,0-7 5,0-8-8,13-5 0,4-8 4,6-4-5,-1 0-1,3 0-37,-6-13-84,-5-3-133,-14-5-244</inkml:trace>
  <inkml:trace contextRef="#ctx0" brushRef="#br0" timeOffset="45593.99">23560 4037 772,'0'0'70,"0"0"-70,0 0 0,0 0-36,146-128-190</inkml:trace>
  <inkml:trace contextRef="#ctx0" brushRef="#br0" timeOffset="45805.08">23853 3746 222,'0'0'656,"0"0"-634,0 0-15,0 0 64,0 0 8,130 104-38,-110-59-21,-16 2-8,-4 1 1,-3-1 2,-28-6-10,0-5-5,-2-9-12,6-9-38,9-4-70,3-7-84,13-7-157</inkml:trace>
  <inkml:trace contextRef="#ctx0" brushRef="#br0" timeOffset="45947.73">24132 4345 542,'0'0'180,"0"0"-173,0 0-4,0 0-3,0 0-72,0 0-260</inkml:trace>
  <inkml:trace contextRef="#ctx0" brushRef="#br0" timeOffset="46230.49">24324 3846 1170,'0'0'42,"0"0"-22,0 0 19,0 0-28,0 0-3,0 124 22,-9-71-21,6-5-2,-1-5 3,4-3 2,0-7-11,0-7 0,0-8 3,14-8-4,3-8-12,6-2-36,1 0-16,-5-18-77,-8-8-187,-11-6-424</inkml:trace>
  <inkml:trace contextRef="#ctx0" brushRef="#br0" timeOffset="46358.48">24250 4042 939,'0'0'17,"0"0"-11,0 0-12,128-68-9,-78 50-170,-5 0-211</inkml:trace>
  <inkml:trace contextRef="#ctx0" brushRef="#br0" timeOffset="46635.93">24594 3909 607,'0'0'177,"0"0"-164,0 0 15,0 0 29,149 0-34,-100 0-15,0 0-3,-7 3-4,-4 3-1,-12-3 0,-7 0-1,-13 1 1,-6 0 0,0 5 13,0 3 52,-14 7 5,-7 5-17,-8 5-22,-9 1-6,-3-1-17,-1 1-3,2-3-5,5-8-4,8-4-53,9-10-55,7-5-89,11 0-88</inkml:trace>
  <inkml:trace contextRef="#ctx0" brushRef="#br0" timeOffset="46839.79">25109 4016 1019,'0'0'16,"0"0"17,0 0 72,-121 94-65,91-58-19,0 3-13,-3 1-8,-2-2 0,6-5-11,4-10-55,4-7-67,10-12-114,9-4-95</inkml:trace>
  <inkml:trace contextRef="#ctx0" brushRef="#br0" timeOffset="47063.21">25199 4084 872,'0'0'179,"0"0"-178,0 0 78,-120 66-13,92-34-44,12 1-11,11-7-11,5-6-1,7-8 0,38-12-7,11 0-1,8-9-10,3-14-64,-13-1-47,-19-2-113,-20-1-208</inkml:trace>
  <inkml:trace contextRef="#ctx0" brushRef="#br0" timeOffset="48473.93">23575 2247 583,'0'0'173,"0"0"-146,0 0 40,0 0 8,0 0-51,0 0-3,2-1 4,-2 1 9,-7 0 2,-7 0-19,-3 0-9,-8 0-1,-1 1-3,-3 8-3,-5 1 6,1 2-1,-3 3-1,5 4-5,0 3 0,2 4 1,5 0 0,5 4 0,2 2 2,1 2-3,3 0 0,4 1 1,5-1-1,4-6-4,0 0 2,0-5-1,0 4 2,2-1 1,9 0 1,0-2-1,0 0 2,-2 0-2,2-2 0,0 0 2,-2-2-2,2 1 1,-4 0 2,2-1-2,-3 2 1,-1 0-1,-1 2-1,-3 2 2,-1-4-1,0 2 1,0-1 0,0-2-1,0 0-1,-5-3 1,-6-2 6,-3 2-6,-3-2-1,-1 0 1,-2 0-1,2-2 3,0 1-3,-1-2 0,0 0 1,0 0 1,-6 1-1,0 0 1,-6 3-1,-1-2-1,-1 3 3,-2 0-2,-4 2 0,5-1-1,2-1 1,4-2-1,4-4 2,7-5-2,5 2-3,5-7 3,5-1 1,2 2-1,0 0 0,0-3 0,0 0-6,0 0-4,0 1 5,14 7 5,6 6 8,7 9-4,2 3-2,0 7 1,0 5 1,-2 0-3,-5 4 0,-7-1 1,-3-3 2,-8 6 0,-4-1 2,0 6 3,0 3-2,-4 6 7,-17 6-4,-3 7-1,-3 3 3,-4 3-8,2-1 3,-1 1-1,6 0 1,8-2 8,8 2 1,8-3-3,0-2-4,7-5 5,24 4-7,7-6-1,11-9-5,4-8 0,5-17 2,-2-13-3,-2-7-20,-5-8-80,-7-3-120,-7-19-274</inkml:trace>
  <inkml:trace contextRef="#ctx0" brushRef="#br0" timeOffset="54627.02">13941 4548 300,'0'0'120,"0"0"-44,0 0 13,0 0-28,0 0-10,0 0 1,0 0 10,-21-6-10,21 6-8,0 0-14,0 0-11,0 0 2,0 0-2,0 0 5,0 0 0,9 6 7,3 1-8,2 4-4,3-2-2,-2 0 1,3-1 3,-1-2 0,-1-3-9,5 0 6,0-1-6,2-2 6,0 0-8,-1 0-3,-3 0-1,2 0-5,-4 0 0,4 0 0,-1 0 0,-3 0 0,6 0 0,-3 0 0,0 0 0,0 0 0,-2 0-1,-3 0 0,-1 0 1,-1 0-1,0 0 0,1 0 1,-3 0 0,1 0-2,-4 0 0,-1 0 1,1 0 0,4 0 0,-1 0 2,3 0-3,-1 0 1,3-2 0,-1-2 0,-1 0 1,1 0 0,-4-1-1,0 4 1,-5-1-1,-3 0 0,-1 2 1,-2 0 1,0 0-1,0 0 1,0 0 3,0 0 0,0 0 4,0 0-8,0 0 2,0 0 2,-2 0-3,-11 0-2,-3 10 1,-4 6-1,-6 1 0,-2 6 1,0 0 0,1-2 5,0-1-6,2 2 0,1-2 1,0 1-1,1-1 1,-1-1 2,-3 1-3,0 1 5,2-2-4,2-1-1,2 1 3,3-3-3,0-1 0,5 0 2,0-3 0,-2 2-2,3 0 0,1 0 2,-1 0-1,4-5 0,1 0-1,3-6 2,2 0-1,2-3-1,0 0 2,0 0-2,0 0 2,0 0-1,0 0 1,0 0-1,0 0-1,0 0 0,0 0-10,0 0-35,0-15-66,0-8-248,0-9-260</inkml:trace>
  <inkml:trace contextRef="#ctx0" brushRef="#br0" timeOffset="55568.32">13949 4610 293,'0'0'156,"0"0"-29,0 0-8,0 0-29,0 0-13,0 0-37,0-4 5,0 4-19,0 0-8,11 0-1,4 0 5,9 0 0,-1 0 17,6 0-1,3 4-14,4-1-5,0 2-1,1-3-8,5 0 5,5-2-2,5 0-5,-1 0 0,-2 0-5,-3-9 2,-11 4-5,-10 1 0,-2 1 0,-9 2 0,-3-1 4,-5 2-4,-4-2-2,0-1 2,-2 3 2,0 0 1,0 0-1,0 0 5,0 0-3,3 0-1,-3 0-1,0 0-2,0 0 0,0 0-2,3 0 0,5 0 2,1 0 4,2 0-4,-2 0 0,-2 0 0,-5 0 2,0 0-1,-2 0-1,0 0 2,0-1 4,0 1 3,0 0 1,0 0 0,0 0-5,0 0 5,0 0-9,0 0-1,-11 0 0,-7 14 0,-9 8 5,-6 6-5,-2 7 1,-1-2-1,-4 6 0,-3-4 4,2 1-1,2-2-3,5-2 2,3-2-2,4-3 0,-1 1 1,1 0-1,1-2 2,1 1 0,2-6 0,6-1-1,2-3 1,5-5-1,4-7 3,1-1-3,2-2 2,3 1-1,0-3 1,0 0 0,0 0-1,0 0 1,0 0-2,0 0-1,0 0-5,0 0-32,0 0-64,0-11-154,-2-11-275</inkml:trace>
  <inkml:trace contextRef="#ctx0" brushRef="#br0" timeOffset="58157.05">9959 4752 321,'0'0'192,"0"0"-184,0 0 0,0 0 7,0 0 20,0 0 23,0 2-7,-3 0-15,3-2 5,0 2 7,0-2 5,0 0 21,0 0-13,0 0-35,0 0-5,0 0-9,0 0 14,0 0-7,0 0-9,16-12 0,7-8 2,6-1 0,0-4-5,-2 1-5,-3 0 5,-2 0-3,-9 2 1,1 3 1,-8 7 2,-3 0-6,-1 5 5,-2 0 3,0 3 0,0 3 6,0 1-11,0 0-3,0 0 9,0 0-8,0 0 5,0 0-7,0 0-1,0 0-3,-2 12 0,-1 7-2,1 1 5,-2 11 0,1-1 0,2 5 0,1 4 4,0 3-3,0 4 0,0-2-1,0 3 0,0-4 0,0 6 1,0-1-1,0 2 2,0 0 0,0 0 0,0-4-2,0-7 1,0-5 4,0-10-5,0-6 1,0-4-2,0-5 3,0-9-4,0 3 3,0-3-1,0 0 3,0 0-3,0 0-18,0-10-36,0-4-109,0 0-143,0 3-66</inkml:trace>
  <inkml:trace contextRef="#ctx0" brushRef="#br0" timeOffset="58559.73">9959 5450 467,'0'0'46,"0"0"29,0 0 44,0 0-58,0 0-11,0 0-23,13 0-7,23 0 20,13-6 12,12-6-6,7-4-17,13-5 12,2-4-7,-4-1-4,-7-1-1,-15 6-6,-14 4-12,-19 9-6,-14 7-3,-8-2 0,-2 3 5,0 0 2,-7 0 6,-15 0-8,-3 0-4,-4 0-3,4 0-4,2 0-57,0 0-37,-2 0-43,1 0-18,-5 0-77,-3 0-80</inkml:trace>
  <inkml:trace contextRef="#ctx0" brushRef="#br0" timeOffset="65528.12">7487 7474 453,'0'0'536,"0"0"-487,0 0 15,0 0 32,0 0-63,0 0-27,0 0-5,-13 120 2,13-20 1,0 16 3,0 17 0,0 2-2,0 2 1,0-12 1,0-24-6,8-18 1,5-23-1,10-24-1,4-16 0,8-15 0,15-5 0,6-27 5,4-25-1,-10-15-1,-9-5-3,-19 3-2,-22 0-1,0 9-3,-34 6-2,-12 6 4,-10 8 2,3 10 1,4 5-4,6 6 2,15-1 1,10 4 1,6-4-5,10-5-16,2 1-39,4-7 16,23-2 20,4-3 14,5 3 10,2 2 1,-2 2 2,-1 3-2,-3 1 0,-6 6 12,-10 2 8,-7 9-3,-6 6 7,-3 2 15,0 0 0,0 0-17,0 0-13,0 0-9,0 0-1,-5 20-6,-5 10 7,0 5 0,3 4-1,7-7 0,0-6 0,0-6 1,9-7-2,9-4-1,1-9 0,2 0 0,1 0 3,0-22 0,1-3-4,-3-4-1,-3 5-3,1 8-2,3 10 9,-2 6-6,10 0-14,0 24 11,2 7 6,-4 2 4,-6-1 0,-8-5 3,-9-6 10,-4-6 15,0-7 5,0-5-4,0-3 0,0 0 5,0-15-10,0-21-19,0-11-5,14-5-2,19 2 2,5 7-12,2 10-39,-2 9-57,-7 12-164,-9 7-382</inkml:trace>
  <inkml:trace contextRef="#ctx0" brushRef="#br0" timeOffset="66047.96">9105 7379 1067,'0'0'63,"0"0"1,0 0 38,0 0-68,0 0-18,0 0-13,-22 74 4,31 5 18,-3 14 10,-3 8-2,-3 0-17,0-10-2,0-9-2,0-9-7,6-19-2,12-13 0,5-20-5,5-13 2,12-8 0,6-6 2,2-24-2,-8-7-27,-6-4-22,-16-1-17,-16 0-74,-2 1-156,-7 6-205</inkml:trace>
  <inkml:trace contextRef="#ctx0" brushRef="#br0" timeOffset="66181.7">9074 7814 662,'0'0'135,"0"0"-123,0 0 38,0 0-18,130-96-32,-72 72-2,-8 4-173,-12 3-258</inkml:trace>
  <inkml:trace contextRef="#ctx0" brushRef="#br0" timeOffset="66510">9591 7664 874,'0'0'39,"0"0"1,134-4 32,-67-4-60,4 1-6,-4 2-4,-7 1-1,-15 1-1,-12 3-1,-15-1-4,-11 1 5,-5 0 3,-2 0 4,0 0 32,0 0 16,0 6-24,-20 20-13,-7 13 2,-7 7 1,-3 3-3,-3 3 1,2-2-3,2-7-2,10-5-9,5-12-2,10-8-2,4-6-1,7-10-31,0-2-44,0 0-65,2-12-99,19-18-194</inkml:trace>
  <inkml:trace contextRef="#ctx0" brushRef="#br0" timeOffset="67127.94">10551 7470 242,'0'0'665,"0"0"-646,0 0 8,0 0 55,0 0-74,-60 102 2,42-87-9,3-6 0,-2-6 2,5-3 1,-1 0 4,6 0-3,-1-7 3,8-10-6,0-2-2,0-4-4,15 1 2,7 1 1,3 2 1,2 3 1,2 6-1,0 6 0,0 4 0,-4 0 0,-4 16-1,-5 12-1,-10 7 2,-6 5 2,0 2 10,-4 1 5,-16 1 4,-7-5-5,1-6 0,-1-1-10,2-11-3,7-7-1,1-9 0,5 1-1,6-6 0,1 0-1,5 0-5,0 0-3,5-6 3,15 5 2,7 1 3,2 0 2,6 0 4,7 0 5,6 7 10,2-4-2,2-1 14,-7-2-15,-3 0 11,-13 0-2,-9-5-12,-5-4-4,-10-2 2,-1 0 0,-2-1-4,-2 0-7,0 0-2,0 1-11,0-4-68,0-3-154,5-4-499</inkml:trace>
  <inkml:trace contextRef="#ctx0" brushRef="#br0" timeOffset="67701.96">12981 7168 394,'0'0'505,"0"0"-446,0 0 56,0 0 5,0 0-98,0 0-2,-86-84 17,54 80-17,-1 4 1,-2 0-8,-1 19-1,5 13-1,3 12-4,13 16 0,8 13-6,7 10-2,0 1 2,14-3 1,6-9-2,2-2 0,-1-4-1,-10-2-12,-9-6-35,-2-1-49,-8-7-90,-20-11-100,-7-10-70</inkml:trace>
  <inkml:trace contextRef="#ctx0" brushRef="#br0" timeOffset="68017.56">12458 8043 269,'0'0'172,"0"0"-26,0 0 23,-60-120-35,95 79-72,31-1-19,22-3-14,10-4-21,3 1-3,-6-2-5,-7 4 0,-16 1 0,-13 8 0,-18 5 0,-15 2 0,-13 5 4,-6 5 1,-5 2 36,-2 6 33,0 3-10,0 4-8,0 3-14,0 2-10,0 4-25,0 31-7,0 14 0,-9 11 10,0 4 1,2-1-4,5-5-6,2-4 0,0-6-1,0-8-15,14-8-41,8-14-75,2-13-113,3-5-144</inkml:trace>
  <inkml:trace contextRef="#ctx0" brushRef="#br0" timeOffset="68243.12">13459 7427 857,'0'0'149,"0"0"-71,0 0 51,0 0-104,0 0-22,0 109 26,0-35 12,0-1-25,0-4-3,0-11-11,9-12 5,11-10-7,5-12 3,4-9-3,2-11 0,2-4-13,-5 0-41,-3-10-70,-10-11-149,-15-5-212</inkml:trace>
  <inkml:trace contextRef="#ctx0" brushRef="#br0" timeOffset="68383.16">13459 7735 804,'0'0'0,"0"0"7,0 0-14,120-103 6,-69 77-152,-8 2-185</inkml:trace>
  <inkml:trace contextRef="#ctx0" brushRef="#br0" timeOffset="68601.28">13787 7420 879,'0'0'72,"0"0"21,0 0 5,120-20-55,-76 43 3,-8 12-10,-9 13-14,-13 6-9,-14 4 0,0 2-7,-8-2 4,-13-6-6,-6-7-1,4-8-2,3-10-1,9-11-7,8-6-58,3-10-111,0 0-143,7-12-252</inkml:trace>
  <inkml:trace contextRef="#ctx0" brushRef="#br0" timeOffset="68753.97">14448 7677 987,'0'0'47,"0"0"-46,166-80 40,-115 62-41,-11 11-10,-13 7-187,-25 0-239</inkml:trace>
  <inkml:trace contextRef="#ctx0" brushRef="#br0" timeOffset="68901.81">14466 7907 352,'0'0'748,"0"0"-717,0 0-19,0 0 23,139-58-26,-87 31-9,-6 3-15,-19 1-138,-21 2-218</inkml:trace>
  <inkml:trace contextRef="#ctx0" brushRef="#br0" timeOffset="70589.76">15681 7323 575,'0'0'126,"0"0"-111,0 0 80,0 0-9,0 0-37,0 0 6,-50 52-22,49-50-8,1 0-2,0-2 0,0 0 0,0 0-4,5-5 15,14-16-8,8-4-12,2 0-10,-4 1 2,0 1-5,-2-2 2,-4 3-1,-1 3-1,-6 2 1,-3 5 0,1 4-1,-8 1 4,0 3 2,-2 3-1,0 1 2,0 0 0,0 0-3,0 0-5,0 0-1,0 9-6,5 14 7,-1 8 6,0 12-4,3 5 3,-2 6-1,-2 4 0,-3 0 2,0-2 0,0-2-1,0-1 1,0-7-5,0-6 2,0-10 0,0-6-3,0-8 0,0-7-2,0-6 1,0-3-21,0 0-31,0 0-23,0 0-55,0 0-191,0-6-117</inkml:trace>
  <inkml:trace contextRef="#ctx0" brushRef="#br0" timeOffset="70965.01">15723 7830 237,'0'0'51,"0"0"-22,0 0 110,0 0-7,0 0-14,0 0-31,-15 3-14,15-3-14,13 0-7,20 0-2,10 0 3,6 0-10,9 0 3,4-5-15,-2 4 2,-3 1-7,-10 0-14,-14 0-9,-8 0-2,-10 0 3,-9 0-4,-1 0-7,-2 0-8,-3 0-23,0 0-8,0-5-30,0-10-102,0-8-121,0 0-98</inkml:trace>
  <inkml:trace contextRef="#ctx0" brushRef="#br0" timeOffset="71430.03">16525 7432 599,'0'0'65,"0"0"-58,0 0 34,0 0 10,0 0 5,0 0-13,16 43-9,-16-33-17,0-3 8,0-4-2,0-1-11,0-2-1,-4 0 11,2 0-8,0-2 0,2-10-11,0 0-3,0-1 0,0 4 0,14 4 2,-1 5-1,-1 0 1,-2 0 0,-1 0 5,-5 5-2,-4 4-3,0 3 6,0-3 0,-10 2 12,-5-4-1,-4-2-10,1-5-2,5 0-2,1 0 10,3 0-10,7 0 4,0 0-9,2 0-5,0 0-60,0-5-182,7 1-217</inkml:trace>
  <inkml:trace contextRef="#ctx0" brushRef="#br0" timeOffset="72255.75">17012 7250 635,'0'0'60,"0"0"-38,0 0 124,0 0-101,0 0-2,0 0-8,35-55-14,-24 55-4,-2 0-3,1 20-1,-8 8 0,0 8 10,-2 6 2,0 4-6,0 0 0,0-1-11,0-1 4,0-7-6,-2-2-4,2-7 0,0-6-2,0-6 4,11-6-4,6-6 0,6-4 2,4 0 0,2-9-2,5-12 0,-3-6-7,-4-3-5,-6-1 4,-2-6 3,-9-4-4,-2-2 5,-4-1 1,-4 1 3,0 8 2,0 7 1,0 10-3,0 9 6,0 7 12,0 2 4,0 0-14,0 11-8,-2 21 0,2 14 0,0 6 11,0 3-4,0-4 4,4-2-2,9-7-2,5-6-4,0-10-2,2-6 2,5-10 0,2-6-3,-1-4-14,0 0-35,-1-18-71,-7-6-214,-7-7-299</inkml:trace>
  <inkml:trace contextRef="#ctx0" brushRef="#br0" timeOffset="72561.24">17935 7014 408,'0'0'513,"0"0"-496,0 0 96,0 0-6,0 0-85,0 0 1,-105 99 5,83-37 5,-1 10-2,6 9-7,3-2-3,5-1-8,7-6-4,2-9-6,0-15-1,13-10-2,12-12 0,6-14 0,5-12-21,0 0-46,2-4-86,-5-21-200</inkml:trace>
  <inkml:trace contextRef="#ctx0" brushRef="#br0" timeOffset="72891.63">18225 7117 917,'0'0'123,"0"0"-113,0 0 34,0 0-24,0 0 17,0 153 11,0-86-17,0 5-13,0-2-3,0-8 2,0-7-10,0-13-2,0-10-5,4-8 0,8-10 2,5-8 0,4-5-2,1-1-2,4 0-20,1-9-37,-2-8-49,-3-4-68,-11 5-126,-9 0-94</inkml:trace>
  <inkml:trace contextRef="#ctx0" brushRef="#br0" timeOffset="73145.02">18104 7503 692,'0'0'92,"0"0"-91,0 0 54,125-8-2,-78 1-30,-1-2-7,0 0-15,-6-6-1,-6 1-82,-2 0-44,-5 0-105,-5-2-69</inkml:trace>
  <inkml:trace contextRef="#ctx0" brushRef="#br0" timeOffset="73375.01">18682 7432 616,'0'0'173,"0"0"-161,0 0 98,0 0-13,141 15-73,-104-15-11,-6 0-5,-2 0-8,-9-8-35,-2-8-117,-2-1-30,-5-6-165</inkml:trace>
  <inkml:trace contextRef="#ctx0" brushRef="#br0" timeOffset="74056.02">19243 7212 400,'0'0'454,"0"0"-420,0 0-14,0 0 82,0 0-66,0 0-7,13 73-4,-13-53-4,-15 0-6,-2-5-5,-2-4-5,4-5-1,0-3 5,5-3-4,0 0 4,2-7-9,4-13 0,4-2-9,0-2 7,0 0-9,12 4 4,7 1 1,-1 4-1,0-2 6,2 7 1,1 1-1,2 2 0,2 5 0,2 2 0,-5 0-1,-1 0 1,-4 0 1,-3 11-1,-1 4 1,-4 4 0,0 5 0,-5 4 2,1 2 1,-3 2 2,-2 2-2,0 4 4,-11 2-2,-14 0 4,-6-2-4,0 1-1,-2-8-3,6-4-1,4-9-1,10-10 1,4-8 4,4 0 0,3 0 4,2-11-3,0-3-5,0 0-2,13 7 2,5 0 1,5 7 2,4 0 0,2 0 4,2 14-3,0 0-1,-2-1 3,2-5 3,1-4 3,-3-4 10,0 0 7,-2 0-10,-6-3-4,0-10-5,-7-1-4,1-2-4,-7 1-2,-4-3-6,-1 0-41,-3-1-75,0-8-208,-5-1-228</inkml:trace>
  <inkml:trace contextRef="#ctx0" brushRef="#br0" timeOffset="74339.41">19643 6907 1031,'0'0'67,"0"0"-61,152-35 66,-89 35-22,3 26-14,-6 20-10,-12 18-1,-11 12-10,-22 15 7,-15 4 4,0 2 2,-17-6 1,-11-6 5,-5-8-3,1-11-10,4-10-8,3-14 2,5-14-10,5-13-5,1-14-13,0-1-45,-3-26-97,-7-34-710</inkml:trace>
  <inkml:trace contextRef="#ctx0" brushRef="#br0" timeOffset="88871.06">14051 4600 315,'0'0'36,"0"0"-11,0 0 55,0 0-47,0 0-11,0 0 11,0 0 8,-13-8 3,10 8-1,-2-2-22,-5 2 0,4-3-4,-3 3-6,0 0-1,0 0-4,2 0 5,5 0 1,-1 0 9,3-1 4,0 1 1,0 0 1,0 0 8,0 0 0,0 0-1,0 0-3,0 0-3,0 0 2,0 0-3,0 0-5,0 0-10,0 0-3,0-2-4,0 0 9,0 0 0,10 0-1,6-2-5,-2-3 12,6 2-4,-1-2-6,2 0-1,0-2 1,2 4-2,-4 0-4,-1 1 1,-2 3-2,-2 1-3,-4 0 0,4 0 0,2 0 1,0 0 1,1 0-1,0 0 3,1 0-2,1 0 0,1 0 1,-3 0-3,4 0 1,-1 0-1,-3 0 1,4 0-1,-6 0 1,1 0-1,-1 0 1,-1 0 2,1 0-3,-2 0-3,-1 0 3,-2 0 0,2 0 1,-3 0-2,2 0 2,5 0 1,-3 0-2,1 0 0,-1 0 0,-2 0 2,2 0-1,-2 0-1,1 0 0,-4 0-3,4 0 6,-3 0-6,-4 0 8,5 0-10,-3 0 10,-2 0-8,-5 0 6,0 0-1,0 0-1,0 0 1,0 0 2,0 0-2,0 0-1,0 0 3,0 0-3,0 0-1,-2 0-3,-15 8 3,-3 8 3,3-2-3,-4 2-4,2-2 4,-1 2 6,1-2-6,0 2 1,-1 0 0,-1 4-1,-7 4-2,3 0 1,-4 3 2,-2-1-1,-3-3 2,6 0-2,1-2-1,0-3 1,7 1-2,-3-3 1,4 0 2,1 0-2,2-2 2,5-2-1,0 0 0,4-6 0,5-2 0,-2-4 0,4 0 0,0 0-13,0 0-43,0 0-45,9 0-121,10-18-123</inkml:trace>
  <inkml:trace contextRef="#ctx0" brushRef="#br0" timeOffset="90245.5">15184 4375 400,'0'0'69,"0"0"8,0 0 33,0 0-58,0 0-21,0 0-17,0 0-3,0 0 0,0 0 17,0 8 3,0 4-9,0 2 6,0 2-3,0-2-6,0 3 7,0-3-3,0-3-8,0 0 1,-4-1 2,-5-3-3,0 1-2,-7 0-1,-1 3-3,-3-4 0,1 0-6,0-2 4,-3-5-2,6 0 0,0 0-2,5 0 3,1 0-3,6 0 0,0-9 4,4-5-3,0-2 0,0-4-4,4-2-2,12 4 1,-1 1-1,4 1 2,1 5 0,4-1 1,2 1 0,1 1-1,-2 5 0,0-1 0,-4 5 0,-1 1 0,-1 0 0,-4 0-1,-1 0 0,-3 0-6,1 1 7,-3 10 4,3-1-4,-4 1 0,5 5 0,-7 0 0,0-2 0,-1 1 1,0 4-1,-3-2 0,-2 2 0,0-1 1,0 3 2,0-2-3,0 0 0,0 1 0,-7 3 0,0-5 0,1 4 3,-3-2-1,-3 1-1,0 2 1,-9 0-1,4 1 2,-4-4-3,1 1 2,1-3-1,-2-1-1,3-3 0,3-7 1,-1 0 4,3-6-1,0 3 2,-5 0-3,-3 0-2,4 1-1,2 0 0,8-1 0,2-4 0,3 3 0,2-3 0,0 0 3,0 0 2,0 0 3,0-14-8,2-1-5,9 2 5,1 1 0,1 3-3,-3 6 1,4-2 1,-3 5-1,1 0-1,3 0 1,5 0 2,2 0 1,5 0-1,-1 0 0,2 8 0,-4 2-1,1 1 1,-3 1 0,-2 1 1,-2 1-1,-1-2 0,0-7 2,-2-1 2,-1-4 6,1 0 6,1 0 12,1-9 3,1-5-5,-4 5-8,-3-2-3,-5 7-12,-6 1 2,0 3 2,0-3-7,0 1-2,0-3-30,0-6-98,-2-2-196,0-8-184</inkml:trace>
  <inkml:trace contextRef="#ctx0" brushRef="#br0" timeOffset="129631.5">2549 9232 659,'0'0'132,"0"0"-84,0 0 100,0 0-37,0 0-39,0 0-8,0 0-30,0 0-17,5 0-16,-3 52 3,0 24 5,1 26 7,-3 14 5,0 9-15,0 7 1,0 5-3,0-1 3,0-5-4,2-17-1,5-18-2,3-18 3,4-15-3,6-17 0,4-18 0,7-15-1,6-13 1,0 0 0,3-15 0,-4-18-1,-9-4 1,-11-5 0,-14-3 0,-2-1 2,-18-2 0,-20 0 2,-9 1-8,-6 6 4,-1 1-1,3-1 2,4 1 0,9-1-1,9-3-2,7 7-7,10-3-2,12 1-3,0 2 7,8-1-11,15 4 1,4 1 6,5 1-2,1-2 12,-1-2-3,8 0 2,-5 2 4,1 5-3,-6 0 1,0 7 0,-5 4 3,-5 6-3,-9 3 0,-5 6-2,-3 1 5,-3 2-3,0 0 2,0 0-2,0 0-5,0 0-4,0 0-4,-3 12 13,-10 12 0,0 8-2,0 4-3,4-4 0,9-1 3,0-4 1,0-3-1,11-5-2,9-8 0,4-5-1,-3-3-8,-1-3-22,-7 0-18,-7-7-13,-6-11-1,0-3 25,0-8-8,0 0-5,0-3 44,4 6 7,14 5 4,5 7 4,6 5 1,5 9 0,3 0 0,0 12 2,-5 15 6,-5 7 2,-9 0 6,-9 2-1,-9-3 20,0-8 4,0-5 7,-5-11-1,1-7-3,4-2 5,0 0 0,0-11-9,0-23-32,13-14-11,12-8-10,4 4-54,2 4-121,0 7-381</inkml:trace>
  <inkml:trace contextRef="#ctx0" brushRef="#br0" timeOffset="130054.17">4267 9541 952,'0'0'232,"0"0"-204,0 0-23,0 0 11,0 0-8,-17 153 13,4-94 1,-2-1-8,-4-1-9,5-7-2,2-6 0,1-2 0,3-8-3,6-3-38,2-6-106,0-9-135,0-11-119</inkml:trace>
  <inkml:trace contextRef="#ctx0" brushRef="#br0" timeOffset="130473.76">5128 9529 947,'0'0'77,"0"0"-61,0 0 46,0 0-32,0 0-6,0 0-9,-11 37 5,-16-6 0,-10 3 0,-16 3-8,-4 2 2,-3-3-3,-2-5 1,9-5-6,8-7 4,9-6-4,11-5 4,12-2 3,6-5-8,5-1 0,2 2-4,0 5-1,2 2-7,18 7 7,7 1-1,7 3 2,5 1 6,2 0-6,-1 4 0,0-2 0,1 5-1,-6 2-23,1 2-68,-3-2-87,-4-11-223</inkml:trace>
  <inkml:trace contextRef="#ctx0" brushRef="#br0" timeOffset="130795.46">5528 9474 1122,'0'0'123,"0"0"-107,0 0-5,0 0-2,0 0-6,0 119 22,2-44-4,0 6-1,3-5-17,-1-9 2,4-13 5,4-12-6,1-8-2,8-10 3,0-10-5,8-12-1,2-2 1,8-5-1,1-14 1,-5-3-22,-4-2-16,-10 4-39,-17-1-64,-4 4-134,-3-3-234</inkml:trace>
  <inkml:trace contextRef="#ctx0" brushRef="#br0" timeOffset="130953.17">5520 9811 1018,'0'0'135,"0"0"-126,0 0-5,0 0 2,0 0-6,177-106-4,-113 76-53,-6 2-192,-10 3-200</inkml:trace>
  <inkml:trace contextRef="#ctx0" brushRef="#br0" timeOffset="131317.4">6555 9448 1033,'0'0'27,"0"0"-14,0 0 47,0 0-25,0 0-12,-76 121-12,43-89-2,-2 0 4,-6-4 1,1 0-8,2-3 6,7-6-3,9-3-5,8-5-1,9-4 4,5-2 5,0-2-4,0 3 6,5 4 2,21 5 2,13 0 6,10 1-8,6-2-5,4 0 2,-4 2-9,1-5-4,-7 1 0,-4-2-1,-10-5-19,-8 0-30,-11-3-88,2-2-83,-3-8-171</inkml:trace>
  <inkml:trace contextRef="#ctx0" brushRef="#br0" timeOffset="131949.94">7097 9481 73,'0'0'818,"0"0"-774,0 0-36,0 0 62,0 0-24,0 0 0,-34 88-29,12-67-4,-1-1-6,2-8 0,0-1 2,3-8 4,3-3 4,4 0-3,-1 0-3,6-12 2,1-2-2,5-7-5,0-4-6,0-2 1,8 1-1,12 0 4,6 1-4,1 5 2,4 6 0,0 6-2,1 8 0,1 0 1,-4 8 2,-4 16 1,-2 9 0,-7 4 6,-8 7-3,-5 2 4,-3 3-3,-4 1 1,-21-2-1,-9 2-4,-1-8 2,-2-3-4,1-8 0,3-9 0,4-10-1,4-9 3,9-3-3,10 0 6,6 0-4,0-8-3,0-1-7,8 2 7,19 2 0,14 5 4,7 0 0,10 0-1,7 0 5,5 0 1,-4 0 1,-1 0 5,-9 0 7,-12-5 3,-11-10-5,-10 3 0,-12 3 0,-4-1-5,-5-1-5,-2 0-5,0-6-5,0-6-31,0-7-55,0-11-202</inkml:trace>
  <inkml:trace contextRef="#ctx0" brushRef="#br0" timeOffset="133718.02">9923 9421 419,'0'0'67,"0"0"-52,0 0 77,0 0 0,0 0-39,0 0 3,20-29 10,-20 19 9,0-2-6,0-2-5,-4-3-2,-14-3-19,-7 6-8,1-3-6,-2 7-8,1 6-7,0 4 3,-3 0-7,2 14-4,0 12-2,2 11-1,0 6-1,7 11 3,6 6 2,9 3-2,2-1 4,0-1 3,0-6-5,13-4-1,3-5-3,-1-4-2,-3-3 0,-3-2-2,-7-2 1,-2 2-19,0-1-28,0-4-108,-20-5-140,-9-11-105</inkml:trace>
  <inkml:trace contextRef="#ctx0" brushRef="#br0" timeOffset="133878.26">9391 9992 763,'0'0'157,"0"0"-134,0 0 30,58-116 5,13 77-50,14 2-4,6-6-4,-4 5-10,-12 4-155,-12 2-123,-18 6-216</inkml:trace>
  <inkml:trace contextRef="#ctx0" brushRef="#br0" timeOffset="134073.82">10106 9469 870,'0'0'161,"0"0"-99,0 0 37,0 0-63,0 0-18,-40 155 11,29-85-1,6 1-16,3-1-4,0-5-5,2-1-3,0-6 0,0-8-36,0-9-57,7-18-117,2-17-147</inkml:trace>
  <inkml:trace contextRef="#ctx0" brushRef="#br0" timeOffset="134326.4">10286 9544 1186,'0'0'59,"0"0"-53,0 0 17,0 0 5,-2 159 8,2-87-16,0-1-9,0-10-9,16-6-1,-1-11-1,6-14 1,3-11-1,1-12 0,4-7-8,5-2-20,-1-20-28,0-8-59,-8-2-192,-14-3-247</inkml:trace>
  <inkml:trace contextRef="#ctx0" brushRef="#br0" timeOffset="134472.25">10290 9881 900,'0'0'74,"0"0"-74,0 0-7,0 0-2,117-97-95,-68 69-39,-14-2-225</inkml:trace>
  <inkml:trace contextRef="#ctx0" brushRef="#br0" timeOffset="134701.58">10641 9557 818,'0'0'208,"0"0"-182,0 0 28,0 0 13,150-2 5,-98 34-18,-4 12-19,-11 10-25,-14 10 1,-17 6-9,-6 11-1,-15 4 3,-18-8 0,-5-8-2,4-22 1,12-20-3,9-13-1,10-14-32,3 0-45,0-33-80,16-17-280</inkml:trace>
  <inkml:trace contextRef="#ctx0" brushRef="#br0" timeOffset="134884.48">11505 9791 263,'0'0'754,"0"0"-724,148-68-18,-86 44 32,-6 7-44,-10 6-33,-11 5-184,-21 6-191</inkml:trace>
  <inkml:trace contextRef="#ctx0" brushRef="#br0" timeOffset="135062.12">11538 10016 1086,'0'0'59,"0"0"-54,0 0 55,119-2-4,-45-22-27,-1 2-17,-8 2-12,-18 6-5,-18 6-58,-17 1-79,-12 6-206</inkml:trace>
  <inkml:trace contextRef="#ctx0" brushRef="#br0" timeOffset="135834.25">12959 9270 814,'0'0'164,"0"0"-87,0 0 84,0 0-82,0 0-38,0 0-20,0-21-8,0 33-6,0 20-7,0 15 7,0 13 6,0 7 0,0 3-4,0 3 5,0-6-11,0-1 8,0-8-11,0-10 7,0-2-7,10-7 0,0-11 1,2-5-1,8-6 0,0-11-1,7-3-4,0-3-10,4-5-5,-7-13-17,-6-5-31,-7-1-99,-11 2-161,0-2-172</inkml:trace>
  <inkml:trace contextRef="#ctx0" brushRef="#br0" timeOffset="136119.86">12857 9709 674,'0'0'73,"0"0"-52,0 0 73,0 0-15,141-8-22,-95-2-16,-3 1-14,-5 2-22,-12 0-5,-4 2-40,-4 1-114,3 1-70,-6-4-110</inkml:trace>
  <inkml:trace contextRef="#ctx0" brushRef="#br0" timeOffset="136351.57">13426 9699 820,'0'0'122,"0"0"-117,0 0 39,0 0 23,0 0-36,142-10-19,-99-4-12,-8-2-10,-2 2-122,-6 0-135,-6 2-132</inkml:trace>
  <inkml:trace contextRef="#ctx0" brushRef="#br0" timeOffset="136717.56">13920 9631 882,'0'0'59,"0"0"-48,0 0 54,0 0-53,125-125-7,-95 102-4,-2 0 3,-8 7-2,-5 3 2,-5 3 12,-3 3 16,-6 6 11,2-1 1,-3 2-11,0 0-4,0 0-16,2 3-11,2 23 3,3 10 19,0 5-7,0 3-2,-5 0-6,2-2-2,-2-2-1,-2-4-3,0-6-3,0-2 3,0-3-3,0-6 0,0-2-13,0-1-38,0 0-62,0-4-61,-2 0-82,-6-6-107</inkml:trace>
  <inkml:trace contextRef="#ctx0" brushRef="#br0" timeOffset="136899.96">14022 9926 754,'0'0'198,"0"0"-172,0 0 38,0 0 1,152-20-24,-80 7-26,-3 1-10,-8-1-5,-8 1-12,-18-2-86,-12 0-146,-17-4-130</inkml:trace>
  <inkml:trace contextRef="#ctx0" brushRef="#br0" timeOffset="137168.27">14578 9394 922,'0'0'130,"0"0"-125,0 0 86,160 31-5,-106 1-38,-6 5-11,-5 12-7,-17 9-8,-16 4-1,-10 8-1,-23 0 0,-16-1-2,-10-7-2,8-6-1,2-8-9,7-14-6,8-14-2,5-8-24,2-12-30,1 0-67,-11-10-244,-13-20-307</inkml:trace>
  <inkml:trace contextRef="#ctx0" brushRef="#br0" timeOffset="137566.15">12944 9119 801,'0'0'104,"0"0"-82,-125-4 31,78 39 55,1 21-39,9 28-31,14 25 10,15 12 3,8 8-16,10-9-8,19-8-3,6-11 4,3-11-16,-1-10 0,4-11 0,-5-15-12,-1-10 1,-1-12-2,-1-11-20,6-14-51,0-7-156,1-14-300</inkml:trace>
  <inkml:trace contextRef="#ctx0" brushRef="#br0" timeOffset="138115.34">15401 9180 706,'0'0'169,"0"0"-137,0 0 41,0 0 8,0 0-54,0 0 0,87 0 19,-35 0-15,4 0-25,-4 0 2,-12 0-2,-13 0-6,-11 0-17,-12 0-65,-4 0-33,-3 4-80,-27 8 47,-13-5-156</inkml:trace>
  <inkml:trace contextRef="#ctx0" brushRef="#br0" timeOffset="138483.68">15326 9220 518,'0'0'148,"0"0"-23,0 0 68,0 0-107,0 0-33,0 0-12,-10 76 10,10-26 7,0 13-8,0 11-19,4 12 8,5 6-19,-2 10-6,2 4 3,-5 5-3,0-5-7,-4-6 1,0-18-4,0-13 1,2-15 0,1-15 0,4-8-4,2-9 1,7-8 0,10-1-1,12-6 2,11 0 5,7-2-6,0 0 2,-1-2-2,-6 2-1,-8-1-2,-10-2 1,-10 0-22,-5-2-24,-5 0-43,-4 0-108,-7-19-227</inkml:trace>
  <inkml:trace contextRef="#ctx0" brushRef="#br0" timeOffset="141067.08">4195 11233 590,'0'0'151,"0"0"-117,0 0 54,0 0 52,0 0-71,0 0-8,0-12-16,0 12-3,2 0-19,4 17-15,3 20 6,1 21 17,-2 10-9,1 11-8,-3 1-5,2 2 1,0-3-4,5-17-5,0-11 2,3-16-1,3-9-2,-4-10 2,5-9-2,3-7-4,5 0-9,2-3-19,0-19-26,-5 1-67,-10 4-90,-8-5-68,-7 3-149</inkml:trace>
  <inkml:trace contextRef="#ctx0" brushRef="#br0" timeOffset="141273.67">4152 11686 45,'0'0'960,"0"0"-950,0 0 2,0 0-10,0 0 3,0 0-5,125-62-2,-87 56-44,2 1-69,-5-2-72,-1-7-135</inkml:trace>
  <inkml:trace contextRef="#ctx0" brushRef="#br0" timeOffset="141736.25">4681 11448 942,'0'0'113,"0"0"-111,0 0-2,0 0 9,0 0 14,142 0 8,-84-11-13,0 4-8,-4 0-6,-10 2-3,-8-3 6,-5 2-7,-5 0 0,-8 0 0,-7 4 0,-6 0 5,-2 2-3,-3 0-2,0 0 9,0 0 1,0 0 6,0 0-14,0 0-1,0 16-1,0 3 3,-12 8 3,-3 3-4,-6 4 6,-8 7 0,-2 8 1,-6 3 2,-3 2-2,1-3 2,5-10 3,10-12-3,8-11-4,10-7-4,3-11-1,3 0-1,0 0-2,0 0-21,0 0-65,8-3-121,19-15-83,2-10-96</inkml:trace>
  <inkml:trace contextRef="#ctx0" brushRef="#br0" timeOffset="142054.75">5552 11191 1043,'0'0'120,"0"0"-114,0 0 45,0 0-21,0 0-29,0 0 1,20 93 13,-4-34 17,-3-2-4,-2-6-14,-7-8 5,1-8-9,0-9 0,-5-1-4,0-11 0,0-7-2,0-2-4,0-5-6,0 0-50,0 0-139,-10 0-314</inkml:trace>
  <inkml:trace contextRef="#ctx0" brushRef="#br0" timeOffset="143070.13">4364 12579 856,'0'0'189,"0"0"-168,0 0 60,0 0-15,0 0-54,0 0-8,-5 128 5,24-65 3,-4-1 0,-1-6-6,-6-7 0,-1-8-2,-3-13-2,-3-12 1,-1-6-3,3-10 6,-3 0-6,2 0 12,4-18-12,4-12-16,7-8-7,4 4 20,4 10 1,2 8 2,-5 9-3,-2 7 1,-2 0-3,-9 0 2,-5 18 1,-4 8 2,0 6 5,-7 5 2,-17 1-1,-3-2-3,-4-8-3,-1-7 0,7-6-1,4-9-40,4-6-75,16 0-70,1-21-80,0-14-287</inkml:trace>
  <inkml:trace contextRef="#ctx0" brushRef="#br0" timeOffset="143588.28">4747 12799 680,'0'0'145,"0"0"-122,0 0 62,0 0-12,0 119-44,7-93-14,4-6-8,5-6-6,2-8 8,4-6-4,4 0-4,1-22 4,2-8 1,-6-5 3,-6 2-5,-3 4-1,-11 5-1,-3 6 7,0 6 53,0 6 6,0 4-5,0 2-20,0 0-21,0 0-19,0 8-3,0 16-6,8 8 6,8-2-2,0-1 2,6-9-1,0-11 0,5-4-4,-1-5 2,3-17-2,0-22-5,-4-10 3,-7-6-13,-12-3 5,-6-3 8,0 1 7,-4 6 2,-16 14 5,7 14 13,3 13 23,3 12-6,5 1-7,2 0-15,0 10-15,0 26-5,0 13 4,5 8 2,9-3-2,3-5 1,0-6 0,9-1 0,-3-6-24,0-4-51,-2-4-119,-14-9-131,-7-13-238</inkml:trace>
  <inkml:trace contextRef="#ctx0" brushRef="#br0" timeOffset="143717.74">5213 12839 1079,'0'0'50,"0"0"-30,0 0 22,35-113-42,26 67-22,11-3-72,-6 1-295</inkml:trace>
  <inkml:trace contextRef="#ctx0" brushRef="#br0" timeOffset="143979.71">5929 12221 1137,'0'0'77,"0"0"-72,0 0-5,11 143 19,9-78-1,3 3-1,-2-3-2,-1 0-7,3-12-2,-6-16-2,2-11 0,-4-11-2,1-14 2,1-1-2,6-8-2,1-24-16,-1-7-36,-4 1-81,-11 5-204,-8 5-292</inkml:trace>
  <inkml:trace contextRef="#ctx0" brushRef="#br0" timeOffset="144130.28">5927 12607 1150,'0'0'0,"0"0"-71,0 0 62,135-128 1,-68 83-126,-9 3-151</inkml:trace>
  <inkml:trace contextRef="#ctx0" brushRef="#br0" timeOffset="144466.31">6800 12078 1017,'0'0'51,"0"0"-44,0 0 16,0 0 12,-36 111-7,7-68-15,-4 1-7,-3-4-2,1-5 1,2-3-3,8-9-2,7-5 1,7-3 1,7-4-2,4-1 2,0 1 1,10 1 7,22-5 3,10 0 11,10-5 1,8-2-1,4 0-9,-7 0-9,-5-2-6,-12-5-10,-12 4-52,-4 1-88,-13-3-157,-6-4-142</inkml:trace>
  <inkml:trace contextRef="#ctx0" brushRef="#br0" timeOffset="145065.55">7281 11981 984,'0'0'87,"0"0"-86,0 0 2,0 0 9,0 0-9,0 0 0,-64 80-2,39-68 3,1-5-3,4-7 3,2 0 0,5 0 1,6-2 0,5-10-3,2-3-1,0-2-1,2-4-2,20 1 2,3 0 0,4 0-1,3 4 1,0 2 2,-1 9-2,1 0 1,-6 5 0,1 0 4,-4 12 5,-6 13 1,-4 6 3,-1 5 2,-10 2 11,-2 4-5,0 2-4,-2-1-7,-15-3-2,-2-4-9,2-10 5,-3-10-4,4-8 7,1-6-6,7-2 0,4 0-1,4 0 2,0 0-2,0-2-1,20-3 1,7-2 1,10 2 7,9-2 1,0-6 3,6-4 5,-6-4 7,-3-8 12,-5-1-4,-5 1-9,-8 1 2,-7 2-8,-7 4-5,-5 5-10,-4-2-3,-2 6-25,0-4-52,0 1-130,-11-2-535</inkml:trace>
  <inkml:trace contextRef="#ctx0" brushRef="#br0" timeOffset="146685.7">4673 11458 101,'0'0'117,"0"0"-73,0 0 0,0 0 27,0 0 14,0 0 5,0-24 7,0 24-7,0 0-4,0 0-4,0 0-6,0 0-22,0 0-9,0 0 5,0 0-7,0 0-8,0 0-6,0 0-16,0 0-1,0 0-4,0 0-2,6 0-4,13 0 4,8 0 8,4 2-2,2-1-4,1 1 0,2 1-5,0-1 0,-1 0-3,-6 0 1,-2 0 4,-4-2-5,-2 1 2,-1-1-2,1 0 1,-4 0-1,1 0 1,0 0 2,0 0-2,-1 0-1,-1 0 0,-3 0 0,-1 0 0,-3 0-2,-5 0 2,-2 0 4,-2 0-3,0 0-1,0 0 7,0 0-6,0 0 3,0 0 4,0 0-1,0 0 0,0 0-6,0 0-1,0 0 0,0 0-1,0 0 1,0 0 0,0 0-1,0 0 2,0 0-1,0 0 0,0 3-2,-6 14 1,-5 4 1,-5 5 0,-7 6 1,4 2 0,-8 4 0,2 2 3,0 1 0,-4 0 0,0 4-3,0-5 1,3-4 5,2-3-5,3-10 1,8-3-3,6-10 0,3-4 1,4-4 1,-2-2-2,2 0 0,0 0-16,0 0-44,0 0-200,0 0-343</inkml:trace>
  <inkml:trace contextRef="#ctx0" brushRef="#br0" timeOffset="149175.98">15781 9564 568,'0'0'112,"0"0"-80,0 0 101,0 0-31,0 0-46,0 0-17,-4-25-2,4 25 1,0 0-13,0 0-6,0 16-9,0 12 24,0 6-9,-2 5-8,2-1-1,0-1-6,0-5-4,0 1-3,0-10-1,8-2-2,6-5 1,1-8 2,4-4-3,3-4-1,3 0-2,1-7-1,1-12-3,-3-4-2,1-5-4,-5-2 4,-4-5 3,-6 3 2,-3-1 3,-2 3 1,-3 4 0,-2 6 1,0 6-1,0 7 1,0 2 0,0 5 2,2 0 2,-2 0-3,0 0 5,0 0-7,0 0-1,0 12-3,0 14 4,0 4 4,0 6-1,3 2 0,1-1 3,0 0 3,6-2-1,3-5-1,3-5-3,3-4-3,2-9 3,1-6-1,2-6 1,3 0-1,0 0-3,-3-6-9,-6-6-37,-2 0-75,-8-1-160,-2-2-145</inkml:trace>
  <inkml:trace contextRef="#ctx0" brushRef="#br0" timeOffset="149588.37">16736 9365 531,'0'0'256,"0"0"-234,0 0 69,0 0 46,0 0-99,0 0-10,-14-11 1,-3 13-9,-6 19 4,-4 4 3,3 12 9,-3 9-5,7 6-7,0 10-4,5 2-4,3 2-6,3-6 2,9-2-4,0-10-1,0-4-7,11-9 2,10-7-2,1-12 0,1-8-2,3-8-33,-2 0-65,-3-6-91,-6-15-184</inkml:trace>
  <inkml:trace contextRef="#ctx0" brushRef="#br0" timeOffset="150068.42">16985 9399 731,'0'0'122,"0"0"-97,0 0 144,0 0-88,0 0-51,0 0-13,0-14-5,0 14-1,0 12 1,0 9 14,0 9 10,0 3-7,0 4-14,0 6 8,0 1-10,0 4-4,0-2-4,0-2-4,0-3 3,0-6-3,0-5 2,0-1-3,2-5 3,3-7-6,1 0 7,2-7-8,-2-3 3,3 0 1,-1-7-4,6 0 2,5 0 1,-6 0-8,2-7-13,-4 2-34,-5 1-21,1-1-41,-2-7-131,-3 3-58,-2-7-204</inkml:trace>
  <inkml:trace contextRef="#ctx0" brushRef="#br0" timeOffset="150356.23">16854 9749 677,'0'0'136,"0"0"-118,0 0 59,0 0 6,0 0-37,140-42-12,-88 32-4,-3-2-14,-3 0 2,-8 2-4,-11 3-9,-9 0-5,-9 3-6,-5-2-35,0 3-49,-1-2-114,0-4-51,1 4-240</inkml:trace>
  <inkml:trace contextRef="#ctx0" brushRef="#br0" timeOffset="150632.31">17507 9668 826,'0'0'153,"0"0"-148,0 0 37,0 0 1,0 0-6,0 0-7,114 3-20,-86-3-8,2 0 1,-6 0-2,-6 0-1,0 0-26,-8-3-49,5-2-108,-2-1-42,-3-4-133</inkml:trace>
  <inkml:trace contextRef="#ctx0" brushRef="#br0" timeOffset="151117.26">17978 9603 669,'0'0'181,"0"0"-170,0 0 29,0 0 34,0 0-45,0 0-23,62-32 1,-37 13-4,-2-2 1,2-4 0,0 0 1,-3 1 6,-2 2 3,-4 5-3,-5 5 6,-5 6-4,-1 5 6,-5 1-9,0 0 6,0 0 3,0 0-2,0 0-5,0 0-7,0 7-3,0 18 9,0 2 10,0 8 1,0 3-9,0 2-7,0 4 8,0 0-8,0-2 1,0-1-4,0-8 1,3-5-3,-2-6 3,-1-1-3,3-6 0,-1-4-1,-2-2 0,0-7-1,0 1-9,0-1-20,0 0-35,0 1-46,0 2-88,0-1-56,-5 1-88</inkml:trace>
  <inkml:trace contextRef="#ctx0" brushRef="#br0" timeOffset="151411.31">18078 9939 545,'0'0'113,"0"0"-47,0 0 80,0 0-79,0 0-26,0 0 10,75 0-7,-30 0-11,1 0-10,6 0-3,-1 0 3,1-3 5,-6-7 0,-6 2-11,-13-3 0,-11 6-6,-5 1-7,-8 1-2,-3 0-2,0-6-36,0 4-74,0-1-105,0-2-46,0-2-127</inkml:trace>
  <inkml:trace contextRef="#ctx0" brushRef="#br0" timeOffset="151824.13">18408 9300 879,'0'0'154,"0"0"-130,0 0 20,0 0 33,114-39-52,-66 39-2,4 23-10,-1 9-1,-7 6-1,1 7-4,-7 9 14,-9 10-1,-7 6-7,-13 4 6,-7 0-8,-2-8 10,-4-6 2,-18-2 10,-7-7-1,0-3-9,-1-10-2,4-8-6,3-8-2,1-8-2,4-1-6,3-6-5,3 0 1,6-4-1,2-1-2,1 0-19,3 2-23,-2 0-30,-2 3-53,-8-3-181,-3-3-267</inkml:trace>
  <inkml:trace contextRef="#ctx0" brushRef="#br0" timeOffset="158610.36">19251 9701 351,'0'0'36,"0"0"-22,0 0 124,0 0-66,0 0-34,0 0 10,0 0 9,-19 0 18,19 0 2,0 0 2,-2 0-22,2 0-18,0 0-14,0 0 4,0 0-8,0 0-5,0 0-4,0 0 0,7 0 1,17 0 9,7 0 8,7 0-9,5 0-4,0 0-2,8 0 4,-5-2-5,-2 0 4,-5-1-5,-10 3 2,-5 0-2,-9-3-7,-3 1 5,-5 2-7,-5 0 0,-2-2-3,0 0-1,0 2-2,2-3-43,11 1-86,3-1-266,2-3-432</inkml:trace>
  <inkml:trace contextRef="#ctx0" brushRef="#br0" timeOffset="159354.35">20119 9455 729,'0'0'118,"0"0"-103,0 0 110,0 0-50,0 0-48,0 0-3,7-15-10,0 40 1,-1 7 19,1 0-13,0 3-4,2-2-12,0-3 4,4 0-9,-1-5 3,3-6 0,-1-6-3,3-8-3,8-5-9,1 0-1,8-14-4,1-14 9,-1-4-17,-8-3-5,-3 3-3,-10 1 15,-6 4-4,-2 6 20,-5 3 1,0 4 1,0 4 4,0 6 10,0 1 17,0 1 4,0 2-11,0 0-5,0 0-1,0 0-7,-5 0-7,0 19 0,1 8 1,2 10 3,2 1-5,0 0 5,0-4-5,14-4-2,7-7 4,2-6-1,-1-5-4,3-9 3,-4-3-3,2 0-14,0 0-46,-1-7-55,-5-9-188,-5-5-199</inkml:trace>
  <inkml:trace contextRef="#ctx0" brushRef="#br0" timeOffset="159655.1">21022 9208 1043,'0'0'86,"0"0"-86,0 0 59,0 0-8,-100 150-32,89-85 9,6 1-12,3-4-7,2 0-2,0-7 2,0-6-7,8-5 0,7-9-2,2-10-10,-1-6-41,2-12-47,-1-7-89,1 0-120,0-19-153</inkml:trace>
  <inkml:trace contextRef="#ctx0" brushRef="#br0" timeOffset="159978.27">21257 9310 552,'0'0'516,"0"0"-502,0 0 30,0 0 20,0 0-49,0 0 8,-10 130 2,15-73-9,-3 3-2,1-2-1,-3-5-6,2-6 5,0-6-9,2-10-1,3-4-2,2-9 1,2-6 1,2-7-2,5-3 0,1-2-10,0 0-15,4-9-30,-6-10-29,1 2-26,-4-2-99,-5 4 4,-5-1-77</inkml:trace>
  <inkml:trace contextRef="#ctx0" brushRef="#br0" timeOffset="160212.79">21173 9622 168,'0'0'630,"0"0"-612,0 0-12,0 0 56,0 0-40,136-12-11,-88 5-10,-6 1-1,-4-2-25,-4 0-96,-10-2-109,-5-4-93</inkml:trace>
  <inkml:trace contextRef="#ctx0" brushRef="#br0" timeOffset="160456.18">21727 9622 785,'0'0'99,"0"0"-91,0 0 26,0 0 2,149-5-32,-102-5-4,-7 0-39,-9 3-116,-10 0-116,-6-5-214</inkml:trace>
  <inkml:trace contextRef="#ctx0" brushRef="#br0" timeOffset="161085.3">22391 9400 1045,'0'0'27,"0"0"-24,0 0 50,0 0-32,0 0 2,0 0 2,9 39-15,-25-23-7,-4-2 4,1-4-5,-2-6 3,4-4-4,5 0 5,4 0-3,0-4 0,6-8-2,2 0-1,0-3-5,0 0-1,14 1 4,5 0 2,4-1 0,2 5-1,-3 1 1,3 4 0,-2 5-2,-3 0 2,4 0-3,-8 7 3,1 13 2,-4 4 7,-4 6-5,-4 5 8,-5 2 4,0 3-11,-10 2 5,-14 1-9,-2-6 2,-1-3 3,2-8-5,2-10 0,8-5 0,0-11 0,8 0 2,2 0-1,3-11 5,2-5-5,0 0 2,0 6-2,14 0 9,7 10-1,4 0-3,2 0-2,5 17 0,-3-2 2,-1-2-4,2-2 6,-7-4-1,3-6 1,0-1-1,-1 0-5,-3 0-3,-2-12 2,-9-4-4,-2 0-21,-5 0-38,-2-3-79,0-2-158,-2-4-178</inkml:trace>
  <inkml:trace contextRef="#ctx0" brushRef="#br0" timeOffset="161365.31">22729 9177 99,'0'0'942,"0"0"-922,0 0-12,141 12 81,-87 19-60,-3 13 0,-6 8-5,-18 9 0,-12 2-2,-13 5 5,-2-3-8,-4-5-1,-16-8-5,2-11 2,4-10-8,3-11-3,3-8-4,6-5 0,-1-7-21,1 0-31,-1-9-61,1-21-164,-2-12-174</inkml:trace>
  <inkml:trace contextRef="#ctx0" brushRef="#br0" timeOffset="161775.93">22879 8947 1095,'0'0'59,"0"0"-59,161-40 41,-71 40-1,7 0-31,-3 0 1,-9 12-5,-12 4-2,-19 0 8,-17-2 21,-14 2-1,-10 5 0,-5 6-3,-2 13 3,-3 10 5,0 11-7,2 8-11,1 14-2,6 8-4,-1 6-8,4 0-4,-4-3 9,-4-5-1,-7-8 5,0 0 2,-27-5-1,-16-8 4,-8-8 7,-7-9-8,-2-14-2,-6-6-10,0-14-5,3-8 0,-2-9-14,11 0-42,4 0-36,9-17-51,-2-7-329</inkml:trace>
  <inkml:trace contextRef="#ctx0" brushRef="#br0" timeOffset="213681.87">22337 2659 266,'0'0'154,"0"0"-42,0 0 20,0 0-62,0 0-1,0 0-3,0 0 8,0 0-7,0-27 14,0 24-20,0-4-9,0 2-22,-4-2-2,-5 2-9,1-3 0,-2 1-13,4 0 2,-1 0 1,-2 2-1,0-3 5,0 1-9,1 2 0,-4-4 0,1 6 0,0-2 2,-1 1-5,2 0 0,-2 1 0,1 0 1,3-1-1,-4 2 0,3 1 1,0-2-2,1 1 0,0 0 1,4 2-1,-2 0-1,-3 0-1,-3 0 2,1 0-2,1 0 2,-2 0 0,3 0 0,3 4 0,-2-1-1,4-2 1,-2 1-1,-3 5 1,0-2-1,0 4 0,-2-4 1,4 4-1,-2 0 1,1 0 0,1-2-2,2 0 2,-3-2 0,5 2-1,-2-1 0,1 2 1,0 2 0,-1 2-1,3 0-1,0 2 0,2-3 1,0 3 1,0-2-2,0 0 1,0-1 1,0-2-1,0 3 1,0 0-2,0 2 2,0 1 1,0 2-1,0-4 0,0 3-2,0 1 2,0-4 0,0 1 0,0 0 0,0 1 0,0 1 0,0-3 0,0 1-1,0 3 1,0-3-1,0 2 1,0 2 0,4-3-1,3 6 1,-1 1 0,1-2 1,0 0-1,-3 0 0,-1-5 0,-1 5 0,2-1 0,0 1 0,3 2-1,-2-2 1,2-2 1,-1-1-1,3-5 0,3-1 0,1-3 0,0-1-6,0-1 6,-1-2 3,3-3-3,-2-1-2,5 0 2,3 0 4,3 0-4,2 0 0,1-5 1,0-5 0,-4-3 0,-4 4-1,-1-3 1,-3 3 1,-1-1-1,-1-2 0,-1 0 1,-1-3-2,3 0-1,-6-3 1,3-2 5,1-5-4,-1-1 1,-1 5-2,0-4 0,-1 4 1,-3 0 0,1 0-2,-5 1 1,1 1 0,-3-2 1,0-2 4,0 0-5,0-4 1,0 3-1,-10 0 2,2 0-2,1 2 0,-2 2 8,2 1-6,1 7 0,1 1 3,-1 2-2,4 4-2,-1-2 3,1 5-3,-1 1-1,1-3 0,2 4-1,0-2-5,-2 2-31,0 0-68,-1 0-196,2 0-244</inkml:trace>
  <inkml:trace contextRef="#ctx0" brushRef="#br0" timeOffset="-213701.38">15683 4347 238,'0'0'284,"0"0"-221,0 0 41,0 0 2,0 0-23,0 0 2,0 0-26,0-10-17,0 10-11,0 0-3,0 0 3,0-2-11,0 0-5,0 2 0,0-2 3,0 2-5,0 0-3,0 0-1,0 0-4,0 0 0,0 0-1,0-1 0,0 1 2,0-2-5,-2-1-1,2 3 0,-2 0 0,0-2-8,0 0-68,-3 0-99,-4-4-238</inkml:trace>
  <inkml:trace contextRef="#ctx0" brushRef="#br0" timeOffset="-206964.14">14961 5266 237,'0'0'71,"0"0"-48,0 0 11,0 0-1,0 0 1,0 0-18,0 0 3,-15 1-1,13-1 12,0 0 4,-1 0-6,1 0 10,2 0 3,0 0 6,-3 0 3,3 0 6,0 0-11,0 0 8,0 0-2,0 0-15,0 0-10,0 0-2,0 0-6,0 4 0,3-1 3,14 1 9,10-3 1,4-1-10,9 0-1,10 0-1,8 0-2,6-12-3,5-1-3,-4 4-9,-9 6 10,-9 3-12,-10 0 4,-4 0-3,-1 0 2,-1 0 11,-4 0-4,-2-4 8,-8-3-7,-3 1-6,-8 2 0,-6 3-4,0-2-1,0 2-3,0 1-50,0 0-89,-17 0-117,-10 0-100</inkml:trace>
  <inkml:trace contextRef="#ctx0" brushRef="#br0" timeOffset="-205859.97">14854 5444 85,'0'0'114,"0"0"-74,0 0 8,0 0 25,0 0 10,0 0 8,0 0-17,0 0-7,0 0-16,0 0 0,0 0 1,0 0-12,0 0 1,0 0 0,-2 0-1,2 0-9,0 0-9,-3 0-2,3 0-5,0 0 0,0 0 0,0 4 3,0 1 3,0 0 11,5 1-9,8 0-1,8 0-6,0-3 4,9 2-8,6-5 0,4 0-3,3 0-1,1 0 2,2 0-9,3 0 6,-1-5-5,0-2-2,-1-1 3,0-3 0,-3 6-1,-1-2 0,-8 0-2,-8 5 2,-9 2-2,-7 0 0,-7 0 0,-4 0 0,0 0 2,2 0 0,-2 0-2,0 0 8,0 0-3,0 0 1,0 0-1,0 0 0,0 0-1,0 0-4,0 0 3,0 0-1,0 0-2,0 0-2,0 0 2,0 0 4,0 0-4,0 0 0,0 0-2,0 0 1,0 0 1,0 0 1,0 0 0,0 0 1,0 0-2,0 0 0,0 0-3,0 0 6,0 0-6,0 0 2,0 0 1,0 0 0,0 0 0,0 0 3,0 0-6,0 0 2,0 0 1,0 0 0,0 0 1,0 0-1,0 0 1,0 0 1,0 0-2,0 0 0,0 0 0,0 0 0,0 0 1,-4 0 0,2 0-1,-2 0 0,2 0 0,-1 0 0,3 0 1,0 0-1,-2 0-2,2 0 2,0 0 0,0 0 4,0 0-4,0 0 0,0 0-4,0 0 4,0-2 0,0 2-1,0-2-20,0 0-38,-4-3-81,-8-7-238,1-7-279</inkml:trace>
  <inkml:trace contextRef="#ctx0" brushRef="#br0" timeOffset="-188655.09">24644 3840 45,'0'0'89,"0"0"-43,0 0 3,0 0-16,0 0-13,0 0-3,0 0-10,0 0-1,0 0-3,-2 0-1,0 0 1,2 0 2,0 0-4,0 0 0,0 0 5,0 0-2,0 0-1,0 0 2,0 0-3,0 0 0,0 0-2,0 0 0,0 0 0,0 0 2,0 0-1,0 0 0,0 0 2,0 0-3,0 0 1,0 0-1,0 0 0,0 0 0,0 0 0,0 0 2,0 0-2,0 0 1,0 0 2,0 0-2,0 0 0,0 0 3,2 0-4,0 0-4,0 0-4,1 0-15,-3 0-10,3 2-38,-3 2-97</inkml:trace>
  <inkml:trace contextRef="#ctx0" brushRef="#br0" timeOffset="-176974.31">22231 2759 238,'0'0'89,"0"0"-12,0 0 5,0 0-5,0 0-20,0 0-5,0 0-12,0-4 5,0 4 3,0 0-1,0 0 1,0 0 9,0 0-22,0 0-9,0 0-11,0 0 8,0 0 6,0 0-5,0 0 0,0-3 0,0 1-8,0-1-12,0 1 6,-2-3-5,-1 3 1,-1 2-1,-3-5-5,2 3 0,-1 2 5,-1-2-5,-7 2 3,2 0-3,-5 0 0,4 0 0,0 0-1,2 0 2,1 0-2,2 0 1,-1 4 0,-2 1-2,-2 4 1,1-1 1,2 0 0,0 0-1,1 0 1,3 0-2,2 1 1,-5-2 1,8-1 0,-1 2-3,2 0 2,-2 4 1,2-2-2,0 0 2,0 1-1,0-2-1,0-1 2,0 0-1,0 2 0,0-1 0,0-2 0,5 1 1,4 0 0,-3-2 0,1 1-3,-1-2 3,1 1 0,-2-2 0,1 0 0,1 1 0,-1-3-2,2 1 0,-2 0 1,1-2-7,-3 2 5,5-3-5,-1 0 8,4 0 0,4 0 0,-4 0 4,5 0-2,-4 0-2,0 0 1,-1-3 0,-2 2-1,-3-2 0,3 1 0,-4 1 0,0 1 1,0 0 1,2-2 0,-3 0-1,-1-1-1,-2 1 1,-1-1 6,5 0-3,-4 2 13,0 1-2,0-2-3,-2-1-1,0 3 1,0 0-7,0-2-5,-6 2-2,-21 0-37,-4 0-140,2 0-333</inkml:trace>
  <inkml:trace contextRef="#ctx0" brushRef="#br0" timeOffset="-171468.87">25251 4073 254,'0'0'74,"0"0"-34,0 0 14,0 0 3,0 0-24,0 0-14,0 0-3,-2-2-3,-1 2 13,3 0-1,0 0 6,0 0 0,0 0-5,-2 0-2,2 0 3,0 0 1,0 0-2,-2 0-8,-2 0-3,-1 0-7,1 0 1,-1 0-6,3 0 0,0 0 5,-5 0-2,-2 0 4,0 0 2,-2 0 5,5 0-6,-1 0 4,0 0-4,1 0-7,1 0 4,1 2-8,-6-1 7,3 3-3,-1 1-3,4 3 2,-3-3-3,1 2 3,-3-1-2,4-1 3,-2 2-4,5-1-1,-3 1 1,0 1 0,1 3 2,2-1 2,0-2-2,0 1-2,2 0 1,0-3-1,0 2 0,0-2 0,0 2 3,0-2-3,2 2 0,2-1 5,4 0-5,-4-2 2,2 2-2,3-1 3,3-2-3,-1 2 2,-1-2-2,4 0 2,-1-1 0,1 0 3,3-3-1,-1 2-3,-3-2-1,3 0 4,2 0-4,0 0 0,-1 0 3,1-5-2,1-2 4,-6 0-2,3-2-2,-5-2 2,-3 4-3,-4-1 1,1 2 2,-2 0-3,-1 4 5,-2-1-4,0 3 0,0-1 2,0 1-1,0-2-1,0 2-1,0 0 0,0 0-1,0 0 1,0 0-4,0 0 1,0 0-2,0 0 2,0 0 1,0 2-2,0 7 4,-5 3 2,-4-3-2,3 3 1,-1-1 0,-1-4-1,-3 3 0,1-1 3,-2 0-3,2-1 1,-1-2 2,-1 0-1,-3-1 4,1 0-6,-2-1 2,6-1-2,1-3 0,0 0 3,2 0 3,-2 0-1,0 0-3,-2 0 0,3 0 1,-4 0-1,3-5-2,1 1 3,-2-4-2,4 2 3,-1-6 0,3 1 0,4-1 4,0-5-7,0 5 4,0-5-5,0 4 0,13-1-2,-2-2-2,3 3 4,1-1 0,-1 5 2,-4-1 0,-3 3-2,-3 4-4,-1-4-10,-3 4-33,0-2-167,-29 2-293</inkml:trace>
  <inkml:trace contextRef="#ctx0" brushRef="#br0" timeOffset="-149249.95">1653 14682 979,'0'0'106,"0"0"-103,0 0 9,0 0 4,0 0-2,11 106 22,-5-13 25,0 23-17,-5 19-17,-1 3-13,0-2-5,0-18-3,7-19-4,4-27 1,10-18-2,5-20 0,8-10 0,3-15-1,-1-9-1,3 0-3,-16-19 2,-9-15-6,-14-2-1,-11-14 5,-36-4 3,-11 1-16,-2 3-6,6 6 14,10 9 5,15-6 2,15 1-13,14-12 3,5-9-24,35 0-7,12-1 0,3 4 20,2 5 16,-3 22 7,-8 11-1,-15 15-2,-16 5-11,-10 5-1,-5 26 15,0 7 1,0 2 24,0-2-4,-5-2-11,5-13-7,0-5-3,0-13-2,9-2-5,9-3-29,2 0 9,2-17 6,-2 3-28,-4 1-7,-5 8 46,2 1 8,-1 0 1,2 3-3,5 1 2,1 0-1,2 0 3,1 0-2,-6 9-4,-5 1 6,-8-2-3,-4-1 3,0-4 12,0-3 70,0 0 26,0 0-36,-9 0-28,5-14-13,4-16-19,0-6-12,0-10-13,24-2 7,12-1-35,8 8-99,6 11-141,-2 6-399</inkml:trace>
  <inkml:trace contextRef="#ctx0" brushRef="#br0" timeOffset="-148805.95">3024 14957 1028,'0'0'143,"0"0"-143,0 0-9,-89 126 9,89-68 6,0-5-4,16-7-2,19-16 0,9-10-1,10-16 1,2-4-2,-3-18-2,-10-25 4,-12-4 4,-17-3-1,-14-3 16,-10-5-10,-30 4 15,-11 10-8,-3 12-13,6 20 3,8 12-6,13 0-12,11 21-102,16 2-80,0-5-115,20-10-154</inkml:trace>
  <inkml:trace contextRef="#ctx0" brushRef="#br0" timeOffset="-148543.85">3875 14720 312,'0'0'722,"0"0"-687,0 0-4,0 0 37,0 0-31,-164 126 5,104-71-19,-3-6-11,12-4-8,13-11 4,16-12-2,13-4-1,9-4-4,6 4-1,30-4-2,13 4 2,12-1 2,4-4-1,1 6-1,0-10-49,-8 4-74,-4-13-112,-2 0-150</inkml:trace>
  <inkml:trace contextRef="#ctx0" brushRef="#br0" timeOffset="-148311.22">4287 14662 1231,'0'0'95,"0"0"-80,0 0-9,0 0-3,0 0 6,-1 145 8,1-71 5,1-2-18,13-10 0,7-11-3,1-8-1,0-11 0,2-14-3,1-7-15,2-9-14,2-2-13,4-9-47,1-21-70,-10-2-216</inkml:trace>
  <inkml:trace contextRef="#ctx0" brushRef="#br0" timeOffset="-148168.63">4364 15008 1007,'0'0'13,"0"0"-13,0 0-8,0 0-50,161-153-65,-95 96-97,-1 8-221</inkml:trace>
  <inkml:trace contextRef="#ctx0" brushRef="#br0" timeOffset="-147897.77">5126 14582 1024,'0'0'196,"0"0"-183,0 0 1,0 0 20,-127 122-14,100-87-10,0 2-8,-2-2-2,5-5 1,4-2 3,4-6-4,5-2 0,9-2-1,2-2 1,0-2-8,6 0 3,24-2-11,13-9 7,11-3-1,9 0-18,7 0-49,1 0-83,-1-21-127,3-9-112</inkml:trace>
  <inkml:trace contextRef="#ctx0" brushRef="#br0" timeOffset="-147688.22">5713 14650 1086,'0'0'227,"0"0"-199,0 0-21,0 0-2,0 0 13,0 157 7,8-85-11,3 2-13,-3-2 1,-2-6 0,-2-10-2,1-3-3,-3-13-17,0-10-16,0-6-37,-2-10-103,0-11-103,0-3-178</inkml:trace>
  <inkml:trace contextRef="#ctx0" brushRef="#br0" timeOffset="-146782.94">9130 13476 1130,'0'0'33,"-159"-29"-27,86 29 69,17 0-20,16 22-14,16 12-19,14 12-16,10 10 2,0 7-7,10 1 2,19 2-2,2 0-2,0 2-4,-2 2-32,-12-1-38,-10-7-45,-7-12-77,-4-14 39,-25-16 73,-5-18 84,-3-2 1,-1-8 29,3-20 24,10-4 6,11-4 26,14 0-9,18-8-55,36-7-16,26-2-1,13-10-4,12 1 0,-2 0-2,-12 4-28,-19 12-14,-21 10 14,-25 11 30,-18 9 4,-8 9 86,0 0 51,-5 7-40,-15 0-45,-2 18-24,-3 20-12,4 17-7,9 3-5,3 4-4,9 0-4,0-4 0,6-9-22,19-9-39,4-8-93,2-23-99,0-9-112</inkml:trace>
  <inkml:trace contextRef="#ctx0" brushRef="#br0" timeOffset="-146553.74">9690 13580 1119,'0'0'115,"0"0"-89,0 0 7,0 0-17,-3 109 17,-2-36-5,5 2-13,0-6-10,0-11-3,14-9-2,11-17 0,6-8 0,2-13-5,7-11-14,-2 0-10,-5-1-29,-6-17-60,-11-9-145,-14 4-207</inkml:trace>
  <inkml:trace contextRef="#ctx0" brushRef="#br0" timeOffset="-146433.86">9694 13898 806,'0'0'65,"0"0"-65,0 0-25,0 0-82,115-140-147,-66 103-143</inkml:trace>
  <inkml:trace contextRef="#ctx0" brushRef="#br0" timeOffset="-146234.05">10001 13629 755,'0'0'250,"0"0"-208,0 0-6,0 0 43,0 0 3,123 76-24,-90-27-31,0 11-2,-8 2-14,-6 1-2,-11 0-4,-8-8-2,0-4 0,-8-8-1,-6-15-2,4-14-8,7-7-41,3-7-42,0-15-79,0-23-265</inkml:trace>
  <inkml:trace contextRef="#ctx0" brushRef="#br0" timeOffset="-146076.87">10871 13820 1118,'0'0'92,"0"0"-91,0 0-1,140-74 1,-86 56-1,-1 4-32,-7 4-199,-16 6-253</inkml:trace>
  <inkml:trace contextRef="#ctx0" brushRef="#br0" timeOffset="-145928.42">10780 14154 1132,'0'0'154,"0"0"-153,0 0-1,0 0 0,0 0 1,171 12-1,-95-36-146,-14-5-284</inkml:trace>
  <inkml:trace contextRef="#ctx0" brushRef="#br0" timeOffset="-145573.85">11954 13689 1180,'0'0'88,"0"0"-88,0 0 12,-49 136 8,45-81 1,4-1-14,0-1-5,2-14 4,20-8-6,7-15 1,8-14 0,11-2 2,1-23-3,-3-16 7,-10-10-4,-11-3 0,-14-2 1,-11 4 6,-3 8 27,-30 16-6,-11 14 4,-10 12-24,3 0-11,6 0-4,16 7-21,14-7-88,12-7-387</inkml:trace>
  <inkml:trace contextRef="#ctx0" brushRef="#br0" timeOffset="-144245.94">12514 13413 427,'0'0'186,"0"0"-105,0 0-20,0 0 48,126-2 29,-56-8-61,-4 0-16,4 0-26,-5-4-16,-3 4 0,-8-1 0,-14 8-14,-16 3-5,-14 0-3,-10 0-55,0 12-65,-24 4-1,-12 2-67,-7-3-117</inkml:trace>
  <inkml:trace contextRef="#ctx0" brushRef="#br0" timeOffset="-143848.02">12607 13423 672,'0'0'70,"0"0"-54,0 0 110,0 0-15,0 0-58,0 0-41,-45 56-3,57 11 52,5 18-3,4 19-14,-1 17-9,-5 5-8,-4 0-10,-6-1-10,-5-11 0,0-13 2,-5-15-7,-13-20 10,1-14-3,1-13 3,5-16 0,4-15-6,5-4 1,2-4-5,0 0 3,23 0-1,14 0 8,19 0 1,11 0-8,3 0-1,5 0-4,-4 4-22,1 3-41,-1 0-94,-9-2-203,-8-5-277</inkml:trace>
  <inkml:trace contextRef="#ctx0" brushRef="#br0" timeOffset="-141900.68">3740 16066 664,'0'0'141,"0"0"-116,0 0 34,0 0 80,0 0-55,0 0-23,0 0-29,-27-28-18,29 65-5,23 12 43,-3 18 4,0 8-27,-6 5 2,-5 3-13,-2-4-12,0-12 6,2-18-10,2-10 1,1-11-3,-1-10 0,5-9-1,-1-6-2,6-3-5,5 0-12,6-7-17,-3-16-38,-4-5-67,-4-2-111,-12-2-210</inkml:trace>
  <inkml:trace contextRef="#ctx0" brushRef="#br0" timeOffset="-141735.22">3759 16495 613,'0'0'217,"0"0"-217,0 0 4,0 0-4,0 0 30,121-80-25,-78 62-5,-8 8-66,-4-2-100,-4 2-116</inkml:trace>
  <inkml:trace contextRef="#ctx0" brushRef="#br0" timeOffset="-141329.93">4118 16226 579,'0'0'326,"0"0"-326,0 0 1,0 0 13,0 0-6,0 0 14,125-32-6,-67 29-10,-2-2-3,0 1 2,-2 1-3,-6-2-2,-5-1 2,-7-2 0,-12 2-2,-11 2 3,-6-1 2,-5 5 6,-2 0 29,0 0 34,0 0 0,0 0-15,-7 5-32,-3 19-22,-6 14 3,-4 16-6,0 9 2,-5 0 2,-2 4-3,0-13 1,4-6 4,-2-16-7,9-6 1,5-16 3,6-6-5,5 0-15,0-4-26,0 0-80,0-8-56,16-20-175,8-12-72</inkml:trace>
  <inkml:trace contextRef="#ctx0" brushRef="#br0" timeOffset="-141022.93">4841 16174 646,'0'0'118,"0"0"-106,0 0 59,0 0 6,0 138-22,8-94-24,9-8-28,7-5 10,2-9-9,8-12 3,2-10 2,0 0-3,-3-28 6,0-16 4,-6-5 15,-9 3 3,-9 2 4,-9 4-4,0 13 9,-16 2 2,-17 15-10,-10 6-10,-4 4-12,1 0-13,1 22 0,5 0-5,9 0-12,11-3-75,8 2-145,12-3-241</inkml:trace>
  <inkml:trace contextRef="#ctx0" brushRef="#br0" timeOffset="-140392.27">4993 16980 979,'0'0'86,"0"0"-86,0 0 0,0 0 26,-13 148 6,33-93-15,6 3-9,-4-6-5,-4-9 2,-7-10-3,-6-11 1,-1-12 0,-4-10-3,0 0 3,0-4-1,2-19-2,5-8-5,7 4-6,1 1 4,5 6 6,5 8 1,-6 7-5,-1 5 4,-5 0 2,-1 5 2,-8 14 11,-4 6 11,0 6 5,-6-2-4,-14 0-13,-1-5-9,0-7-2,2-8-2,1-5-13,5 0-104,6-4-101,6-8-115</inkml:trace>
  <inkml:trace contextRef="#ctx0" brushRef="#br0" timeOffset="-139890.06">5378 17111 890,'0'0'74,"0"0"-69,0 0 51,0 0 8,-7 112-23,7-86-33,2-5-4,14-10-3,2-7-2,4-4-11,7-4-9,-2-28 7,2-5 0,-6-2-9,-8 4 23,-5 12 0,-4 4 9,-6 12 8,0 2 53,0 5-3,0 0-27,0 0-20,0 0-17,0 22-2,2 9-2,9 5 2,9-4-3,3-10 0,6-5 0,4-12-8,0-5-2,3-14-4,-3-26 5,-4-8-8,-6-10 12,-13-5-6,-10 1 13,0 4 3,-2 8 12,-13 16 5,5 20 13,2 8 23,4 6 0,2 0-29,2 0-26,0 32 2,0 12-3,0 10 5,8 4-3,10-3 0,0-2-2,4-4-12,3-5-30,-1-8-62,-2-10-110,-8-9-127,-14-17-179</inkml:trace>
  <inkml:trace contextRef="#ctx0" brushRef="#br0" timeOffset="-139767.79">5875 17111 984,'0'0'77,"0"0"-77,0 0-5,31-135-12,11 88-165,1 1-115</inkml:trace>
  <inkml:trace contextRef="#ctx0" brushRef="#br0" timeOffset="-139507.76">6405 16566 1248,'0'0'68,"0"0"-68,0 0 0,0 0 1,0 0 4,37 148 11,-16-83-12,-2-2 4,-1-3-5,-3-8-1,3-16 0,-3-10 0,1-11-2,-1-12 0,1-3-11,0 0-24,4-18-30,-7-4-68,-9-4-169,-4 4-183</inkml:trace>
  <inkml:trace contextRef="#ctx0" brushRef="#br0" timeOffset="-139386.14">6471 16941 757,'0'0'220,"0"0"-220,0 0-9,0 0 7,62-125-19,-19 76-141,3 0-149</inkml:trace>
  <inkml:trace contextRef="#ctx0" brushRef="#br0" timeOffset="-139080.25">7106 16387 1010,'0'0'196,"0"0"-178,0 0-10,0 0 26,0 0-19,0 0-5,-65 133-4,31-82-1,1-7-1,0-3-4,-1-2 5,7-6-5,10-3 0,5-12-1,10 0 1,2-10-1,0-2-6,14-3 6,19-3 1,8 0 9,8 0-2,-3 0-3,-1 0-4,-7-9-14,-1-3-88,-1-6-88,-6-1-140,-2-11-327</inkml:trace>
  <inkml:trace contextRef="#ctx0" brushRef="#br0" timeOffset="-138862.23">7443 16361 1017,'0'0'237,"0"0"-196,0 0 5,0 0-8,0 0 0,46 147 10,-21-76-25,1-3-5,-3-1-9,-8-5 3,-6-13-7,-2-8 0,-7-15-5,2-12-9,-2-5-24,0-9-23,0 0-21,0 0-77,0-13-160,0-6-335</inkml:trace>
  <inkml:trace contextRef="#ctx0" brushRef="#br0" timeOffset="-123495.87">13407 13851 141,'0'0'78,"0"0"-59,0 0 20,0 0-4,0 0-32,0 0 20,0 0 20,0 0-8,5-11 16,-5 11 3,0 0-2,0 0-4,0 0 9,0 0-2,0 0 9,0-3-2,0 3-2,0 0-5,0 0-20,0 0-11,0 0-1,0 0-1,0 0 2,0 0-3,0 0-1,0 0-2,0 0-4,0 0 0,0 0-3,0 0 2,0 0 0,0 0-2,0 0-2,0 7-1,2 5 0,3 3-1,-1-3-2,1 9 0,-1-3-1,0 4-4,1 5 9,-1 4-1,-2 0-3,1-2 1,-1 2-5,1-5 0,1-3 1,2-2-2,1-1 3,3-3-2,-2 0 0,3-5-1,3-2 0,1-6 0,3-4 0,7 0 1,-1 0 0,2-24-1,1-4-3,-3-9-1,-4 3-4,-1 3 3,-5 3 5,-7 0-5,-1 3 2,-2 4 1,-2-2 1,-2 5 0,0 2 1,0 4 0,0 3 1,0 4-1,0 5 1,0 0-1,0 0 0,0 0-2,0 0 1,0 0-5,0 12 1,0 16 5,0 10 3,0 6 10,8 3-5,-2-7-1,5-2 2,0-9-8,5-6 0,0-5-1,3-6 0,2-6 0,-2-6 0,2 0-3,-1 0-35,-1-13-140,-3-1-236</inkml:trace>
  <inkml:trace contextRef="#ctx0" brushRef="#br0" timeOffset="-123084.17">14529 13547 900,'0'0'106,"0"0"-98,0 0 50,0 0 17,0 0-38,0 0-1,-13-6-18,-1 22-8,-6 14 6,-6 7 12,-3 7-8,-1 9 0,-3 8-3,6 8-3,3 2-1,7-4-7,15-8 3,2-4-4,0-9-2,16-8-3,7-6 1,4-6-3,4-6 0,2-6-37,7-12-50,-2-2-79,-7 0-174,-7-18-342</inkml:trace>
  <inkml:trace contextRef="#ctx0" brushRef="#br0" timeOffset="-122608.74">14890 13582 590,'0'0'126,"0"0"-112,0 0 121,0 0-18,0 0-67,0 0-6,0-9-4,0 9-18,0 19-6,0 8 19,2 13 8,2 6-13,-2 8-8,1 7 1,-3-1-8,2-1-2,-2-6-7,2-2 1,1-11-4,-2-4-1,5-4 0,0-4-2,1-4 1,2-6 0,2-8-1,2-6-3,7-4-5,7-4-10,2-20-10,-2-3-30,-8 6-47,-3-4-95,-7 10-84,-9-1-159</inkml:trace>
  <inkml:trace contextRef="#ctx0" brushRef="#br0" timeOffset="-122286.93">14718 13987 3,'0'0'674,"0"0"-629,0 0 1,0 0 98,0 0-102,0 0-22,76-43 46,-9 23-8,6 0-9,1-1-11,-9 9-18,-16-1-5,-16 11-11,-15 2-4,-9 0 0,-4 0-11,-5 0-81,0 4-126,0 2-85</inkml:trace>
  <inkml:trace contextRef="#ctx0" brushRef="#br0" timeOffset="-121986.78">15443 13946 762,'0'0'122,"0"0"-116,0 0 20,0 0 31,0 0 5,0 0-13,105 11-13,-70-11-14,-1 0-2,-7-9-2,-3 2-16,-9 2-1,-7 3-1,0 0-22,-3-4-78,1-2-114,-1-1-88</inkml:trace>
  <inkml:trace contextRef="#ctx0" brushRef="#br0" timeOffset="-121597.7">15960 13830 687,'0'0'261,"0"0"-242,0 0-5,0 0 73,-47 104-50,47-67-2,0 3-18,0-4-9,9-4-7,6-4 3,6-8-3,-1-6 1,7-8-2,1-6 3,6 0 3,2-28-3,-1-11 1,-2-3 2,-8-2-4,-7 3 5,-13 2-1,-5 8 9,0 4 11,-25 8 1,-13 7 9,-5 5-25,-3 7-1,1 0-4,12 0 0,4 7-6,11 5 0,7-5-4,2 3-38,9 0-83,0-2-163,0-4-151</inkml:trace>
  <inkml:trace contextRef="#ctx0" brushRef="#br0" timeOffset="-121300.04">16007 13609 847,'0'0'158,"0"0"-149,145-34 62,-73 34 30,2 10-60,-4 22-11,-5 10-7,-15 7-1,-13 9-15,-16 1 1,-15 8 8,-6-1-2,-6-2 6,-15-6 4,-4-7-9,-2-5 1,0-11-7,3-8-7,-1-8-2,7-14-9,8-5-35,7 0-77,3-22-249</inkml:trace>
  <inkml:trace contextRef="#ctx0" brushRef="#br0" timeOffset="-120742.05">17146 13909 669,'0'0'151,"0"0"-136,0 0 66,0 0 41,0 0-79,0 0 19,71 20 7,-12-20-17,-5 0-18,-2 0-9,-12-7-7,-11 1-15,-13 4 3,-12 0-5,-2 2-1,-2 0-20,0-3-27,3-2-32,1-9-76,8 2-148,4 0-37</inkml:trace>
  <inkml:trace contextRef="#ctx0" brushRef="#br0" timeOffset="-120255.86">17893 13689 719,'0'0'214,"0"0"-193,0 0 27,0 0 56,0 0-50,0 0-12,-34 97-12,34-58-18,0 4-2,3 1 4,12-1-5,1-6-6,4-4 0,-1-6-2,0-8-1,0-11-1,1-8 1,7 0-1,0-22-1,7-19-7,-5-7 4,-5-2-3,-4 4-2,-8 6 0,-4 10 5,-4 7 5,-1 3 1,-1 8-1,-2 3 1,0 3 2,0 2-2,0 2 11,0 2 1,0 2-13,0 24 1,0 16 2,0 4 1,1 0 7,10 0-6,1-8-1,5-4-2,0-10-1,5-9 0,0-8-1,0-7-1,3 0-20,2-5-71,-4-13-137,-1 0-156</inkml:trace>
  <inkml:trace contextRef="#ctx0" brushRef="#br0" timeOffset="-119958.56">18746 13575 818,'0'0'244,"0"0"-231,0 0-4,0 0 76,0 0-46,0 0-2,-49 126-10,45-69-6,1 10-8,3-4 4,0-7-9,0-3-2,0-12-5,12-10 0,5-4-1,0-13 0,-5-5-9,-1-9-37,3 0-34,-4 0-67,1-23-162,-7-2-144</inkml:trace>
  <inkml:trace contextRef="#ctx0" brushRef="#br0" timeOffset="-119623.79">18998 13662 835,'0'0'116,"0"0"-86,0 0 84,0 0-52,0 0-34,0 0 26,0 100-18,0-44-9,0 4-4,2 3-6,3-7-3,4-6-2,0-13-3,1-2-2,2-12-6,1-6 1,-1-8 0,1-9-2,5 0 1,1-7-2,8-13-16,-4-8-3,-5 6-13,-3 4-24,-6 6-54,-2 3-58,-5 4-88,-2-4-164</inkml:trace>
  <inkml:trace contextRef="#ctx0" brushRef="#br0" timeOffset="-119398.86">18862 13971 907,'0'0'76,"0"0"-70,0 0 59,0 0-15,138-62-35,-93 45-7,-5 5-8,-7 4-14,-6 4-72,-4 0-140,-6 0-109</inkml:trace>
  <inkml:trace contextRef="#ctx0" brushRef="#br0" timeOffset="-119206.96">19444 13984 871,'0'0'173,"0"0"-169,0 0 2,0 0 19,0 0-25,125-27-19,-90 11-193,-8-1-235</inkml:trace>
  <inkml:trace contextRef="#ctx0" brushRef="#br0" timeOffset="-119001.74">19874 13837 402,'0'0'679,"0"0"-635,0 0-21,0 0 66,0 109-46,0-73-17,0-2-13,4 2-9,1-1 2,0-7-6,-3-2-1,0-6-11,3-8-36,-4-6-71,2-6-109,-3 0-82</inkml:trace>
  <inkml:trace contextRef="#ctx0" brushRef="#br0" timeOffset="-118691.98">19807 13732 911,'0'0'133,"0"0"-118,0 0 26,156-43 42,-87 43-47,-3 0-9,-6 27 1,-12 11-13,-8 8-7,-13 5 8,-11 7 11,-15-3 1,-1 2-3,-3-5-3,-20-6 0,-2-4-8,1-8-1,2-8-9,2-8-4,7-8-6,1-10-30,3 0-27,5-20-92,4-24-330</inkml:trace>
  <inkml:trace contextRef="#ctx0" brushRef="#br0" timeOffset="-118164.85">20644 13189 892,'0'0'137,"0"0"-120,128-53 42,-58 38 46,8 0-64,2 3-9,0 5-14,-11 7-4,-15 0-11,-21 0 0,-15 19-3,-9 11 2,-5 13 11,-4 10 11,0 10 13,3 5-12,-1 6 3,4 0-10,0 4 5,0 6-12,0-1-1,1 3-1,-7 1-3,0-3-4,-4-1 4,-30 0 1,-10-4 0,-12-16-1,-4-7 3,-4-18-4,1-12 1,5-12-2,4-7-4,7-7-1,12 0-24,8-3-29,7-8-56,6-5-166,4-7-510</inkml:trace>
  <inkml:trace contextRef="#ctx0" brushRef="#br0" timeOffset="-114906.82">11212 15881 805,'0'0'112,"0"0"-99,0 0 18,0 0 24,0 0-19,0 0 14,87 28 16,-27-28-22,0 0-13,-7 0-21,-12-3-1,-10-2-3,-6-1-3,-9 2-2,-6 4 2,-5-4-3,-5 4-8,0 0-21,0 0-26,0 0-54,0 0-156,-10 0-108</inkml:trace>
  <inkml:trace contextRef="#ctx0" brushRef="#br0" timeOffset="-114676.2">11254 16168 824,'0'0'153,"0"0"-136,0 0-8,0 0 14,0 0 5,0 0 36,125 11-13,-65-11-24,-2 0-7,-9 0 5,-11-5-12,-7 3-11,-6 2-2,4 0-31,2 0-116,0-7-174,0-16-188</inkml:trace>
  <inkml:trace contextRef="#ctx0" brushRef="#br0" timeOffset="-113626.05">12499 15723 455,'0'0'187,"0"0"-129,0 0 6,0 0 40,0 0-29,0 0-36,0-6-19,0 6-8,0 0 0,0 0 12,-1 0 8,-6 0-2,-3 0-13,0 0-2,-3 0 8,4 10-8,-2-6 1,2 3-3,5-1-4,-2-1 5,5-5-3,1 0-1,-3 4-4,3-4 3,0 0-6,0 0-2,0 0 6,0 5-4,-2-5-2,0 3 3,0 3-1,-1-6-1,1 3 0,0 2 1,2-1-3,-3 1 10,3 1-7,0 1-1,-1-2 3,-3 4-1,1-1 0,1 2-2,0-2 0,2 6 0,-5 0-1,3 0 1,-3 4 1,3 0-2,0 3 2,0-3-2,2 1 3,0-2-3,0 1 0,0 0-1,0 0 2,0 0-2,0-2 0,2-2 0,4 0 1,4-4-1,1 2-1,2 2 1,5-6 3,-3-2-2,5 3 0,1-9-1,6 0 1,0 0 2,4-9-3,2-9 2,-2-4 1,3 0-1,-7-2 1,-1-2-2,-7-2 1,-2 2-2,-6-7 1,-9-1 4,-2-2-1,0-3 3,-7 2 3,-17 3-1,-3 6-1,-5 10-1,-3 6-7,-7 10-1,-5 2-3,3 0-50,7 0-205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12:43:00.9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3479 1373 343,'0'0'326,"0"0"-207,0 0 20,0 0-73,0 0-24,0 0-6,0 0 4,0 0-2,-114-50-17,93 48-4,0 2-4,-6 0 4,0 0-1,0 6-9,3 11 1,-1 4 3,5 9-5,-1 14 1,9 11-1,3 6-1,9 8 2,0-1 6,0 0-5,7-2-1,10-1-2,1-1 0,-1-5-3,-5 2-2,-3-5 0,-5-3-10,-4-7-42,0-5-60,-8-7-99,-19-9-220</inkml:trace>
  <inkml:trace contextRef="#ctx0" brushRef="#br0" timeOffset="150.17">2886 2224 614,'0'0'247,"0"0"-193,0 0 3,69-135-14,2 75-30,14-6 3,2 6-15,0 12-1,-9 3-173,-14 10-204</inkml:trace>
  <inkml:trace contextRef="#ctx0" brushRef="#br0" timeOffset="419.94">3773 1389 963,'0'0'41,"0"0"-13,0 0 5,0 0-32,0 0 4,-49 154 12,32-67 31,1 5 3,0 2-4,3-3-20,6-7-11,7-8-9,0-13-3,2-13-4,21-15 0,4-11-25,-1-7-86,0-17-129,-3 0-194</inkml:trace>
  <inkml:trace contextRef="#ctx0" brushRef="#br0" timeOffset="710.04">4018 1497 1064,'0'0'54,"0"0"-40,0 0-6,0 0-4,3 121 29,-1-47 6,1 11-22,0 2-5,-1 4 3,1-3-11,4-16 4,4-18-7,2-17-1,7-13 7,7-15-6,4-6 0,9-3-1,3-3 0,1-12-35,-8-8-59,-10 2-65,-14 0-172,-12 1-247</inkml:trace>
  <inkml:trace contextRef="#ctx0" brushRef="#br0" timeOffset="848.05">4031 2111 801,'0'0'163,"0"0"-158,0 0-5,81-140-3,-26 94-18,0 2-143,-13 10-175</inkml:trace>
  <inkml:trace contextRef="#ctx0" brushRef="#br0" timeOffset="1107.36">4346 1690 13,'0'0'864,"0"0"-848,0 0-10,129-5 16,-66 34 34,-1 13-6,-6 15-12,-10 16-13,-17 14 2,-17 7 6,-12-2-3,-4-7-11,-26-15 14,-4-14 5,1-10-14,4-14-7,5-13 0,8-10-13,8-6-2,5-3-2,3 0-56,0-24-138,6-10-395</inkml:trace>
  <inkml:trace contextRef="#ctx0" brushRef="#br0" timeOffset="1357.76">5146 2067 1014,'0'0'70,"0"0"-68,0 0 8,123-7 26,-63-7-5,5-1-11,-5 1-15,-9 2-5,-11 2-30,-13 0-70,-17 8-174,-10 2-78</inkml:trace>
  <inkml:trace contextRef="#ctx0" brushRef="#br0" timeOffset="1619.87">5227 2394 787,'0'0'47,"0"0"-25,0 0 100,173 4-60,-105-4-7,-4-14-16,-11 0-19,-12 2 4,-14 5-5,-18 0-9,-5 5-8,-4 2-2,0 0 0,0 0-42,-4 0-61,-13 9-192,-9-2-176</inkml:trace>
  <inkml:trace contextRef="#ctx0" brushRef="#br0" timeOffset="8242.36">6803 1627 198,'0'0'300,"0"0"-182,0 0-7,0 0 8,0 0-19,0 0-24,0 0-19,0 0-6,0-9-5,0 9-11,0 0-11,0 0-6,0 0-5,0 0-5,0 0 4,0 0-10,-3 2 1,-6 8-1,-2 4 0,-3 6 1,-3 1-2,1 6-1,-1-1 1,-1 4-1,3 3 1,1-1 1,5 4 1,0-2 1,6 5-4,3 4-3,0 3 3,0-2 0,12-1 2,4-6-2,8-7 2,1-5 0,1-8-2,-1-9 0,-1-4 1,3-4 1,2 0 0,0-15-1,2-11 3,-2-8 1,-2-11-1,-2-5-2,-10-5 1,-4 6-1,-11 2 2,0 6 2,0 1-4,-14 1 1,-7 5 2,-4 1 3,-2 2-2,0 5-2,7 8-1,3 8-1,1 3 1,5 7-3,-2 0-3,-3 5-8,3 19-55,3 2-130,10-10-210</inkml:trace>
  <inkml:trace contextRef="#ctx0" brushRef="#br0" timeOffset="8803.13">8000 1791 577,'0'0'124,"0"0"-41,0 0 118,0 0-104,0 0-23,0 0-1,-3-36-20,1 36-20,2 0-5,0 0-20,0 1-5,0 20-3,0 12 2,0 17 1,0 8-2,0 3 3,0 1-1,7 1-2,-1-5 0,2-7 0,-2-7-1,1-8 0,-4-10 0,0-3-10,-1-7-37,0-4-44,-2 0-74,0-2-125,0-6-100</inkml:trace>
  <inkml:trace contextRef="#ctx0" brushRef="#br0" timeOffset="9022.88">7781 2227 789,'0'0'80,"0"0"-52,0 0 3,0 0 18,169-74 8,-101 48-17,-6 5-10,-11 2-23,-6 9-7,-12 4-20,-2 2-122,-8-3-165</inkml:trace>
  <inkml:trace contextRef="#ctx0" brushRef="#br0" timeOffset="9375.07">9034 1509 928,'0'0'86,"0"0"-74,0 0 45,0 0-33,-123 92-10,92-15-4,0 18 7,6 6 3,8 1-3,7-9-4,10-10-2,0-18-4,8-14-1,13-12-4,6-10-2,2-9-10,4-8-108,3-12-172,1 0-166</inkml:trace>
  <inkml:trace contextRef="#ctx0" brushRef="#br0" timeOffset="9654.15">9275 1734 1042,'0'0'91,"0"0"-72,0 0 7,0 0-26,0 0 0,-11 129 5,14-48 12,2 4-7,-2-1 11,-1-9-13,2-16-1,3-13 1,2-9-5,1-11-3,5-10 1,2-6-2,4-8-5,3-2-34,-1 0-25,5 0-71,-8-4-156,-13-8-159</inkml:trace>
  <inkml:trace contextRef="#ctx0" brushRef="#br0" timeOffset="9842.23">9136 2189 872,'0'0'209,"0"0"-190,0 0-3,0 0 3,0 0-18,136-78-2,-73 50-27,-7 5-177,-10 4-143</inkml:trace>
  <inkml:trace contextRef="#ctx0" brushRef="#br0" timeOffset="10019.48">9658 2184 903,'0'0'51,"0"0"-34,0 0-15,0 0 15,134-27-17,-89 5-40,-5 5-251,-9-6-180</inkml:trace>
  <inkml:trace contextRef="#ctx0" brushRef="#br0" timeOffset="10209.26">10064 1949 933,'0'0'148,"0"0"-126,0 0-6,0 0-5,0 0 15,-2 136-5,8-94-10,1-2-6,-2 3-3,-5-4-4,0 0-39,0-5-98,0-14-196</inkml:trace>
  <inkml:trace contextRef="#ctx0" brushRef="#br0" timeOffset="10509.77">10004 1755 1040,'0'0'78,"0"0"-77,176-55 33,-87 55 6,-2 5-11,-7 28-8,-16 18-12,-16 5-7,-19 9-1,-19 4-1,-10 1 8,0 0 14,-17-8 13,-8-8-6,-1-9-14,3-13-6,0-8-4,6-6-5,2-6-2,8-6-34,4-6-73,3 0-77,0-21-145</inkml:trace>
  <inkml:trace contextRef="#ctx0" brushRef="#br0" timeOffset="10755.68">10891 1439 1067,'0'0'65,"122"-32"-61,-39 20 56,0 0-27,-6 5-14,-10 2-16,-16 3-3,-17 2-15,-18 0-76,-12 0-108,-4 0-32,0 0-17,-23 4-114</inkml:trace>
  <inkml:trace contextRef="#ctx0" brushRef="#br0" timeOffset="11052.87">10880 1530 212,'0'0'622,"0"0"-555,0 0-4,-21 104 33,21-48-21,0 12-20,3 12-10,6 12-16,-7 12-3,-2 0-11,0-7 9,0-13-11,0-17-5,0-11 1,0-12 8,7-7-8,8-8-1,7-7-1,10-6-7,5-4 2,10-5 0,4-2-2,3 0 0,-5 0-18,-12 5-78,-14 1-207,-20-8-397</inkml:trace>
  <inkml:trace contextRef="#ctx0" brushRef="#br0" timeOffset="11782.08">11678 1877 447,'0'0'125,"0"0"-15,0 0 54,0 0-46,0 0-22,0 0-11,-7-67-26,7 67-30,-2 11-29,2 27-1,0 16 1,0 9 15,0 0-7,0-1-6,0-11 0,6-12-2,15-8 5,-2-15-4,8-8-1,4-8-17,2-2-9,4-27-3,-6-9-6,-4-12 17,-11-6 7,-1 4 3,-10 2 8,-5 18 2,0 12 6,0 10 17,0 6 15,0 2-14,0 2-10,0 0-7,-5 26-2,2 14-5,1 10 0,2 4 0,0-4 1,5-4-3,15-5-2,2-7 2,5-10-64,4-6-88,0-13-116,1-5-111</inkml:trace>
  <inkml:trace contextRef="#ctx0" brushRef="#br0" timeOffset="12009.43">12371 1726 844,'0'0'108,"0"0"-29,0 0 33,0 0-84,0 0-15,-104 145 5,90-61 1,7 2-5,7 0 5,0-7-9,2-14-7,19-10-1,3-11-2,7-14-31,3-12-91,4-12-94,1-6-94</inkml:trace>
  <inkml:trace contextRef="#ctx0" brushRef="#br0" timeOffset="12284.09">12736 1792 852,'0'0'104,"0"0"-77,0 0-7,0 0 5,-8 125 46,8-45-16,0 8-24,0 0 1,0-9-5,0-15-20,2-17 0,11-16-1,7-11-3,5-10-1,2-8 1,6-2-3,3-5-12,1-16-41,-3-3-51,-12-1-100,-9 5-25,-13 5-137</inkml:trace>
  <inkml:trace contextRef="#ctx0" brushRef="#br0" timeOffset="12451.09">12668 2238 733,'0'0'96,"0"0"-52,0 0 46,0 0-81,0 0-9,166-90-4,-112 72-82,-10-3-167,-7-1-376</inkml:trace>
  <inkml:trace contextRef="#ctx0" brushRef="#br0" timeOffset="12607.62">13162 2185 827,'0'0'119,"0"0"-119,0 0 21,120-28-21,-61 2-13,-7-4-262,-6-4-265</inkml:trace>
  <inkml:trace contextRef="#ctx0" brushRef="#br0" timeOffset="12774.38">13586 1944 803,'0'0'216,"0"0"-183,0 0 10,0 0-1,-15 143 2,15-92-25,0-5-15,8-4-4,-1-2-7,-7-1-95,0-10-147,0-7-175</inkml:trace>
  <inkml:trace contextRef="#ctx0" brushRef="#br0" timeOffset="13044.2">13555 1722 1069,'0'0'21,"0"0"10,176-20 43,-96 40-30,2 24-11,-13 18-20,-16 13-3,-19 10-2,-24 10 3,-10-2 7,-14-8-2,-22-12-7,-1-13-4,-4-12-2,4-9 0,7-12-3,11-9 0,7-10-67,12-8-161,0-9-248</inkml:trace>
  <inkml:trace contextRef="#ctx0" brushRef="#br0" timeOffset="13463.34">14551 2194 692,'0'0'109,"0"0"-75,0 0 139,0 0-96,0 0-53,0 0-4,60-6 4,-11-9-10,-1 1-10,1 3-4,-10-4-55,-3 5-146,-5-4-161</inkml:trace>
  <inkml:trace contextRef="#ctx0" brushRef="#br0" timeOffset="13860.03">15104 1927 1062,'0'0'16,"0"0"-14,0 0 21,-29 140-5,29-84 1,0-3-7,6-5-6,12-13-4,3-6-4,-2-12 1,6-12-16,1-5-11,4 0 1,0-18-2,0-15 16,-3-4-33,-8-8 28,-5-11 11,-5 0 7,-8 2 6,-1 12-1,0 17 19,0 16 41,0 9 10,0 0-38,0 6-30,0 26-4,0 12 3,0 4 10,0 2-5,13-8-6,8-3-2,4-5-3,6-10 0,-2-5-28,5-8-98,-3-11-197,-2 0-127</inkml:trace>
  <inkml:trace contextRef="#ctx0" brushRef="#br0" timeOffset="14101.59">15820 1719 222,'0'0'839,"0"0"-822,0 0 14,0 0 24,-116 116-33,100-42 5,9 10-5,5 3-7,2-3-4,0-10-4,11-12-6,16-14-1,6-14-5,4-12-59,4-14-89,1-8-153,-3-6-128</inkml:trace>
  <inkml:trace contextRef="#ctx0" brushRef="#br0" timeOffset="14349.62">16076 1798 986,'0'0'89,"0"0"-85,0 0 43,-18 158 0,18-80-17,0 7-5,5-6-11,3-9-6,1-14-5,5-17-2,3-8 0,4-13-1,6-12-1,4-6-50,3-2-18,7-20-76,-8-9-169,-7-1-231</inkml:trace>
  <inkml:trace contextRef="#ctx0" brushRef="#br0" timeOffset="14514.47">16000 2234 838,'0'0'143,"0"0"-134,0 0-3,123-49-5,-54 28-1,-2-2-143,-12 0-151</inkml:trace>
  <inkml:trace contextRef="#ctx0" brushRef="#br0" timeOffset="14683.96">16518 2227 106,'0'0'868,"0"0"-864,0 0-1,0 0 54,115 4-34,-53-15-23,4-8-108,-12-5-282</inkml:trace>
  <inkml:trace contextRef="#ctx0" brushRef="#br0" timeOffset="15210.06">17106 2046 808,'0'0'186,"0"0"-175,0 0 4,0 0 3,-44 116-15,32-97 1,1-6-2,5-8-2,-2-5 7,2 0-4,-1-8-3,1-12-6,6-6 1,0-6-14,0 2 13,10 4-14,13 3 11,5 6 2,4 2 7,-1 6-1,3 7-2,-5 2 0,-2 2-5,-8 24-9,-1 4 17,-5 4 8,-3 10 16,-8-5 11,-2-2-5,0 4-11,0-3-5,-24 2 7,-8 1-14,-6-4-2,-4-2-1,3-8 1,7-7-3,4-8 2,10-8-4,10-4 9,6 0-2,2 0 28,2-16 3,27-2-22,6 0-13,8 7 13,-1 4 4,-2 7-5,-3 0-10,-8 0-1,-10 2-4,-6 6-1,1 0-2,-6-2 0,2-6-47,1 0-70,0 0-152,-2 0-110</inkml:trace>
  <inkml:trace contextRef="#ctx0" brushRef="#br0" timeOffset="15473.89">17431 1855 1081,'0'0'15,"0"0"-10,128 9 42,-68 25 4,-5 12-13,-8 12-24,-12 5-10,-14 3 0,-15 2 1,-6-8-1,-6-5 0,-17-11 4,1-8 0,4-9-2,0-8-4,3-7-1,4-9-1,-1-3-56,2 0-64,2-17-171,-1-23-221</inkml:trace>
  <inkml:trace contextRef="#ctx0" brushRef="#br0" timeOffset="15848.23">17756 1514 476,'0'0'538,"0"0"-531,128-17 9,-55 17 36,8 0-19,-6 2-16,-7 13-14,-13 1-3,-18 4-2,-10 4-3,-13 10 1,-10 10 4,-1 12 3,-2 13 3,2 10 18,3 16 15,4 7-8,5 4-9,1-4 0,-1-12-13,-6-9 1,-4-9 6,-5-10 6,-9-4 4,-23-9-5,-14-7 2,-12-8-7,-11-8-7,-3-8-3,-2-10-3,8-6-3,8-2-4,11 0-52,12-12-111,8-18-543</inkml:trace>
  <inkml:trace contextRef="#ctx0" brushRef="#br0" timeOffset="16479.1">19101 1901 677,'0'0'139,"0"0"26,0 0-49,0 0-84,0 0-25,0 0-5,-7 136 38,7-67-8,0-6-8,0-5-7,0-7-11,0-7-2,0-6-2,0-6-2,0-8-1,0-2-65,-3-5-69,-5-12-201,-3-5-119</inkml:trace>
  <inkml:trace contextRef="#ctx0" brushRef="#br0" timeOffset="16673.73">18838 2273 801,'0'0'221,"0"0"-215,0 0 4,0 0 27,186-67 6,-107 46-10,-8 5-13,-15 4-20,-21 7-11,-12 3-85,-16 0-239,-7-1-259</inkml:trace>
  <inkml:trace contextRef="#ctx0" brushRef="#br0" timeOffset="17280.91">20003 1930 769,'0'0'104,"0"0"8,0 0-43,0 0-62,0 0-3,0 0 6,-2 151 24,2-101-6,0-8-10,0-3-5,0-7-3,0-5-6,0-2-1,0-7-3,0-2-18,0-8-101,0-8-184,0 0-141</inkml:trace>
  <inkml:trace contextRef="#ctx0" brushRef="#br0" timeOffset="17437.2">20306 2257 553,'0'0'554,"0"0"-543,0 0-9,0 0-2,0 0-25,0 0-233,0-42-417</inkml:trace>
  <inkml:trace contextRef="#ctx0" brushRef="#br0" timeOffset="17975.99">20777 1921 486,'0'0'572,"0"0"-558,0 0 20,0 0 21,0 0-49,0 0-2,69-3 2,-49 48-5,-9 9 1,-9 6 1,-2 1 2,0-8-4,0-5 3,0-11 1,0-13-5,0-12-2,0-8-5,16-4-26,13-2 26,9-23-4,2-8-2,-1-8-3,-8-3-8,-11-8 5,-5-4 18,-10 2 1,-5 6 4,0 12 15,0 16 39,0 8-7,0 8-14,0 4 6,0 0-15,0 2-28,0 30-4,0 16-2,0 15 4,0 2 2,0-5 0,0-6 3,12-6-3,2-9-3,1-8-73,5-11-86,3-20-141,-1 0-160</inkml:trace>
  <inkml:trace contextRef="#ctx0" brushRef="#br0" timeOffset="18239.22">21618 1752 1088,'0'0'35,"0"0"-14,0 0 19,0 0-39,0 0 7,-76 165 7,47-85 17,2 6-10,6-2-4,13-7-7,5-7-2,3-12-8,0-12-1,20-12 0,12-10-16,6-14-55,7-10-41,-1 0-151,-1-31-191</inkml:trace>
  <inkml:trace contextRef="#ctx0" brushRef="#br0" timeOffset="18495.04">21882 1821 855,'0'0'175,"0"0"-143,0 0-12,0 0-15,0 116 33,0-46-3,0 8-24,3 1 14,-3-8-8,5-8-1,1-13-13,4-14-1,7-11-1,3-10-1,3-11-3,10-4-60,2 0-19,2-14-151,-14-8-130</inkml:trace>
  <inkml:trace contextRef="#ctx0" brushRef="#br0" timeOffset="18667.46">21776 2256 950,'0'0'78,"0"0"-64,0 0-6,0 0-7,176-65-1,-111 51-158,-5 1-72,-12-1-335</inkml:trace>
  <inkml:trace contextRef="#ctx0" brushRef="#br0" timeOffset="18823.43">22304 2247 1038,'0'0'17,"0"0"-15,0 0 12,132-16-2,-75 0-12,-5-3-131,-9-4-266</inkml:trace>
  <inkml:trace contextRef="#ctx0" brushRef="#br0" timeOffset="19363.27">22902 1969 931,'0'0'15,"0"0"-10,0 0 13,0 0-10,0 0-4,-65 108 0,51-100 4,3-8-3,3 0 11,0 0-4,4-16 3,1-7-15,3-4-14,0-1-19,15 2 10,6 2-33,8 4 29,-2 6 19,0 3 8,-2 10 1,-3 1 4,-2 0 6,-2 10 4,-5 12 3,-1 7 6,-6 8 1,0 4-10,-3 5 3,-3 4 4,0-3-14,0-2-2,-9-6-1,-18-4 1,-6-5 1,-7-5-2,-3-4-4,6-9-1,5-7-7,9-5-13,13 0 5,8 0 15,2 0-3,0 0 6,22-5-6,9-2 6,5 4 6,2 1 7,4 2 3,-1-2 18,-4 0 0,-4 0-4,-1-1-15,-5 3-12,-9 0-5,-3 0-1,-4 0-63,-2-7-140,-7-1-182</inkml:trace>
  <inkml:trace contextRef="#ctx0" brushRef="#br0" timeOffset="19641.97">23216 1700 729,'0'0'290,"0"0"-282,125-27 34,-54 30 7,2 27-14,4 12 1,-13 19-19,-15 11 8,-11 16-4,-23 8 0,-15 5 8,-6-3 2,-30-6 2,-8-6-2,1-14-10,4-10 2,0-16-8,6-13-7,10-15-2,6-9-6,6-9-9,-4 0-59,-1-11-148,-11-28-587</inkml:trace>
  <inkml:trace contextRef="#ctx0" brushRef="#br0" timeOffset="20883.81">6827 4374 854,'0'0'184,"0"0"-158,0 0-17,0 0 11,0 0-8,0 0-3,0 0 15,140 5-11,-73-5-13,0-2-58,-7-4-166,-15 0-147</inkml:trace>
  <inkml:trace contextRef="#ctx0" brushRef="#br0" timeOffset="21061.92">6914 4625 954,'0'0'27,"0"0"-12,0 0 1,0 0 42,184-7 0,-80-18-40,-4 2-18,-11 3-150,-24-1-334</inkml:trace>
  <inkml:trace contextRef="#ctx0" brushRef="#br0" timeOffset="21648.16">9827 3988 712,'0'0'88,"0"0"27,0 0 26,0 0-84,0 0-41,0 0 7,0 103 23,5-31-10,-3 10-9,-2 3-7,3-8-2,-3-4-10,4-14-2,4-11-2,6-13-3,6-12 1,5-9-1,4-14-1,6 0-12,2-9-29,2-17-47,-5-2-74,-15-1-170,-14 1-228</inkml:trace>
  <inkml:trace contextRef="#ctx0" brushRef="#br0" timeOffset="21843.86">9707 4470 700,'0'0'69,"0"0"-45,0 0 40,139-65-19,-76 48-23,0 3-22,-5 3-46,-8 2-170,-12-3-262</inkml:trace>
  <inkml:trace contextRef="#ctx0" brushRef="#br0" timeOffset="22015.53">10309 4374 628,'0'0'283,"0"0"-266,0 0 1,0 0 9,132-37-21,-79 19-6,-2 4-142,-9-2-170</inkml:trace>
  <inkml:trace contextRef="#ctx0" brushRef="#br0" timeOffset="22193.42">10737 4175 745,'0'0'83,"0"0"-56,0 0 46,0 0-19,-27 118-5,27-76-27,10-3-17,-2-4-2,-1-3-3,-3-3-4,-4-6-122,0-9-117,0-7-200</inkml:trace>
  <inkml:trace contextRef="#ctx0" brushRef="#br0" timeOffset="22464.1">10857 4038 835,'0'0'66,"0"0"-60,158-18 96,-81 30-51,-2 22 16,-7 10-22,-19 9-12,-17 7-3,-23 1-14,-9 4-1,-15 2-2,-23-8-4,-3-2-3,2-9-3,5-10-2,5-6-1,-2-6-57,-4-10-95,-13-10-158,-14-6-319</inkml:trace>
  <inkml:trace contextRef="#ctx0" brushRef="#br0" timeOffset="22803.85">9555 3834 649,'0'0'57,"0"0"25,-151 133 51,107-40-45,11 14-4,16 3-10,14-10-15,3-10-19,20-15-18,28-11-14,12-11-2,13-6-4,5-10-2,3-8-70,-6-17-247,-8-12-415</inkml:trace>
  <inkml:trace contextRef="#ctx0" brushRef="#br0" timeOffset="23573.87">11920 4175 576,'0'0'84,"0"0"2,0 0 50,0 0-49,0 0-55,0 0 1,-60 104 3,60-58-10,0-3-7,0-4-4,5-7-7,11-5-6,4-10 2,6-7-2,4-10-2,4 0 0,5-10-6,-3-17-20,-7-6-22,-7-7 19,-9-1 8,-9-8 18,-4 1 3,0 8 3,0 10 14,0 12 31,-2 14 0,0 4-14,0 4-23,0 28-11,2 10 1,0 8-1,0-1 2,0-4-2,13-4 4,5-6-4,2-6-20,4-12-93,7-12-170,4-5-112</inkml:trace>
  <inkml:trace contextRef="#ctx0" brushRef="#br0" timeOffset="23809.13">12565 4008 922,'0'0'40,"0"0"2,0 0 2,-101 105-1,81-36 11,5 10-21,5-5-13,10-4-4,0-8-4,0-12-9,23-7-2,10-11-1,8-14-30,2-10-72,8-8-83,-5-5-78,-2-22-248</inkml:trace>
  <inkml:trace contextRef="#ctx0" brushRef="#br0" timeOffset="24033.88">12857 4014 846,'0'0'60,"0"0"-7,0 0-27,-11 107 29,11-39 2,0 2-29,4-1-5,6-6-8,7-6-10,1-9-1,2-15-2,6-14-2,6-12 0,6-7-46,4-5-42,3-20-125,-10-3-113</inkml:trace>
  <inkml:trace contextRef="#ctx0" brushRef="#br0" timeOffset="24206.01">12836 4359 883,'0'0'23,"0"0"29,0 0-30,0 0-19,148-56-3,-88 44-45,-8 0-186,-10 0-148</inkml:trace>
  <inkml:trace contextRef="#ctx0" brushRef="#br0" timeOffset="24378.34">13365 4335 595,'0'0'233,"0"0"-233,0 0 0,0 0 8,117-28-8,-63 5-25,-2-6-180,-12 3-225</inkml:trace>
  <inkml:trace contextRef="#ctx0" brushRef="#br0" timeOffset="24535.69">13754 4139 706,'0'0'207,"0"0"-171,0 0 31,0 0-24,-17 114-20,17-80-6,13 2-11,-3-2-6,-1 0-27,-5-4-163,-4-10-154</inkml:trace>
  <inkml:trace contextRef="#ctx0" brushRef="#br0" timeOffset="24827.95">13744 3926 980,'0'0'47,"0"0"-43,161-28 39,-83 39 16,2 28-7,-8 15-4,-11 12-29,-18 8-9,-21 7-2,-22 3 3,-6 0 4,-30-1 7,-11-11 0,3-12-3,6-18 1,7-14 5,6-12-8,6-8-9,9-5-5,4-3-3,6 0-33,0 0-101,0-17-313</inkml:trace>
  <inkml:trace contextRef="#ctx0" brushRef="#br0" timeOffset="25615.95">14689 4416 342,'0'0'203,"0"0"-79,0 0 8,0 0-12,0 0-61,0 0-31,54 1 42,-5-1-10,11 0-15,3 0-14,1-5 8,-10-7-18,-14 3-13,-14 4-6,-5 2-2,-4 3-45,-1 0-132,4-2-230</inkml:trace>
  <inkml:trace contextRef="#ctx0" brushRef="#br0" timeOffset="26034.02">15818 4095 649,'0'0'70,"0"0"-9,0 0 118,0 0-101,0 0-50,0 0-25,0 23-2,0 23 20,0 13 29,0 5-6,0 4-13,0-2-2,0-4-14,0-6-7,0-11-3,0-9 0,6-10-4,5-6 1,7-8-2,4-10 0,7-2 7,9 0-7,-2-18-41,-1 1-52,-10-4-96,-12 1-115,-9 2-211</inkml:trace>
  <inkml:trace contextRef="#ctx0" brushRef="#br0" timeOffset="26262.07">15783 4412 623,'0'0'173,"0"0"-117,0 0-16,0 0 7,0 0-3,116-24-22,-73 11-22,-5 6-13,-2 4-169,-5-3-68</inkml:trace>
  <inkml:trace contextRef="#ctx0" brushRef="#br0" timeOffset="26462.8">16308 4448 838,'0'0'79,"0"0"-66,0 0 3,0 0 9,129-23-15,-85 14-10,-5-2-146,-6-3-123,-8-2-290</inkml:trace>
  <inkml:trace contextRef="#ctx0" brushRef="#br0" timeOffset="26635.86">16700 4259 701,'0'0'139,"0"0"-88,0 0-12,0 0 9,0 0 24,11 116-52,2-78-15,-1-2-2,-4 3-1,-3-6-2,-5 1-75,0-11-182,0-14-206</inkml:trace>
  <inkml:trace contextRef="#ctx0" brushRef="#br0" timeOffset="26891.15">16992 4168 945,'0'0'80,"0"0"-67,154 17 86,-93 15-12,-4 6-38,-10 8-13,-11 4-20,-19 4-6,-14 0 2,-3 7-11,-25-1 2,-16 0-1,-3-6-2,2-6-15,2-12-38,-2-9-24,-4-9-48,-4-8-146,-15-10-117</inkml:trace>
  <inkml:trace contextRef="#ctx0" brushRef="#br0" timeOffset="27191.15">15666 3742 892,'0'0'9,"-136"40"29,71 26 64,9 21-48,16 20 23,20 14-20,16 0-24,4-10 0,18-13-16,22-11-7,16-15-3,10-12-4,5-11-3,3-12-34,-7-9-126,-7-23-198</inkml:trace>
  <inkml:trace contextRef="#ctx0" brushRef="#br0" timeOffset="27902.15">17714 4287 674,'0'0'111,"0"0"-32,0 0 31,0 0-69,0 0-18,0 0 28,-6 145-26,6-97-17,0-7 0,2-7 0,15-7-7,1-11 2,7-10-1,4-6-2,4 0 0,3-22-7,-1-10-7,-6-7 10,-4-5-2,-14 0 6,-9 2 0,-2 8 4,0 12 4,0 13 20,0 9 18,0 0-17,0 3-27,0 23-1,0 6-1,0 7 6,0-4-6,14 3 0,11-2 0,4-1-2,0-8-76,5-8-126,1-17-107,2-2-212</inkml:trace>
  <inkml:trace contextRef="#ctx0" brushRef="#br0" timeOffset="28129.89">18468 4014 928,'0'0'52,"0"0"55,0 0-39,0 0-52,-69 157 30,52-79-20,14-4-9,3 1-5,0-6-2,3-4-6,18-7-1,4-12-3,3-11-23,9-18-87,0-11-77,1-6-116</inkml:trace>
  <inkml:trace contextRef="#ctx0" brushRef="#br0" timeOffset="28369.42">18783 4134 921,'0'0'39,"0"0"-36,0 0 28,0 0 21,-16 165-13,16-96-1,6 0-3,4-4-18,9-10-12,2-8-2,0-15 2,2-9-4,1-8-1,3-11-17,0-4-62,2 0-45,-1-19-103,-6-8-134</inkml:trace>
  <inkml:trace contextRef="#ctx0" brushRef="#br0" timeOffset="28533.37">18736 4475 773,'0'0'82,"0"0"-74,0 0 19,0 0-7,164-36-13,-97 24-7,-7-2-104,-12 1-158</inkml:trace>
  <inkml:trace contextRef="#ctx0" brushRef="#br0" timeOffset="28704.08">19221 4427 935,'0'0'12,"0"0"-6,0 0 13,171-27-13,-110 8-6,-8 1-168,-13-3-232</inkml:trace>
  <inkml:trace contextRef="#ctx0" brushRef="#br0" timeOffset="29223.34">19820 4243 695,'0'0'60,"0"0"-23,0 0 44,0 0-60,0 0-4,0 0-2,-89 99-2,78-99-5,3 0 5,-1 0 17,3-14 2,6-9-16,0 2-13,0-2 7,13 3-7,8 4-3,4 2-1,2 6-1,0 8 2,-1 0-5,3 0 2,-4 15 0,-3 8 3,-4 3 3,-2 3-1,-7 5 5,-7 3 6,-2 3-2,0 4 9,-16 4-4,-15-1-10,-7-3-3,0-4 3,1-14-4,8-8 4,8-12-4,8-6 1,6 0 12,7 0 18,0-4-6,0-4-3,0-1-12,11 0 5,7 5-1,9 3-4,6 1-4,0 0-3,4 1-1,-6 12-2,-5-1-1,-6 1-1,-6-3-2,-3 1-12,-4-4-82,-4-7-113,-3 0-143</inkml:trace>
  <inkml:trace contextRef="#ctx0" brushRef="#br0" timeOffset="29491.86">19957 4055 919,'0'0'118,"0"0"-95,0 0 16,167-32 24,-93 66-17,1 14-14,-5 14-10,-12 6-12,-16 8 0,-17 4-4,-21 3 1,-4-2 1,-23 2 7,-14-4-2,-3-8-5,-1-10 0,6-15-4,3-16-2,10-14-2,11-7 0,11-9-101,0-5-137,2-41-343</inkml:trace>
  <inkml:trace contextRef="#ctx0" brushRef="#br0" timeOffset="29973.97">21213 4160 740,'0'0'113,"0"0"-26,0 0 14,0 0-63,0 0-14,-8 124 53,8-71-47,0-1-7,2-4-6,9-2-11,1-8-4,-4-2-2,-1-6-1,0-4-66,-7-7-94,0-6-162,0-12-176</inkml:trace>
  <inkml:trace contextRef="#ctx0" brushRef="#br0" timeOffset="30124.43">20947 4575 874,'0'0'61,"0"0"-29,0 0 6,152-108-26,-61 73-12,5 6-4,-8 3-166,-10 3-284</inkml:trace>
  <inkml:trace contextRef="#ctx0" brushRef="#br0" timeOffset="30489.58">21749 4250 989,'0'0'31,"0"0"-22,0 0 9,0 0-9,-43 127 3,43-77-7,0-6-4,12-8 0,8-7-1,2-13-1,3-13-3,4-3 2,0-3 2,0-24 10,-5-2-10,-9-6 0,-3-1 0,-3-1 6,-7-2 9,0 11-2,-2 12 22,0 7 23,0 9-16,0 0-6,0 0-21,0 11-15,0 19-3,0 8 3,0 3 1,9-4 1,9-2-2,5-3-1,1-6-1,4-6-32,5-8-108,2-10-133,0-2-126</inkml:trace>
  <inkml:trace contextRef="#ctx0" brushRef="#br0" timeOffset="30715.55">22445 4060 657,'0'0'353,"0"0"-339,0 0 62,0 0-11,0 0-50,-110 117 8,95-47-5,5 4-1,6 0-3,4-2-7,0-5-5,0-11-2,16-10 0,9-14-63,6-16-46,7-14-79,1-2-89</inkml:trace>
  <inkml:trace contextRef="#ctx0" brushRef="#br0" timeOffset="30969.78">22688 4066 983,'0'0'50,"0"0"-17,0 0-24,0 0 14,-5 157 24,5-84-22,0 5-11,0-3 6,0-4 5,0-7-16,6-12-4,8-14-4,4-20 0,10-16-1,15-2 0,11-26-7,4-8-65,-7 1-55,-17 6-136,-19 3-139</inkml:trace>
  <inkml:trace contextRef="#ctx0" brushRef="#br0" timeOffset="31143.36">22632 4480 989,'0'0'36,"0"0"-35,0 0 4,0 0 3,120-31-8,-64 12-148,-2-2-54,-14 0-166</inkml:trace>
  <inkml:trace contextRef="#ctx0" brushRef="#br0" timeOffset="31308.14">23030 4463 445,'0'0'553,"0"0"-547,0 0-3,0 0 17,121-29-20,-56 11-40,-1-5-167,-6-3-131</inkml:trace>
  <inkml:trace contextRef="#ctx0" brushRef="#br0" timeOffset="31882.98">23639 4229 718,'0'0'77,"0"0"-67,0 0 20,0 0-12,0 0-10,0 0-4,-46 99 2,34-96 0,1-3 3,3 0-1,0 0-2,4-15 5,4-8-11,0 0-2,0-4-29,16 2-1,7 6 29,0 2-9,0 6 12,-3 4 2,0 6 5,0 1 6,0 0 3,-2 5 6,0 16-4,-1 1 8,-2 5-9,1 2 4,-4 0 4,-5 5-10,-7 1-3,0 3-4,-7 0 1,-21 2-1,-4-1 1,-1-4-4,-3-8-5,7-9 1,4-12-4,7-6-2,7 0-17,7 0 6,4-13 6,0 4 9,0 0-13,11 4 13,11-1 1,3 2 4,5 1 11,7 3 7,0 0 2,9 0 3,-2-2 28,1-1 3,-1-1-14,-9-2-12,-6 0-15,-6-5-12,-6 0 1,-3-4-6,-7-1-10,-7-6-97,0-5-133,-5-12-302</inkml:trace>
  <inkml:trace contextRef="#ctx0" brushRef="#br0" timeOffset="32134.4">24204 3874 1042,'0'0'30,"0"0"-6,158 21 63,-87 18-43,-7 15-5,-8 13-20,-21 9-7,-18 4 2,-17 0 8,-9 0-3,-36-3 1,-6-8-3,0-11-2,1-11-12,10-15-1,9-12-2,8-10-3,3-10-74,-1 0-149,-6-25-461</inkml:trace>
  <inkml:trace contextRef="#ctx0" brushRef="#br0" timeOffset="33654.28">16894 5254 275,'0'0'236,"0"0"-196,0 0 62,0 0 22,0 0-28,0 0-8,-18-83-33,18 83-36,0 0-14,0 18-4,0 14 6,0 6 24,5 7 17,6-3-15,2 4-2,5 3-16,2-6-1,2-2-8,0 0-2,5-7-2,0-5-1,-1-5 0,4-9 3,1-6-3,5-4 0,10-5 3,8 0 3,6-9-6,9-14 2,-3 0-2,4-1 3,-3-1-2,-4 1-1,3 0-1,4 2 0,3-2 0,5 0 3,2 2-3,3-4-1,2 4 1,3 0-1,4 2-1,0 6 1,1 0 0,-6 6 1,3 0 0,-3 2 0,4-1 1,7 4 2,2 3 8,2 0-11,-5 0 4,-8 8-3,-5 12 4,-6 0-5,-7 4 2,1-2-2,-9-2 0,-5 2 0,-6-2-1,-6-2 0,-9-1 2,-8-2 0,-6-7 0,-6-2-1,-8-1 0,-4-4 1,-3-1 0,-2 0 1,2 0 1,3 0 6,3 0 10,6-12 0,3-8-10,10-6-4,3-2-5,10-2 1,4 0-1,6 2 0,5 4 0,5 1 0,2 5-1,6 2 1,5 6 0,5 3 0,12 0 1,5 1-1,13-3 1,7-2-1,3 1 2,0 2 2,-2 4-3,0 4 0,-3 0-1,-1 0 2,0 0-3,-1 0 1,5 0-1,6 7 1,3 0 1,2 0 1,-1 1-1,-4 0 1,-9 1-1,-10-2 0,-9-4 0,-11-3 3,-6 0-4,0 0 3,-9-10 7,-3-10 1,-7-4 9,-9-3 8,-9-2-4,-13 3-6,-10 4 2,-9 4 3,-6 2-7,-2-1 2,0 0-18,0 0-1,-18 0-15,-9 3-47,-11 0-27,-11 0-161,-19-4-643</inkml:trace>
  <inkml:trace contextRef="#ctx0" brushRef="#br0" timeOffset="42551.41">7493 6796 942,'0'0'86,"0"0"-53,0 0 13,0 0 16,0 0-28,0 0 0,130-30-20,-70 18-11,1 1-3,-6 3-29,-10 2-139,-16 6-178,-25 0-272</inkml:trace>
  <inkml:trace contextRef="#ctx0" brushRef="#br0" timeOffset="42691.81">7536 7136 991,'0'0'25,"0"0"-25,0 0 0,0 0 1,158-26-1,-61-7-88,2-10-369</inkml:trace>
  <inkml:trace contextRef="#ctx0" brushRef="#br0" timeOffset="43095.67">9243 6416 941,'0'0'75,"0"0"-19,0 0 22,0 0-56,0 0 17,5 123 9,-1-47-10,-4 11-7,0 2-9,0-5-4,0-11-9,0-17-6,8-15 0,9-12-2,3-13-2,9-10 2,5-6-2,5 0-11,3-10-30,-1-10-76,-10-1-122,-13-4-233</inkml:trace>
  <inkml:trace contextRef="#ctx0" brushRef="#br0" timeOffset="43264.18">9216 6909 787,'0'0'210,"0"0"-210,0 0-3,0 0 3,151-84 0,-74 62-4,-3 5-231,-12 1-258</inkml:trace>
  <inkml:trace contextRef="#ctx0" brushRef="#br0" timeOffset="43404.34">9758 6834 947,'0'0'75,"0"0"-75,0 0-12,0 0 10,159-36-127,-108 12-272</inkml:trace>
  <inkml:trace contextRef="#ctx0" brushRef="#br0" timeOffset="43578.22">10162 6645 1044,'0'0'91,"0"0"-77,0 0 26,0 0-15,-23 137-5,39-91-13,-3 1-7,-1-1-4,-6 0-82,-6-7-78,0-8-200</inkml:trace>
  <inkml:trace contextRef="#ctx0" brushRef="#br0" timeOffset="43824.14">10329 6486 1019,'0'0'86,"0"0"-84,169-15 63,-93 20 15,-2 24-37,-12 9 4,-13 8-25,-17 12-13,-26 10-2,-6 15-7,-35 2 2,-19 4-2,-9-9-6,-1-12-60,-5-11-61,-14-13-172,-12-15-253</inkml:trace>
  <inkml:trace contextRef="#ctx0" brushRef="#br0" timeOffset="44124.34">8940 6244 767,'0'0'280,"-143"26"-269,68 38 16,3 23 56,10 23-34,20 16 5,17 8-21,25-4-6,0-11-18,41-20-6,21-14 1,22-16-4,28-15-49,13-24-118,4-28-283</inkml:trace>
  <inkml:trace contextRef="#ctx0" brushRef="#br0" timeOffset="44836.11">11092 6631 741,'0'0'149,"0"0"-66,0 0-21,0 0-22,0 0 2,0 102 22,0-42-40,0-1-12,0-7-5,4-6-3,14-14-1,4-12-1,9-11-1,8-9 2,7-5-3,3-27-6,0-12-18,-6-6-2,-12-5-4,-9 0 21,-11 6 9,-9 12 2,-2 15 3,0 10 28,0 9 20,-4 3 1,-8 8-42,-1 21-9,2 11 3,6 6 2,5 1-5,0-1 1,14 3-4,13-5-4,6-8-5,4-6-70,7-18-148,-2-12-172</inkml:trace>
  <inkml:trace contextRef="#ctx0" brushRef="#br0" timeOffset="45063.51">11950 6507 1091,'0'0'52,"0"0"-29,0 0 58,0 0-50,-109 126-5,99-62-2,8 6-15,2 3-6,0-4 0,0-4 1,12-14-4,9-10-22,8-12-61,3-20-62,1-9-130,2-5-152</inkml:trace>
  <inkml:trace contextRef="#ctx0" brushRef="#br0" timeOffset="45332.7">12246 6515 1042,'0'0'104,"0"0"-83,0 0 5,0 0 23,-4 130-2,4-66-23,0 11-8,0 1-6,0-4-8,6-10 1,4-14-1,5-13-2,0-13 0,3-15-2,7-7-2,6-6-18,3-17-27,1-6-67,-4 5-87,-8 2-123,-10 4-270</inkml:trace>
  <inkml:trace contextRef="#ctx0" brushRef="#br0" timeOffset="45566.01">12255 6898 251,'0'0'633,"0"0"-582,0 0 36,0 0-30,0 0-56,0 0 0,139-84-1,-94 72-21,-3 3-186,-7 2-201</inkml:trace>
  <inkml:trace contextRef="#ctx0" brushRef="#br0" timeOffset="45730.23">12857 6882 843,'0'0'214,"0"0"-213,0 0 1,0 0 0,154-86-2,-103 61-181,-5 1-233</inkml:trace>
  <inkml:trace contextRef="#ctx0" brushRef="#br0" timeOffset="45904.07">13280 6702 989,'0'0'97,"0"0"-63,0 0 31,0 0-35,0 132-6,0-94-17,7-1-5,-5 0-2,-2-1-63,0-7-81,0-3-153,0-15-224</inkml:trace>
  <inkml:trace contextRef="#ctx0" brushRef="#br0" timeOffset="46193.78">13380 6418 1053,'0'0'44,"0"0"-41,193-22 70,-114 39-41,-2 20 6,-13 13-23,-20 11-5,-19 9-4,-23 10 8,-2 5 7,-27-1 13,-10-11-4,-3-15 2,-1-10-7,6-11-4,6-11-10,2-6-9,5-3-2,6-10-3,5 2-50,6-3-84,2-6-266</inkml:trace>
  <inkml:trace contextRef="#ctx0" brushRef="#br0" timeOffset="47409.36">14302 6984 216,'0'0'50,"0"0"-31,0 0 67,0 0 13,0 0 18,0 0 7,-70-26 9,70 26-31,0 0-62,24 0-18,16 0 42,12 4 4,6-4-16,7 0-6,-5 0-10,-6-4 2,-12-4-12,-16 4-16,-9 2-7,-11 2-3,-4-3 0,0 3-9,5 0-65,9 0-106,3 0-158</inkml:trace>
  <inkml:trace contextRef="#ctx0" brushRef="#br0" timeOffset="47778.13">15737 6334 350,'0'0'566,"0"0"-533,0 0 45,0 0 34,0 0-79,-120 50-7,82 8 11,-3 13-5,1 11-1,5 8-9,3 7-3,10-5-8,9-8-7,13-11-2,0-16-1,7-13-1,24-15-13,11-17-65,7-12-69,1-2-159,-8-28-281</inkml:trace>
  <inkml:trace contextRef="#ctx0" brushRef="#br0" timeOffset="48041.73">15824 6573 950,'0'0'60,"0"0"-51,0 0 27,0 0-24,0 0 48,11 144 5,-11-70-26,0 3-16,0-4-3,0-12-7,0-11-7,2-10-2,10-12-3,3-9-1,3-12 1,9-7-2,4 0-26,2-12-57,-1-12-96,-11-4-183</inkml:trace>
  <inkml:trace contextRef="#ctx0" brushRef="#br0" timeOffset="48214.53">15737 6944 870,'0'0'65,"0"0"-65,0 0 0,0 0 5,123-72-5,-72 54-68,-7 4-161,-8-2-260</inkml:trace>
  <inkml:trace contextRef="#ctx0" brushRef="#br0" timeOffset="48400.24">16107 6920 854,'0'0'118,"0"0"-118,0 0 0,0 0 0,0 0 33,131-25-23,-77 4-10,-5-4-112,-9 1-116,-9 1-135</inkml:trace>
  <inkml:trace contextRef="#ctx0" brushRef="#br0" timeOffset="48970.21">16685 6662 777,'0'0'63,"0"0"-59,0 0 31,0 0 21,0 0-4,0 0-23,-12 81-14,-8-65-5,2-5-3,3-7 6,4-4-5,-1 0 10,6 0 0,4-17-1,2-5-16,0-2-1,4 0-6,18 2 1,3 2-3,4 4 7,0 4-1,-2 2 2,6 4 0,-1 6-2,-3 0 2,-6 0 0,0 8 0,-5 10-3,-3 5 3,-3 9 8,-3 1-1,-9 11 1,0 2 4,-3 7 1,-21 1 0,-5-6-8,-2-4-4,-1-11 4,3-10-4,9-11 0,5-6 2,8-6 1,2 0 4,5-8-4,0-10-4,8-3-6,13 4 6,0 3-1,3 10 2,-1 4-1,-2 0 6,2 10-3,-1 12 2,-3-2-3,1 1 6,-1-8 2,1-5-1,2-6 2,5-2-4,2 0 0,-2-10-7,-2-8-53,-10-1-111,-11-10-234</inkml:trace>
  <inkml:trace contextRef="#ctx0" brushRef="#br0" timeOffset="49234.34">17037 6485 704,'0'0'392,"0"0"-388,0 0-3,156-2 40,-79 30 2,4 14-3,-12 9-14,-16 16-14,-18 5-5,-22 7-6,-13 3 6,-2-4 2,-33-3 8,-5-8 4,-2-4-13,-2-14 6,8-12-12,9-11 0,10-12-2,9-11-22,8-3-122,0-14-222</inkml:trace>
  <inkml:trace contextRef="#ctx0" brushRef="#br0" timeOffset="49900.25">17790 6670 711,'0'0'131,"0"0"-51,0 0-28,0 0 3,0 0 0,-7 137-20,7-79-15,0-3 2,0-8-10,0-8-8,12-8 1,5-11-4,3-8 2,5-12-3,6 0-1,1-12-27,1-21 0,-2-5-6,-6-10 13,-8 0 7,-10 0 2,-4 9 12,-3 14 4,0 13 25,0 7 21,0 5 15,0 0-24,0 0-30,0 27-8,0 9-1,0 5-1,0 0 2,0-1-3,17-2 0,5-2-2,7-6-15,7-3-82,2-16-121,5-11-122</inkml:trace>
  <inkml:trace contextRef="#ctx0" brushRef="#br0" timeOffset="50126.2">18611 6573 1016,'0'0'78,"0"0"-59,0 0 51,0 0-12,0 0-41,-130 112 4,115-45-1,5 5-12,8-1 0,2-8-2,0-5-6,22-10 0,8-8-1,3-10-48,2-14-83,6-13-113,-3-3-169</inkml:trace>
  <inkml:trace contextRef="#ctx0" brushRef="#br0" timeOffset="50382.24">18907 6625 1016,'0'0'88,"0"0"-58,0 0 35,0 0-39,0 0-19,-18 124 20,18-51-13,0 0-7,0-3 0,0-3-1,0-9-5,0-14 1,18-12-2,-1-11 1,4-13-1,3-8-11,3 0-22,1-3-46,-5-12-20,-2 2-145,-15-1-105</inkml:trace>
  <inkml:trace contextRef="#ctx0" brushRef="#br0" timeOffset="50583.33">18753 6990 624,'0'0'85,"0"0"-77,0 0 22,0 0 7,0 0-12,141-40-13,-97 31-12,-1 0-13,-6-2-69,-5-3-211</inkml:trace>
  <inkml:trace contextRef="#ctx0" brushRef="#br0" timeOffset="50753.2">19239 6996 916,'0'0'118,"0"0"-110,0 0-6,0 0 14,130-22-7,-83 6-9,-1-2-169,-6-2-106</inkml:trace>
  <inkml:trace contextRef="#ctx0" brushRef="#br0" timeOffset="51315.85">19870 6740 747,'0'0'158,"0"0"-156,0 0 51,0 0 12,0 0-32,0 0-20,-53 116-6,31-102-2,-1-9 6,3-5-11,2 0 7,7-1 3,4-21-10,7-6-10,0 4 3,9-5-13,18 5 8,4 5-10,0 2 4,2 5 13,-2 2 5,3 6 1,-3 4-1,-4 0 0,-2 4 1,-1 16 6,-6 9 5,-2 4 5,-6 8 1,-4 1 4,-6 4-5,0 2 0,-14-2-4,-15 2 0,-7-6-3,1-8-9,1-10 0,8-9 4,1-9-5,7-6-2,7 0-8,11 0 2,0-10 5,4-4-18,21 2 7,3 0 11,4 10 1,-1 2 0,3 0 4,-3 0 5,0 2 8,0 3 14,2-5 4,4 0 5,1 0-2,-3-14-13,1-2-4,-7-2-12,-7 0-7,-7 2-14,-8-2-60,-7-3-95,0-6-302</inkml:trace>
  <inkml:trace contextRef="#ctx0" brushRef="#br0" timeOffset="51565.25">20393 6411 1090,'0'0'1,"121"12"12,-44 19 77,2 12-47,-9 11-1,-19 10-17,-21 10-18,-24 7 18,-6 1-8,-29 0 8,-18-8-5,2-12-11,7-10-3,4-11-4,10-14-2,4-10-24,2-15-104,5-2-391</inkml:trace>
  <inkml:trace contextRef="#ctx0" brushRef="#br0" timeOffset="53019.47">4118 6350 308,'0'0'685,"0"0"-637,0 0 33,-116-84-11,80 68-43,1 8 0,6 8-3,0 0-5,0 14-14,0 25-2,2 11 2,10 12-3,5 7 6,12 4-3,0-1 3,3 1-8,17 4-2,3 4 1,-3 3-20,-1-6-67,-12-8-95,-7-9-68,-2-16 41,-30-11 42,-3-15 24,-7-12 144,-7-7 45,-1-1 59,3-24 29,8-7-23,12-3-4,18-4-14,9-5-30,25-8-49,43-12-13,17-8 0,14-4-5,-1-1-21,-6 9-34,-4 7 4,-16 14 6,-15 10 12,-21 14 8,-20 9 30,-14 5 29,-2 7 123,0 2 30,0 0-51,0 0-48,0 0-49,0 23-27,-2 19-3,-3 13-4,2 12 13,3 3-5,0 3-5,0-1-1,6-6-2,11-14-11,0-13-94,2-18-66,1-19-61,0-2-109</inkml:trace>
  <inkml:trace contextRef="#ctx0" brushRef="#br0" timeOffset="53230.23">4522 6513 1050,'0'0'143,"0"0"-122,0 0-15,0 0-5,0 118 19,0-54 5,0 7-12,3 0-12,12-4 1,1-11-2,6-17 0,4-18 0,3-9-36,5-12-39,1 0-52,-10-8-196</inkml:trace>
  <inkml:trace contextRef="#ctx0" brushRef="#br0" timeOffset="53366.03">4556 6868 974,'0'0'107,"0"0"-107,0 0-63,93-123-171,-30 73 60</inkml:trace>
  <inkml:trace contextRef="#ctx0" brushRef="#br0" timeOffset="53565.93">4943 6445 1113,'0'0'31,"0"0"-12,0 0-19,91 110 54,-62-50-3,-8 14-26,-15 15-6,-6 5-5,-4-1-6,-25-10-3,-4-21-2,-1-15-3,1-17 0,6-17-26,0-13-164,3-27-718</inkml:trace>
  <inkml:trace contextRef="#ctx0" brushRef="#br0" timeOffset="59037.25">22482 7587 828,'0'0'133,"0"0"-128,0 0 32,0 0-8,0 0-6,125 5 23,-71-5-29,-10 0-13,-5 0-4,-13 0-27,-8 0-52,-7 0-151,-4 0-71</inkml:trace>
  <inkml:trace contextRef="#ctx0" brushRef="#br0" timeOffset="59336.3">22999 7347 715,'0'0'151,"0"0"-107,0 0 124,0 0-66,0 0-70,0 0-3,7 2-18,0 35 3,2 14 30,-5 7-7,0 3-10,-1-3-6,1-4-9,-1-7-4,6-4-7,-1-8 0,5-8 0,4-8-1,5-9 0,5-10 0,2 0-24,6-3-10,-6-16-45,-11-1-73,-12-3-152,-6 3-120</inkml:trace>
  <inkml:trace contextRef="#ctx0" brushRef="#br0" timeOffset="59503.41">23013 7645 910,'0'0'35,"0"0"-16,0 0 26,0 0-40,128-62-5,-71 53 0,-6 2-95,-6 1-127,-12 1-156</inkml:trace>
  <inkml:trace contextRef="#ctx0" brushRef="#br0" timeOffset="59815.61">23689 7395 641,'0'0'253,"0"0"-234,0 0 63,0 0-17,0 0-40,0 0 46,24 95-19,-19-60-27,0 1-12,0-1-3,0-3-4,-1-4-4,-4-2-1,3-5-1,-3-6-14,0-4-60,0-2-36,2-5-79,-2 3-3,0-4-73,0-1-28</inkml:trace>
  <inkml:trace contextRef="#ctx0" brushRef="#br0" timeOffset="60725.3">23604 7650 130,'0'0'172,"0"0"-154,0 0 44,0 0-5,0 0-13,0 0 18,-19 4-18,19-4-17,0 0 22,0 0-3,16 0-10,11 0 9,2-9-9,5 0-21,6 1-4,0 0-4,2 2 5,-4 0 11,-7 4-10,-6 0-11,-8 0-2,-7 2-38,-6-3-77,-2 1-54,-2-3-89</inkml:trace>
  <inkml:trace contextRef="#ctx0" brushRef="#br0" timeOffset="60981.9">24139 7400 834,'0'0'26,"0"0"11,0 0 17,0 0-35,0 0 55,36 117-38,-26-74-12,-1-4 1,-2-2-6,0-5-12,-3-6-5,-2-5 2,-2-1-4,0-9-64,0-3-141,0-6-191</inkml:trace>
  <inkml:trace contextRef="#ctx0" brushRef="#br0" timeOffset="61505.31">23743 8201 548,'0'0'176,"0"0"-155,0 0 141,0 0-47,0 0-79,0 0-14,0 0-14,0 27 8,6 2 18,-2 7-8,0 0-3,1 3-8,-4-1-8,2-5 0,2-2-6,0-7-1,-1-7 0,-1-6-2,0-5-47,0-6-32,-1 3-87,-2-3-18,0 0-39,0 0-128</inkml:trace>
  <inkml:trace contextRef="#ctx0" brushRef="#br0" timeOffset="61722.37">23601 8465 551,'0'0'133,"0"0"-117,0 0 88,0 0-52,0 0-47,0 0 2,152-89-1,-98 74-2,-1 3-3,-4 5-1,-9-2-37,-9 4-121,-8-1-100</inkml:trace>
  <inkml:trace contextRef="#ctx0" brushRef="#br0" timeOffset="61932.62">24168 8229 366,'0'0'481,"0"0"-447,0 0 49,0 0 40,0 0-68,2 107-14,0-71-19,1-1-14,-3 2 0,2-3-8,-2-6 0,0-10-60,0-8-57,0-10-181,0 0-241</inkml:trace>
  <inkml:trace contextRef="#ctx0" brushRef="#br0" timeOffset="62240.31">24404 8187 866,'0'0'152,"0"0"-151,0 0 92,116 30-7,-63 0-39,-1 11-9,-10 7-1,-15 11-16,-16 10-5,-11 1-1,-16 0-5,-24-6 2,-9-11-5,-2-11-3,-1-11 2,10-11-6,3-11-10,7-9-44,1 0-89,-2-22-268</inkml:trace>
  <inkml:trace contextRef="#ctx0" brushRef="#br0" timeOffset="62665.32">22538 7153 737,'0'0'272,"0"0"-265,0 0 47,0 0 58,-156 0-75,103 50-2,3 22 8,10 16-2,13 6 0,17-1-5,10-10-9,0-8-9,17-9-9,11-1-6,4-4-3,7 4-11,5-1-65,10-4-123,-2-13-305</inkml:trace>
  <inkml:trace contextRef="#ctx0" brushRef="#br0" timeOffset="63300.31">22870 9290 692,'0'0'129,"0"0"-53,0 0 75,0 0-87,0 0-7,0 0 16,-4 96-32,4-57-12,4-7-11,3-3-6,4-4-7,0-7-2,2-10-3,5-6 0,3-2 0,3-10-16,0-20-17,-1-9 5,-5-3-3,-5 5 11,-4 4 15,-7 9 5,0 10 10,-2 6 25,0 6 10,0 2-4,0 0-21,0 14-15,0 14-4,0 2 1,0 4-1,0-1-1,2-1-9,8-4-39,2-7-57,5-9-131,2-12-113</inkml:trace>
  <inkml:trace contextRef="#ctx0" brushRef="#br0" timeOffset="63524.19">23459 9164 1018,'0'0'107,"0"0"-80,0 0 107,0 0-69,0 0-37,-105 112 0,97-56-6,3 2-5,5 0-12,0-5-5,0-7 0,5-8 0,8-13-20,2-6-21,1-12-50,0-7-91,3-9-116,4-23-177</inkml:trace>
  <inkml:trace contextRef="#ctx0" brushRef="#br0" timeOffset="63741.31">23599 9235 968,'0'0'167,"0"0"-153,0 0 83,0 0-34,0 0-32,-20 147-12,20-93-4,0-4-12,3-4-2,10-5 0,0-11-1,2-9-5,-1-6-26,2-15-32,-1 0-59,0-3-75,-1-14-105,-3-1-165</inkml:trace>
  <inkml:trace contextRef="#ctx0" brushRef="#br0" timeOffset="63914.3">23626 9499 843,'0'0'85,"0"0"-71,0 0-13,0 0 4,0 0-5,127-63-104,-100 53-212</inkml:trace>
  <inkml:trace contextRef="#ctx0" brushRef="#br0" timeOffset="64114.1">23927 9471 952,'0'0'116,"0"0"-115,0 0 42,0 0-8,0 0-34,113-39-1,-84 28-65,-8 1-145,-11 1-103</inkml:trace>
  <inkml:trace contextRef="#ctx0" brushRef="#br0" timeOffset="64677.75">24322 9324 952,'0'0'38,"0"0"-38,0 0 28,0 0-15,0 0-13,0 0 0,-72 80-12,55-71-21,-1-6 14,7-3-16,4 0 19,4 0 12,3-10-2,0-4-9,3 0 8,12 1 6,-3 1 1,7 3 1,-3 4-1,0 0 4,4 5-2,-3 0 4,4 5 3,-5 14 10,-3 5 13,0 5 14,-4-1-2,-7 2-14,-2-2 3,0 2-6,0-5-13,-16 1-7,-3-5-2,-4-5-2,-1-7 0,1-4-2,4-5 2,7 0-1,5 0 0,5 0 3,2 0 12,0 0 21,0 0-12,0 0-13,13 0 1,12 7 10,4 0-11,-2 1-9,0-2-3,-3-2-1,-6 0-9,0-4-38,-2 0-57,-3 0-59,0-6-124,-4-14-209</inkml:trace>
  <inkml:trace contextRef="#ctx0" brushRef="#br0" timeOffset="64924.27">24592 9276 1047,'0'0'115,"0"0"-81,0 0 71,127-20-51,-79 40-16,-1 23-5,-7 16-4,-13 7-12,-19 8-3,-8 3 2,-6 3 2,-25-3-4,-7-8-7,-4-9-3,4-14-4,0-11 0,-1-15-7,9-10-36,0-10-25,6 0-61,4-12-227,1-12-526</inkml:trace>
  <inkml:trace contextRef="#ctx0" brushRef="#br0" timeOffset="69275.71">22181 11422 237,'0'0'675,"0"0"-618,0 0-11,0 0 42,0 0-59,0 0-21,0 0 18,94-3 3,-40 3-12,-5 0-13,-5 0-4,-8 0-3,-12 0-54,-5 0-73,-9 0-135,-3-7-134</inkml:trace>
  <inkml:trace contextRef="#ctx0" brushRef="#br0" timeOffset="69575.28">22888 11083 587,'0'0'519,"0"0"-502,0 0 5,0 0 52,0 0-58,0 0 12,-2 118 11,-3-56-10,-3 5-14,-3-1-3,1-8-4,4-6-5,6-8-1,0-8-1,0-12-1,18-10 0,8-10-1,6-4 1,1-4-20,5-16-15,-9-4-50,-6 2-72,-13 0-167,-10 3-177</inkml:trace>
  <inkml:trace contextRef="#ctx0" brushRef="#br0" timeOffset="69726.58">22848 11451 776,'0'0'106,"0"0"-106,0 0 49,0 0-35,0 0-14,139-79-6,-81 57-95,-8 2-178</inkml:trace>
  <inkml:trace contextRef="#ctx0" brushRef="#br0" timeOffset="69949.31">23470 11173 423,'0'0'681,"0"0"-657,0 0 6,0 0 33,0 0-37,0 0-2,-7 119-4,7-78-14,0-5-2,0-1-4,5-7 0,-1-2-7,-1-2-32,-3-6-67,0-1-70,0-8-98,0-5-119</inkml:trace>
  <inkml:trace contextRef="#ctx0" brushRef="#br0" timeOffset="70124.22">23292 11488 941,'0'0'91,"0"0"-88,0 0 13,0 0-7,156-102-9,-92 77-1,-6 3-110,-14 1-195,-9-4-336</inkml:trace>
  <inkml:trace contextRef="#ctx0" brushRef="#br0" timeOffset="70645.32">23855 11197 727,'0'0'210,"0"0"-198,0 0 43,0 0 12,0 0-31,0 0-16,-33 75-14,18-60 0,-1-5-2,5-3-2,-1-7 0,6 0 5,-3 0-1,5-4-6,4-15-7,0 1 7,0-2 1,6 0-1,15 4-4,2 2 1,4 1 1,0 10 0,2-1 2,2 4-3,0 0 3,1 0 0,-4 12 7,2 8-2,-8 6 12,-7 3-4,-9 4 1,-6 4 2,-6 1 2,-23 1-4,-6 2-3,-5-4-5,0-8-5,2-7 1,6-10-2,9-12 2,4 0 1,11 0-2,4-2 1,4-6 3,0 4-5,4-1 0,15 5 0,8 0 4,3 0 1,2 7 1,2 7 0,0-2-2,-3 1-3,-3-6 0,-3-3-1,2-4-4,-2 0-18,-5-2-85,-3-16-132,-10-8-198</inkml:trace>
  <inkml:trace contextRef="#ctx0" brushRef="#br0" timeOffset="70865.41">24254 11067 1012,'0'0'130,"0"0"-119,0 0 47,0 0 18,137 62-21,-93-11-10,-1 12-13,-15 4-4,-10-4-10,-18 6-13,0-3-4,-36 1-1,-12-2-9,-8-7-44,-4-9-60,-2-17-131,-6-18-307</inkml:trace>
  <inkml:trace contextRef="#ctx0" brushRef="#br0" timeOffset="71232.93">22342 11189 639,'0'0'171,"0"0"-129,0 0 144,0 0-37,0 0-108,0 0-12,-109 90 8,78-18 6,8 0-13,11 2-12,12-3-8,0 1-7,8 0-1,19-1-2,6-7-35,7-4-77,3-8-133,-3-10-255</inkml:trace>
  <inkml:trace contextRef="#ctx0" brushRef="#br0" timeOffset="71810.33">22815 12429 709,'0'0'198,"0"0"-183,0 0 138,0 0-33,0 0-88,0 0-9,-13 68 7,5-20-7,6 0-10,2-7-7,0-4 1,0-8-6,16-12 3,6-11-4,10-6 0,3 0-11,-2-23-12,3-9 4,-9-5-10,-10-3 5,-5-1 15,-8 4 9,-4 3 0,0 8 6,0 12 25,0 5 8,0 9 4,0 0-10,-4 14-17,0 18-11,-1 7 2,5-2-4,0 0-1,0-5-2,17-4-2,8-9-28,0-2-43,2-11-94,0-6-181,2 0-212</inkml:trace>
  <inkml:trace contextRef="#ctx0" brushRef="#br0" timeOffset="72021.73">23510 12209 992,'0'0'123,"0"0"-106,0 0 102,0 0-39,-125 113-47,109-45-4,6 6-6,3 0-19,7 1 1,0-11-5,0-8-1,4-12-8,14-12-42,0-11-50,2-18-108,2-3-174</inkml:trace>
  <inkml:trace contextRef="#ctx0" brushRef="#br0" timeOffset="72232.35">23672 12305 862,'0'0'302,"0"0"-284,0 0 38,0 0 27,-44 109-51,44-51-13,0 0-4,0-5-9,5-7-5,13-12-1,3-10-1,4-11-28,4-6-46,-4-7-76,-8 0-193,-5-10-384</inkml:trace>
  <inkml:trace contextRef="#ctx0" brushRef="#br0" timeOffset="72388.14">23585 12651 555,'0'0'564,"0"0"-564,0 0-10,0 0 10,0 0 0,138-80-19,-83 57-142,-13 1-288</inkml:trace>
  <inkml:trace contextRef="#ctx0" brushRef="#br0" timeOffset="72552.93">23987 12550 1047,'0'0'148,"0"0"-148,0 0-10,0 0 5,0 0 5,0 0-79,137-29-205,-111 11-241</inkml:trace>
  <inkml:trace contextRef="#ctx0" brushRef="#br0" timeOffset="73047.43">24399 12378 1079,'0'0'70,"0"0"-49,0 0 67,0 0-48,0 0-16,0 0-20,-69 90-1,59-82-1,0-8 1,1 0-3,5 0-8,2-4-2,2-13-4,0 1 9,0-1 2,10 4 1,7 4 0,0 1 1,3 2 2,3 5 0,-1 1-1,0 0 0,1 0 1,-1 7 0,-5 10 0,-3 6 3,-5 3 0,-9 6 4,0 4 5,-6 2 1,-23-1-5,-7-1-4,0-5-1,2-10-2,5-7-2,8-5 2,5-7-1,7-2 0,5 0 0,4 0 2,0 0-1,0 0 2,2 0 0,19 0-2,10 0 7,6 0 0,-4 0-5,-2 0-2,-8 0-2,-8 0 0,-4 0-23,0 0-55,-1-5-117,3-4-150,-2-11-220</inkml:trace>
  <inkml:trace contextRef="#ctx0" brushRef="#br0" timeOffset="73249.71">24652 12326 902,'0'0'150,"0"0"-72,0 0 50,0 0-72,113 25-2,-78 26-11,-8 11-7,-11 3-11,-9 2-12,-7-2-1,-3-3-9,-21-1-2,-5-8-1,0-7-16,0-7-53,-1-13-107,-7-10-343</inkml:trace>
  <inkml:trace contextRef="#ctx0" brushRef="#br0" timeOffset="73662.71">21861 14142 808,'0'0'212,"0"0"-195,0 0 26,0 0 61,0 0-54,138-46-29,-72 23-14,-8 5-7,-10 8-6,-17 8-95,-18 2-41,-13 0-123,0 4-98</inkml:trace>
  <inkml:trace contextRef="#ctx0" brushRef="#br0" timeOffset="73795.54">21959 14247 383,'0'0'333,"0"0"-303,0 0 55,0 0 51,0 0-77,0 0-23,77 57-13,-25-70-23,-3-8 0,-9 2-149,-11-6-105,-18 2-223</inkml:trace>
  <inkml:trace contextRef="#ctx0" brushRef="#br0" timeOffset="74054.15">22119 13878 150,'0'0'844,"0"0"-810,0 0 6,0 0 85,0 0-68,156-44-18,-92 81 6,-12 14-21,-17 11-18,-14 9 9,-20 1 5,-1 1-5,-22-10-3,-16-1-1,-5-10-9,2-16 3,8-12-2,9-7-3,14-16-10,10-1-29,0 0-55,18-7-136,18-14-223</inkml:trace>
  <inkml:trace contextRef="#ctx0" brushRef="#br0" timeOffset="74294.13">22729 14221 1033,'0'0'116,"0"0"-115,0 0 49,0 0 11,125 0-39,-77-4-7,-6-6-14,-9 3-1,-8 2-48,-7-3-75,-10-2-113,-1-4-157</inkml:trace>
  <inkml:trace contextRef="#ctx0" brushRef="#br0" timeOffset="74539.03">23422 13816 1188,'0'0'37,"0"0"-24,0 0 88,0 0-50,-128 108-24,99-45 1,9 11-8,9-2-15,11 0-2,0-2 0,0-17-2,22-7-1,3-12-12,5-15-32,-1-14-33,0-5-111,-2-14-200</inkml:trace>
  <inkml:trace contextRef="#ctx0" brushRef="#br0" timeOffset="74787.67">23595 13816 1054,'0'0'151,"0"0"-141,0 0 52,0 0 4,0 0-31,0 160-7,0-93-11,0-5-8,2-4-4,2-9-2,3-10-2,-1-15-1,6-10-1,-1-12-17,3-2-21,-2 0-19,2-21-50,-5 0-140,-6-2-229</inkml:trace>
  <inkml:trace contextRef="#ctx0" brushRef="#br0" timeOffset="74959.22">23563 14163 1066,'0'0'40,"0"0"-37,0 0 7,0 0-9,0 0-1,134-56-39,-94 42-158,-9 0-224</inkml:trace>
  <inkml:trace contextRef="#ctx0" brushRef="#br0" timeOffset="75102.77">23882 14091 827,'0'0'257,"0"0"-252,0 0 5,0 0 23,0 0-25,0 0-8,129-18-17,-98 2-112,-4-3-166</inkml:trace>
  <inkml:trace contextRef="#ctx0" brushRef="#br0" timeOffset="75583.66">24359 13962 1083,'0'0'74,"0"0"-36,0 0 48,0 0-49,0 0-16,0 0-9,-10 46-6,-6-33-4,3-5 0,-3-4-1,5-4-1,3 0-1,4 0-2,4-11-3,0-5 3,0 2 1,4-2 2,15 4 0,-1 5-3,-1-2 3,3 9 0,1 0 3,-2 0-1,2 14-1,-3 11 5,-5 4 1,-5 5 5,-8 3 0,0 1 1,-3-2-5,-20-4-5,-6-4 1,-3-10-4,5-12 1,4-6-1,5 0 1,5 0-2,7 0 2,4 0 0,2 0-1,0 0 0,8-2-1,13 2 1,6 0 3,4 0-2,-2 0 0,0 0-1,-6 0 0,-5 0-25,-3 0-60,1 0-136,-5 0-236</inkml:trace>
  <inkml:trace contextRef="#ctx0" brushRef="#br0" timeOffset="75777.99">24580 13788 1028,'0'0'167,"0"0"-154,0 0 63,125 17-2,-76 32-27,-9 11-5,-7 6-18,-15 2-14,-16 3-8,-2-11-2,-10 2-5,-27-6-49,-7-8-74,-16-10-279</inkml:trace>
  <inkml:trace contextRef="#ctx0" brushRef="#br0" timeOffset="76244.12">22888 14790 1026,'0'0'113,"0"0"-84,0 0 68,0 0-34,-24 111-28,24-55-13,0-5-10,0-4-8,2-11-4,13-8 1,6-14-1,1-11-4,0-3-16,5-11-5,-3-23-5,-1-3 24,-10-4 0,-6 7 6,0 12 0,-5 6 4,-2 12 30,0 4 1,0 0-10,0 8-11,0 18-10,2 6-1,4 8-2,3-8-1,5-2-1,-1-2-33,5-10-50,5-6-117,0-12-220</inkml:trace>
  <inkml:trace contextRef="#ctx0" brushRef="#br0" timeOffset="76437.34">23446 14704 1003,'0'0'171,"0"0"-151,0 0 75,0 0-21,-67 117-39,67-50-15,0 7-8,0-3-10,9-7-2,3-14-2,5-10-30,-2-19-53,3-16-88,2-5-189,0-22-313</inkml:trace>
  <inkml:trace contextRef="#ctx0" brushRef="#br0" timeOffset="76655.71">23610 14656 1025,'0'0'128,"0"0"-73,0 0 50,0 0-56,0 0-19,-9 146-6,9-71-5,7-2-14,7-6 4,-1-6-8,3-15-1,3-15 0,0-11-11,0-9-20,4-11-17,-1 0-20,1-23-48,-4 1-77,-7 0-135</inkml:trace>
  <inkml:trace contextRef="#ctx0" brushRef="#br0" timeOffset="76813.96">23633 14962 877,'0'0'91,"0"0"-86,0 0 15,0 0-9,0 0-11,127-58-87,-88 41-86,-4-1-183</inkml:trace>
  <inkml:trace contextRef="#ctx0" brushRef="#br0" timeOffset="76967.54">23886 14913 657,'0'0'401,"0"0"-399,0 0 2,0 0-6,0 0 2,148-70-122,-115 52-137</inkml:trace>
  <inkml:trace contextRef="#ctx0" brushRef="#br0" timeOffset="77471.8">24268 14737 1090,'0'0'71,"0"0"-64,0 0 35,0 0-23,0 0-15,0 0-3,-3 33 3,-8-24-4,0-5 2,1-4-1,1 0 0,6 0 0,3-11-1,0-3-1,0-4-3,7 4-3,8 2 5,4 1 2,-2 4 0,-1 2 0,1 5-1,-1 0 2,-1 3 1,1 20 4,-5 2 9,-3 9-7,-4 1 7,-4 5 0,0 0-2,-7-2 1,-15 0-3,-3-12-9,-2-6 1,1-8-2,3-10-1,6-2 1,5 0 0,8-2 2,4-15-1,0 8 1,4 1-1,23 2-1,4 6 8,10 0 7,1 12-5,-2 11-8,0 0 0,-8 0-3,-6-10-4,-8-5-48,-2-8-101,-3 0-206,-7-26-268</inkml:trace>
  <inkml:trace contextRef="#ctx0" brushRef="#br0" timeOffset="77675.62">24721 14598 1056,'0'0'217,"0"0"-159,0 0 22,0 0 3,114 120-33,-102-31-15,-12 13-6,0 0-6,-24-6-13,-10-13-10,-1-21 0,2-16-10,1-19-38,6-10-38,-1-17-37,0 0-146,-2-10-502</inkml:trace>
  <inkml:trace contextRef="#ctx0" brushRef="#br0" timeOffset="162464.81">2554 11891 363,'0'0'71,"0"0"-24,0 0 69,0 0-4,-5-116-9,5 99 16,0 6-20,0 4-11,-2 7-16,2 0-20,-5 0-26,5 25-22,-2 21 3,0 15 8,0 11 8,0-1-8,-3-3-5,-1-1 2,1-1-6,2-3 7,-2-10-6,5-9-4,0-10 0,0-10 0,0-5-1,5-5-1,12-6 0,7-4 1,7-3 2,5-1-1,-1 0-1,3 0-2,5-8-25,-3-4-47,2-2-83,-4-6-143,-8-8-173</inkml:trace>
  <inkml:trace contextRef="#ctx0" brushRef="#br0" timeOffset="162668.48">3082 11915 943,'0'0'84,"0"0"-80,0 0 66,145-89-17,-96 72-36,0 6-7,-5 7-10,-5 4 0,-8 0-58,-12 0-120,-7 4-97,-12 7-109</inkml:trace>
  <inkml:trace contextRef="#ctx0" brushRef="#br0" timeOffset="162987.77">3112 11918 302,'0'0'422,"0"0"-370,0 0 144,0 0-73,0 0-66,0 0-32,-77 117-14,72-29 14,3 21 18,0 5-12,2 2-5,0-3-11,0-11-4,0-9-6,0-16 4,4-15-4,4-13 3,-4-17-5,3-14 0,-1-9-2,3-6-1,5-3-2,6 0-3,8 0-5,9-11-30,2 4-51,6-1-86,4-1-137,-2-2-105</inkml:trace>
  <inkml:trace contextRef="#ctx0" brushRef="#br0" timeOffset="163334.24">4063 12047 1009,'0'0'58,"0"0"-49,0 0 82,0 0-46,-138-76 1,111 74-6,4 2-9,-1 0-19,2 24-3,0 17-7,0 18 0,8 11 1,7 5-2,7-3 5,0-6-4,0-8-3,9-5 1,6-3-1,-1 0-7,-3 0-46,-4-2-53,-7-2-61,0-5-96,-3-9-25,-18-8-23</inkml:trace>
  <inkml:trace contextRef="#ctx0" brushRef="#br0" timeOffset="163640.78">3637 12805 270,'0'0'316,"0"0"-181,0 0 23,0 0-51,-29-120-77,76 77-29,20-10 2,11-11-1,7-6-2,3 0-18,-5 3-90,-13 9-72,-11 10-64,-18 9 128,-14 7 107,-14 8 9,-12 7 109,-1 2 125,0 5-18,0 6-65,0 2-21,-6 2-48,0 2-48,-4 31-23,2 17-10,1 17 11,4 8-1,3 0-3,0-5-6,0-7-1,5-6-1,8-9-28,3-12-69,2-13-107,0-18-123,-2-5-121</inkml:trace>
  <inkml:trace contextRef="#ctx0" brushRef="#br0" timeOffset="163896.79">4467 12108 487,'0'0'529,"0"0"-484,0 0 42,0 0-49,0 0-28,0 0 9,15 127 33,-9-50-17,2 1-16,-4-6-7,4-9 3,2-15-14,8-14 2,2-8-3,6-12 2,5-10-2,3-4 0,4 0-13,-5-20-14,-6 2-49,-10 1-63,-11 4-162,-6 3-144</inkml:trace>
  <inkml:trace contextRef="#ctx0" brushRef="#br0" timeOffset="164025.85">4504 12525 852,'0'0'10,"0"0"-8,0 0-4,114-130-13,-70 86-105,-6 3-242</inkml:trace>
  <inkml:trace contextRef="#ctx0" brushRef="#br0" timeOffset="164256.24">4776 12093 791,'0'0'280,"0"0"-262,0 0 2,0 0 4,133-22 30,-85 47-9,-8 15-23,-7 13-13,-15 14-1,-11 9 5,-7 2-3,0-3-2,-16-10-4,-6-8-1,2-15-3,-3-14-10,6-12-63,-1-16-52,1 0-181,-4-30-384</inkml:trace>
  <inkml:trace contextRef="#ctx0" brushRef="#br0" timeOffset="164608.15">4874 11855 1034,'0'0'13,"0"0"-8,176-126 23,-98 95-13,3 15-10,-3 16-5,-7 4-1,-11 43-5,-12 17 3,-15 20 3,-7 11 7,-6 11 16,3 8 31,-6 2-20,-1-4 2,-3-10 3,-6-9-4,-7-12-5,0-4-2,-7-4 5,-22-7-5,-7-8-5,-3-12-11,-3-14 1,-8-14-9,3-10 2,1-8-6,6 0-16,5-20-48,18-16-55,11-12-211,6-13-433</inkml:trace>
  <inkml:trace contextRef="#ctx0" brushRef="#br0" timeOffset="164849.75">6114 12293 1117,'0'0'110,"0"0"-101,0 0 11,114-33 5,-70 13-5,3 4-19,-9 4-1,-11 6-33,-10 6-125,-17 0-217</inkml:trace>
  <inkml:trace contextRef="#ctx0" brushRef="#br0" timeOffset="165057.82">6107 12621 1051,'0'0'45,"0"0"-28,152-38 83,-97 16-67,-8 4-13,-11 5-17,-16 5-3,-14 7-50,-6-2-128,0 0-190</inkml:trace>
  <inkml:trace contextRef="#ctx0" brushRef="#br0" timeOffset="165728.85">7553 11904 118,'0'0'702,"0"0"-610,0 0-51,0 0 8,-8 115 7,-3-34 35,1 3-35,2-8-21,6-10-5,2-14-9,0-9 1,0-16-7,6-8-4,17-7-10,4-8 1,3-4-1,8 0-1,4 0-48,6-8-61,-9-17-160,-7-9-297</inkml:trace>
  <inkml:trace contextRef="#ctx0" brushRef="#br0" timeOffset="165916.63">7977 11964 1072,'0'0'8,"0"0"-7,192-113 3,-109 73 5,1 9-5,-8 12-4,-14 5-30,-17 10-181,-20 4-133</inkml:trace>
  <inkml:trace contextRef="#ctx0" brushRef="#br0" timeOffset="166228.62">8013 11891 573,'0'0'231,"0"0"-200,0 0 34,-32 117 47,32-52-53,6 22 27,7 15-21,-3 14-19,0 0-23,-1 0-4,-3-9-6,-4-10 4,0-15-2,0-16 2,1-14 10,4-16-5,4-8-6,5-5 0,8-8-10,6-5-2,14-6-3,6-4 0,6 0 0,2 0-1,5-4-39,-1-12-53,0-10-163,-6-15-378</inkml:trace>
  <inkml:trace contextRef="#ctx0" brushRef="#br0" timeOffset="166941.76">9267 11875 711,'0'0'247,"0"0"-213,0 0 32,0 0 11,0 0-41,-63 162 7,63-76 6,0 3-15,6-1-3,5-12-10,5-13-3,-1-13-12,5-17 0,1-7-4,0-8-1,2-8 1,0-7-1,1-3-1,2 0-29,-3-17-49,-3-8-70,-13-6-118,-7 0-139</inkml:trace>
  <inkml:trace contextRef="#ctx0" brushRef="#br0" timeOffset="167099.5">9083 12383 194,'0'0'533,"0"0"-500,0 0-24,0 0 33,119-90-22,-65 61-20,2 9-7,-4 0-148,-9 4-208</inkml:trace>
  <inkml:trace contextRef="#ctx0" brushRef="#br0" timeOffset="167285.79">9625 12279 814,'0'0'40,"0"0"-37,0 0-6,156-71-12,-103 50-105,-4 0-185</inkml:trace>
  <inkml:trace contextRef="#ctx0" brushRef="#br0" timeOffset="167475.63">10077 12035 1031,'0'0'62,"0"0"-48,0 0 55,0 0-29,-42 133-12,44-80-13,11-4-7,-1-1-6,-2-3-4,0-6-23,-6-2-100,-4-14-159,0-10-180</inkml:trace>
  <inkml:trace contextRef="#ctx0" brushRef="#br0" timeOffset="167708.61">10240 11921 1040,'0'0'40,"0"0"-19,181-12 113,-119 38-80,-6 18-4,-21 12-27,-18 13-10,-17 7-5,-4 4-4,-29-3-2,-7-8-2,-3-7-14,-3-5-43,-6-11-69,-11-12-174,-9-10-178</inkml:trace>
  <inkml:trace contextRef="#ctx0" brushRef="#br0" timeOffset="167990.83">8934 11825 995,'0'0'36,"0"0"-27,-129 82 36,94 2 53,16 17-30,15 11-17,4 4-12,4-4-14,34-14-8,18-15-13,17-16-1,14-14-3,11-9-10,3-14-59,5-19-140,-1-11-327</inkml:trace>
  <inkml:trace contextRef="#ctx0" brushRef="#br0" timeOffset="168650.64">11009 12122 830,'0'0'128,"0"0"-56,0 0-24,0 0-11,0 0 25,-6 157-26,6-104-21,0 0-5,4-9-3,13-11-4,5-10 0,3-11-3,2-12 0,-1 0 0,6-21-5,-5-16-7,0-12-3,-6 1-1,-8-4 13,-3 9 3,-8 17 8,-2 9-5,0 13 34,0 4 12,0 0-24,0 24-17,0 14-2,-2 12 4,2 1-4,0-4-3,4-2-3,17-10-3,8-7 2,6-11-55,10-15-90,-1-2-114,4-26-171</inkml:trace>
  <inkml:trace contextRef="#ctx0" brushRef="#br0" timeOffset="168854.45">11713 11967 1007,'0'0'59,"0"0"-2,0 0 41,-120 115-49,105-50-15,8 9-7,7 3-11,0-3-15,0-2 0,19-10-1,6-11-8,4-12-77,2-22-59,5-15-96,-3-2-91</inkml:trace>
  <inkml:trace contextRef="#ctx0" brushRef="#br0" timeOffset="169088.67">11956 12069 882,'0'0'161,"0"0"-113,0 0 46,0 0-62,0 0-1,-15 143 3,15-69-14,0 3-5,0-4-4,4-8-7,5-11-3,9-16 0,-1-12 0,8-12-1,2-14-35,-1 0-34,6-12-53,-5-16-113,-7-4-111</inkml:trace>
  <inkml:trace contextRef="#ctx0" brushRef="#br0" timeOffset="169243.32">11889 12471 861,'0'0'198,"0"0"-198,0 0 1,0 0-8,0 0 6,137-97-132,-89 71-170</inkml:trace>
  <inkml:trace contextRef="#ctx0" brushRef="#br0" timeOffset="169416.53">12253 12412 967,'0'0'85,"0"0"-85,0 0 0,0 0 0,0 0 0,0 0 0,124 18-146,-83-42-98,-5-6-229</inkml:trace>
  <inkml:trace contextRef="#ctx0" brushRef="#br0" timeOffset="169581.46">12636 12242 916,'0'0'174,"0"0"-153,0 0 35,0 0 8,-11 124-6,11-80-43,0 1-7,0-6-6,2 2-2,1-3-25,-3-6-98,0-8-187,0-16-202</inkml:trace>
  <inkml:trace contextRef="#ctx0" brushRef="#br0" timeOffset="169861.5">12545 11976 1066,'0'0'51,"0"0"-47,162-19 72,-81 29-10,-6 28-17,0 14-20,-12 14-14,-18 9-6,-22 7 8,-23 4-1,-2 1 3,-34-5 1,-9-8-3,0-12-7,3-16-8,6-16-1,9-14-1,15-14-34,9-2-48,3-39-134,0-22-562</inkml:trace>
  <inkml:trace contextRef="#ctx0" brushRef="#br0" timeOffset="170691.81">13349 12480 296,'0'0'556,"0"0"-488,0 0-49,0 0 47,0 0-3,0 0 32,164 5-33,-106-11-32,-6-5-13,-6 1-15,-13 7-1,-8 1-1,-4 2-71,-3 0-125,1-5-118,-2-4-218</inkml:trace>
  <inkml:trace contextRef="#ctx0" brushRef="#br0" timeOffset="171058.74">14571 11918 851,'0'0'188,"0"0"-184,0 0 21,0 157 65,-9-66-21,3 7-18,3 4-22,3-11-4,0-11-11,3-18-10,15-14-1,-1-15 0,0-13-3,2-8 0,1-12 0,0 0-6,4-12-33,1-20-57,-1-7-91,-7-7-170</inkml:trace>
  <inkml:trace contextRef="#ctx0" brushRef="#br0" timeOffset="171238.76">14402 12458 1048,'0'0'41,"0"0"-39,0 0 12,0 0-1,145-70-10,-65 36-3,0 2-66,-11 0-267</inkml:trace>
  <inkml:trace contextRef="#ctx0" brushRef="#br0" timeOffset="171380.81">15071 12305 749,'0'0'353,"0"0"-353,0 0-3,0 0 3,0 0 7,168-73-7,-102 45-34,-11-3-270,-12 4-130</inkml:trace>
  <inkml:trace contextRef="#ctx0" brushRef="#br0" timeOffset="171852.94">15668 11997 675,'0'0'284,"0"0"-268,0 0-13,0 0 61,0 0-19,0 0-21,-45 117-16,28-98-2,1-6-1,1-8-1,1-5 4,3 0 13,1-22 7,6-7-20,4-2-7,0 1 1,4 2 0,19 2-1,0 8 0,3 8 2,1 6-3,2 4 2,2 2 3,-2 22-2,-7 7 3,-8 6 0,-8 9 6,-6 4 6,0 7 7,-24 1-5,-10-4-9,-6-6-8,3-11 4,5-12-6,6-13 0,8-7 2,9-5 0,5 0 3,4 0 2,0 0 5,0 0-5,2 0-3,25 0-4,6 0 3,5 0-2,-3 0-2,-1 0 0,-8 5-3,3 1-44,-7 1-82,1-7-163,-6 0-191</inkml:trace>
  <inkml:trace contextRef="#ctx0" brushRef="#br0" timeOffset="172070.81">16071 11971 1039,'0'0'141,"0"0"-122,0 0 34,150 34 17,-100 9-16,-7 13-15,-14 6-21,-20 10-6,-9 6-10,-17 4 1,-28-4-3,-9-11-14,-6-14-29,-3-15-28,-8-11-79,-7-13-106,-11-12-36,-14-2-145</inkml:trace>
  <inkml:trace contextRef="#ctx0" brushRef="#br0" timeOffset="172318.55">14304 11740 1019,'0'0'42,"-156"53"-32,83 26 105,22 14-28,16 13-25,21 9-11,14 1-21,5-4-11,43-10-8,25-11-8,20-15-3,23-8-20,11-15-68,2-27-155,6-26-440</inkml:trace>
  <inkml:trace contextRef="#ctx0" brushRef="#br0" timeOffset="172961.81">16722 12151 736,'0'0'142,"0"0"-56,0 0 14,0 0-49,0 0-17,-24 103 2,17-52-6,7 2-14,0-7-7,0-6-6,7-9 2,13-14 0,6-10-2,8-7-2,1-10 1,6-22-2,-5-13-3,-10-4 0,-10-4 2,-7 1 1,-9 8 1,0 10 0,0 16 8,0 11 25,0 7 10,0 0-20,-5 15-20,1 16-3,1 15 3,3 7-4,0-2-5,14-2 4,9-6-6,12-6-74,5-13-106,4-17-160,1-7-218</inkml:trace>
  <inkml:trace contextRef="#ctx0" brushRef="#br0" timeOffset="173173.83">17418 11993 1009,'0'0'41,"0"0"-10,0 0 90,0 0-84,-117 87-5,102-12-4,9 10-10,6 0-12,0-4-4,0-8-4,17-15-7,14-14-62,5-18-47,7-18-59,-2-8-82,0-22-130</inkml:trace>
  <inkml:trace contextRef="#ctx0" brushRef="#br0" timeOffset="173399.81">17652 12010 954,'0'0'73,"0"0"-10,0 0 35,0 0-59,-44 123 4,41-48 3,3 7-23,0-1-6,3-9-10,14-9-6,7-14 0,1-13-1,4-12 0,0-14-8,3-10-38,-1 0-33,0-15-73,-6-12-176,-12-8-420</inkml:trace>
  <inkml:trace contextRef="#ctx0" brushRef="#br0" timeOffset="173558.81">17558 12400 1060,'0'0'29,"0"0"-29,0 0-11,0 0 9,150-68 2,-75 41-78,-3 2-213</inkml:trace>
  <inkml:trace contextRef="#ctx0" brushRef="#br0" timeOffset="173712.27">17988 12372 978,'0'0'101,"0"0"-101,0 0 0,0 0 5,0 0-5,158-9-8,-95-17-175,-5-6-100</inkml:trace>
  <inkml:trace contextRef="#ctx0" brushRef="#br0" timeOffset="174187.07">18628 12104 460,'0'0'500,"0"0"-490,0 0 11,0 0 45,0 0-44,-96 122-13,80-108-2,8-7-5,1-2-2,1-5 3,1 0 2,0-20-5,5-8-7,0-4 4,0 1-2,18 5 4,1 8-2,1 8 3,6 6-1,3 4-1,-3 0 1,4 9-1,-3 14 2,-5 5 2,-7 5 3,-6 0 1,-9 5 15,0 5 11,-27 1 5,-9 0-10,-1-8-18,-1-7 0,7-14-8,4-5 2,11-10-1,5 0 0,7 0-2,4 0-5,0 0 2,0 0-3,11 0 6,11-6 0,7 4 6,3 2 1,-3 0 0,-5 0-2,-2 0-5,-4 4 0,-5 4-59,3 0-90,-5-5-142,-1-3-176</inkml:trace>
  <inkml:trace contextRef="#ctx0" brushRef="#br0" timeOffset="174426.83">18809 12005 718,'0'0'139,"0"0"-43,0 0 6,129-22-40,-76 54 15,-5 12-18,-8 11-32,-14 7-7,-16 6 7,-10 2-8,0-1-6,-16-6-3,-13-8-10,2-9 4,2-17-4,5-9-1,7-15-49,3-5-63,4-5-90,-1-30-213</inkml:trace>
  <inkml:trace contextRef="#ctx0" brushRef="#br0" timeOffset="174792.82">18918 11662 1048,'0'0'13,"129"-66"-12,-35 42 3,6 7 11,1 8-3,-5 9-4,-19 0-3,-9 16 3,-24 16 8,-14 16 24,-9 10 11,-10 17 16,0 10-5,1 12-18,3 14-4,5 8-14,5 10 0,0 5 0,-8-3-11,-14-7 6,-3-6-3,-20-9-3,-34-12 4,-18-4-4,-10-17-2,-1-13-2,1-19-8,2-16-2,-1-18-1,3-10-3,5 0-46,11-27-39,10-13-54,12-14-347</inkml:trace>
  <inkml:trace contextRef="#ctx0" brushRef="#br0" timeOffset="175624.76">6370 14575 469,'0'0'543,"0"0"-516,0 0-26,0 0 24,136-23 24,-76 5-24,5 0-14,-1 2-11,-3 4-13,-14 6-122,-18 2-138,-18 4-228</inkml:trace>
  <inkml:trace contextRef="#ctx0" brushRef="#br0" timeOffset="175779.74">6421 14870 868,'0'0'74,"0"0"-70,0 0 19,0 0 20,0 0 4,165-41-17,-78 5-30,0 9-28,-15 1-326</inkml:trace>
  <inkml:trace contextRef="#ctx0" brushRef="#br0" timeOffset="176469.8">8160 14343 791,'0'0'59,"0"0"33,0 0 44,0 0-59,0 0-13,0 0-26,-11 2-25,11 36-6,0 15 20,0 8 0,0 12-5,0-3-9,2 2-2,2-9-3,3-4 4,3-6-9,3-13-3,0-10 2,3-12 0,3-8 0,3-10-2,5 0 0,2 0-7,-2-16-28,-4-3-50,-6-1-68,-7-1-140,-10 0-88</inkml:trace>
  <inkml:trace contextRef="#ctx0" brushRef="#br0" timeOffset="176667.69">8104 14758 116,'0'0'0,"0"0"-38</inkml:trace>
  <inkml:trace contextRef="#ctx0" brushRef="#br0" timeOffset="178037.47">8169 14462 197,'0'0'104,"0"0"12,0 0 25,0 0-4,0 0-6,0 0-33,0-61 10,-3 61-38,-3 0 4,4 12-40,2 25-32,0 13 5,0 11 4,0-2 6,8 3-8,6-2 7,-5 5-8,-6-3-3,0-4-3,-3-9 0,0-5 2,0-17-4,0-8 1,0-10 3,0-5-4,0-4 0,0 0 12,0 0-8,0 0-1,14 0-3,17 0 0,19-4 0,5 0 1,5-1 0,-4 0 1,-7-2-1,-7 0 0,-13 3-1,-8 1-3,-6-3-58,-1-3-69,-4-1-138,2-10-160</inkml:trace>
  <inkml:trace contextRef="#ctx0" brushRef="#br0" timeOffset="178299.95">8935 14337 1121,'0'0'30,"0"0"-29,0 0 5,124-53 23,-57 39 13,5 5-13,-4 1-19,-12 6-10,-16 2 0,-9 0-76,-17 0-65,-8 7-138,-6 5-21</inkml:trace>
  <inkml:trace contextRef="#ctx0" brushRef="#br0" timeOffset="178628.08">8982 14364 748,'0'0'86,"0"0"-29,0 0 100,0 0-104,-82 130 3,82-72-2,13 10 3,6 10-23,-2 12-7,-3 5-8,-6 1-2,-4 0-5,-4-8 0,0-7-4,0-9 1,-12-22 0,0-10 1,3-16 1,5-10 2,4-4-5,0-6-4,0 4-2,29 2-2,9-2 0,11 2 5,7-5-5,6-4-8,14-1-42,11 0-62,13-12-114,1-22-325</inkml:trace>
  <inkml:trace contextRef="#ctx0" brushRef="#br0" timeOffset="179094.79">9848 14534 752,'0'0'102,"0"0"-37,0 0 51,0 0 7,0 0-64,0 0-35,-29 9-15,29 46 7,0 19 19,0 3-3,0 3-19,0 0 4,6-14-7,8-10-8,-1-14 1,4-14 1,3-10-4,-1-8 1,1-6-3,0-4-6,4 0-42,1 0-79,-2-4-112,-4-10-166</inkml:trace>
  <inkml:trace contextRef="#ctx0" brushRef="#br0" timeOffset="179313.67">9774 14945 784,'0'0'96,"0"0"-88,0 0-5,0 0 15,0 0 25,0 0-35,149-68-8,-106 63-95,-3-2-138,-7-1-261</inkml:trace>
  <inkml:trace contextRef="#ctx0" brushRef="#br0" timeOffset="179483.57">10188 14962 961,'0'0'0,"0"0"6,0 0-6,0 0 11,132-49-11,-81 27-32,-1 0-164,-8-1-133</inkml:trace>
  <inkml:trace contextRef="#ctx0" brushRef="#br0" timeOffset="179665.46">10572 14714 875,'0'0'139,"0"0"-133,0 0 47,0 0-7,0 0-7,-37 111-10,37-71-11,4-1-11,7 2 0,-5-7-7,4-2-10,-6-6-73,-2-2-111,-2-12-106</inkml:trace>
  <inkml:trace contextRef="#ctx0" brushRef="#br0" timeOffset="179914.32">10724 14592 855,'0'0'87,"0"0"-79,178-26 123,-107 26-21,-8 21-39,-12 12-21,-14 19-26,-21 6-5,-16 12-10,0 9-1,-26-5-3,-10-7-3,0-16-2,5-13-6,8-14-54,4-12-75,-1-12-92,-3 0-127</inkml:trace>
  <inkml:trace contextRef="#ctx0" brushRef="#br0" timeOffset="180234.83">9721 14405 925,'0'0'76,"0"0"-56,0 0 43,0 0 6,-137 191 5,115-87-20,15 11-18,7-1-5,10-9-13,30-7-12,18-17-4,13-10-2,16-13-20,11-22-106,7-24-221,-3-14-379</inkml:trace>
  <inkml:trace contextRef="#ctx0" brushRef="#br0" timeOffset="181000.21">11350 14730 699,'0'0'128,"0"0"-54,0 0 37,0 0-63,0 0-20,-9 139 9,9-79-11,3-1-14,17-13-1,4-9-7,5-19-1,2-12 0,5-6-3,2-12 5,-3-24-5,-7-12-7,-7-1 2,-10-2 5,-11 3 1,0-1 1,0 9 2,-4 15-1,-5 10 20,5 15 31,-3 0-5,-1 10-37,5 28-11,3 11 0,0 4 2,3 4-3,21-7 0,3-9 0,2-7-3,4-10-55,-2-13-71,2-9-148,-6-2-108</inkml:trace>
  <inkml:trace contextRef="#ctx0" brushRef="#br0" timeOffset="181226.78">12007 14543 879,'0'0'118,"0"0"-93,0 0 49,0 0 17,-118 90-33,103-32-17,7 5-15,8 12-10,0-5-10,0 0 1,19-8-5,3-10-2,5-11-25,2-18-67,5-7-62,-1-16-151,-5 0-99</inkml:trace>
  <inkml:trace contextRef="#ctx0" brushRef="#br0" timeOffset="181466.28">12242 14555 1028,'0'0'42,"0"0"-26,0 0 21,0 0 29,-2 145-2,2-84-26,0 3-16,4-2-6,7-8-11,5-10-2,-1-12 1,3-15-4,2-4-3,-2-13-24,-1 0-45,-1-4-40,-4-14-95,-8-4-121</inkml:trace>
  <inkml:trace contextRef="#ctx0" brushRef="#br0" timeOffset="181607.91">12218 14904 851,'0'0'112,"0"0"-112,0 0 3,0 0 0,0 0-3,135-125-78,-89 95-157</inkml:trace>
  <inkml:trace contextRef="#ctx0" brushRef="#br0" timeOffset="181764.13">12543 14722 496,'0'0'219,"0"0"-219,0 0-22,0 0 17,0 0 2,120-48-119,-91 36-181</inkml:trace>
  <inkml:trace contextRef="#ctx0" brushRef="#br0" timeOffset="182110.97">12886 14610 696,'0'0'219,"0"0"-196,0 0 67,0 0 15,0 0-61,0 0-25,9 16 0,0 16 22,0 4-17,-3 0-16,-1-4-1,-1 1-7,-4 1-2,0-8-54,0-6-115,0-8-158,0-12-190</inkml:trace>
  <inkml:trace contextRef="#ctx0" brushRef="#br0" timeOffset="182364.84">12836 14454 952,'0'0'134,"0"0"-115,0 0 11,175-31 57,-90 49-39,-5 21-5,-11 10-16,-13 4-7,-24 7-4,-16 6-2,-16 6-2,-8 1-1,-30 1-7,-7-16-1,1-14-3,10-12 0,14-20-40,14-7-55,6-5-76,0-21-167</inkml:trace>
  <inkml:trace contextRef="#ctx0" brushRef="#br0" timeOffset="182717.15">13220 14217 601,'0'0'547,"0"0"-544,0 0-2,150-88 21,-84 78 9,1 6 0,-2 4-20,-7 18-6,-7 20 2,-11 14-6,-7 12 8,-4 13 1,-6 13 16,-1 8 25,5 9-10,0 10 4,0 4 0,-5 2-5,-8-7-10,-14-8-11,0-8-4,-21-12-4,-14-13-3,-5-20-4,-3-16-2,-1-20 0,-6-12-2,-1-7-10,0-12-57,2-28-65,5-27-212</inkml:trace>
  <inkml:trace contextRef="#ctx0" brushRef="#br0" timeOffset="183078.6">14186 14877 1060,'0'0'78,"0"0"-51,0 0-14,0 0 35,0 0-29,0 0-13,156-66-6,-71 50-12,-5 1-205,-2-4-332</inkml:trace>
  <inkml:trace contextRef="#ctx0" brushRef="#br0" timeOffset="183429">14949 14524 1018,'0'0'62,"0"0"-42,0 0 20,0 0 58,0 0-37,-15 144 16,2-75-24,4 1-28,6-8-5,3-8-10,0-8-3,19-12-5,12-17-1,9-4 0,9-13-1,5 0 0,-1 0-31,0-16-48,-1-10-89,-9-12-228</inkml:trace>
  <inkml:trace contextRef="#ctx0" brushRef="#br0" timeOffset="183604.03">15456 14420 1038,'0'0'0,"0"0"-10,163-87 10,-88 58 2,1 6-2,-11 12-105,-17 4-134,-11 2-387</inkml:trace>
  <inkml:trace contextRef="#ctx0" brushRef="#br0" timeOffset="183886.64">15382 14425 969,'0'0'39,"0"0"-33,0 0 100,-75 109-54,78-59 15,23 16 8,1 14-23,-3 15-14,-4 3-10,-4 4-4,-9-3-4,-3-18-2,-4-7-6,2-19-6,2-15 6,3-19-10,2-7-2,4-5-1,9-9 1,10 0-4,4 0 4,6-16-59,3 0-39,-3-7-141,-2-6-254</inkml:trace>
  <inkml:trace contextRef="#ctx0" brushRef="#br0" timeOffset="184136.94">16020 14529 1175,'0'0'55,"0"0"-52,0 0 12,-15 104 37,15-41-6,0 11-17,0-3-9,11-3-8,5-10-6,-1-14-3,-1-15-2,1-8-1,1-16 0,5-5-1,4 0-26,2 0-29,-2-17-69,-8-12-130,-5-6-219</inkml:trace>
  <inkml:trace contextRef="#ctx0" brushRef="#br0" timeOffset="184299.84">15899 14953 1044,'0'0'78,"0"0"-69,0 0-4,0 0 4,0 0-6,170-124-3,-90 90-17,-8 5-203,-14 3-188</inkml:trace>
  <inkml:trace contextRef="#ctx0" brushRef="#br0" timeOffset="184464.52">16424 14770 951,'0'0'89,"0"0"-89,0 0 0,0 0 8,0 0 10,146-31-18,-91 9-11,0-4-148,-10-3-126</inkml:trace>
  <inkml:trace contextRef="#ctx0" brushRef="#br0" timeOffset="184936.77">17023 14517 656,'0'0'179,"0"0"-167,0 0 10,0 0 106,0 0-53,0 0-40,-44 97-13,23-85-1,4-2-10,-3-4 1,4-6-4,1 0-3,1-6-2,3-14 4,7 0-4,4-1-3,0-2-1,0 5 0,20 4-1,2 6-3,1 8 2,9 0 2,0 0 1,-1 12 0,-5 12 3,-7 3 2,-8 5 4,-9 1 8,-2 7-7,0 2 3,-27 6 3,-6 1-11,-7-3-1,-1-14-2,8-14 0,6-10 1,7-8 3,12 0 1,2 0 3,6-5 3,0-2-1,0 0-3,10 2-7,7 3 1,8 2 3,4 0-1,-2 0-4,0 0-1,-2 4 0,-6 8-37,1-7-93,1-5-128,-4 0-146</inkml:trace>
  <inkml:trace contextRef="#ctx0" brushRef="#br0" timeOffset="185145.89">17286 14490 897,'0'0'150,"0"0"-114,0 0 55,162-36-1,-111 53-31,-1 18-14,-12 13-14,-15 8-10,-17 10-10,-6 10-7,-24 5 0,-24 1-4,-7-6-25,-5-16-49,-7-16-91,-7-15-180,-10-20-123</inkml:trace>
  <inkml:trace contextRef="#ctx0" brushRef="#br0" timeOffset="185471.31">16098 14253 966,'0'0'39,"0"0"-28,-120 10 69,95 31-1,9 22-26,7 20-9,9 15 11,0 10-19,0 6-10,0 3-8,7-9-6,13-12-7,7-17-5,9-9 0,15-20-14,13-12-49,20-18-104,9-20-193</inkml:trace>
  <inkml:trace contextRef="#ctx0" brushRef="#br0" timeOffset="186157.65">17699 14594 609,'0'0'355,"0"0"-311,0 0-2,0 0 29,0 0-52,0 0 9,-12 78-7,12-38-12,0 0-5,0 3-2,9-8 0,7-8 1,2-7-3,1-14 1,4-2-2,2-4 1,0-12-7,-2-17 3,0-6 3,-5-6 1,-4-3-1,-4 9 2,-5 2 2,-3 15 4,-2 11 16,0 2 19,0 5-1,0 0-11,0 5-20,0 14-9,0 9-2,0 4 1,0 5-1,0-3 1,7-1-1,8-3-19,5-7-78,9-5-95,5-17-118,-1-1-150</inkml:trace>
  <inkml:trace contextRef="#ctx0" brushRef="#br0" timeOffset="186376.8">18298 14425 959,'0'0'56,"0"0"50,0 0 4,0 0-67,0 0-6,-94 145 6,86-82-15,8-5-9,0 5-17,0-1 1,13-1-3,12-11-2,4-15-42,0-12-59,4-20-68,-2-3-113,0-17-147</inkml:trace>
  <inkml:trace contextRef="#ctx0" brushRef="#br0" timeOffset="186617.77">18541 14439 898,'0'0'130,"0"0"-82,0 0 7,0 0-14,0 0 37,0 157-25,0-94-16,0 4-22,16 2-1,-1-3-7,6-9-4,1-13 2,-2-15-5,2-12-4,3-17-14,2 0-28,2-9-53,-3-17-80,-8-2-138,-12-8-342</inkml:trace>
  <inkml:trace contextRef="#ctx0" brushRef="#br0" timeOffset="186767.78">18523 14807 937,'0'0'153,"0"0"-153,0 0-2,0 0 2,0 0 0,176-109-48,-111 83-181,-12 4-243</inkml:trace>
  <inkml:trace contextRef="#ctx0" brushRef="#br0" timeOffset="186932.69">18918 14684 351,'0'0'659,"0"0"-659,0 0-26,0 0 26,0 0 2,0 0-2,165-39-37,-111 14-126,-8 3-111</inkml:trace>
  <inkml:trace contextRef="#ctx0" brushRef="#br0" timeOffset="187398.82">19440 14468 723,'0'0'147,"0"0"-142,0 0 42,0 0 39,0 0-47,0 0-27,-48 98-5,36-86-3,1-3-1,1-4 3,4-3-2,1-2-1,3 0 4,2-2-3,0-15-4,0-6 1,0 0-2,10 2 2,9 7-1,-2 2 0,4 8 0,-3 4 0,4 0 0,-2 2 0,0 22 6,-4 1-4,-6 8 9,-4-1 10,-6 7 6,0-4-4,-16 5-4,-13 4-9,-5-3-2,3-4-6,0-2 1,6-17-3,10-9 1,8-9 3,7 0 1,0-4 16,0-12 9,9-1-25,6 3 5,6 3 9,-1 10-5,2 1-5,-2 0-6,0 0-3,-4 10-19,-3 6-74,-2 1-105,-6-1-164</inkml:trace>
  <inkml:trace contextRef="#ctx0" brushRef="#br0" timeOffset="187639.57">19609 14420 148,'0'0'869,"0"0"-828,118-43-11,-60 45 71,-5 39-55,-8 10-10,-16 12-10,-15-1 7,-12 6-14,-2 0-8,-11 7-2,-16-13-4,2-8 0,1-15-5,-1-13-7,4-11-74,0-15-108,-4 0-166</inkml:trace>
  <inkml:trace contextRef="#ctx0" brushRef="#br0" timeOffset="187988.78">19604 14189 1065,'0'0'16,"0"0"-12,153-62-1,-72 48 20,-4 4-2,-8 8-6,-7 2 0,-10 0-2,-11 19 19,-7 20 12,-8 9-2,0 15 22,-2 18-18,0 7-12,2 7 0,0 4-7,-6 2-9,-11 4 4,-9-7-2,-4-6 1,-34-12 2,-20-7-2,-12-11-2,-6-15-7,-2-10-10,6-15-2,9-12-8,6-10-62,14 0-30,2-26-121,-1-14-606</inkml:trace>
  <inkml:trace contextRef="#ctx0" brushRef="#br0" timeOffset="196020.87">3049 16387 442,'0'0'54,"0"0"31,0 0 11,0 0 7,0 0 30,0 0-2,0 0-29,-21-89-26,-12 89-40,-10 0-17,-1 18-14,2 12-5,2 11 2,11 13 1,15 13-5,12 0 2,2 9-2,23-9 2,14-9 0,8-4 4,-5-10-2,-7-8 0,-10-10-2,-13-4 0,-10 0 0,0-3 1,-14 2 0,-17-3 5,-8-4-3,-1-9-3,4-5 4,5 0-4,5 0-50,12 0-81,9-12-147,5-7-145</inkml:trace>
  <inkml:trace contextRef="#ctx0" brushRef="#br0" timeOffset="196981">3271 16811 627,'0'0'42,"0"0"-16,12-129 60,-12 98 24,0 4 4,-2 15-57,-8 1 11,0 11-28,1 0-10,-3 0-30,-3 18-2,1 14-6,-1 4 8,5 5-1,6-2 2,4-4-2,0-3 1,0-4 0,20-7-6,5-4-26,6-11 12,1-6-14,3-4 9,5-20 8,-2-12 6,-4-4 10,-5-4-2,-11 0 3,-3 3 0,-8 13 7,-7 7 16,0 9 14,0 5 3,0 7-12,0 0-28,-7 14-11,-2 23 0,-2-2 9,6 5 2,3-9 0,2-9-12,0-4-12,25-9-9,4-9-10,11 0 0,0-3 7,-1-21 2,0-7 17,-10-8 16,-9 2 2,-8 5-1,-8 6 13,-4 12 47,0 7-1,0 7-2,0 0-30,0 0-27,-7 26-19,3 1 13,-1 4 5,5 1 0,0-6-1,7-8 0,15-9-12,1-4-15,7-5 11,-1 0 6,0-10 7,-8-12 5,-8-4 1,-7-2 4,-6 1-2,0 1 5,-13 5 0,-9-4-2,4 9-1,0 2-5,10 4 0,-1 3-8,9 2-22,0 1-33,0 2-25,24 0 23,7 0 64,4 2-1,4 0 0,-4 15 0,-1 6 0,-3 4-2,-6 1 4,-6-5 2,-5 2 3,-5-9 1,-5-7 5,-3-2-8,3-4 2,-2-1 3,1 0 22,1-20 39,3-19-29,11-2-36,-1-2-2,3 6 21,3 15 15,-2 8-4,1 6-21,4 8-6,0 0-7,-1 26 0,-3 9 0,2 6-2,-3 3-14,-2-8-143,2-12-87,-1-12-136</inkml:trace>
  <inkml:trace contextRef="#ctx0" brushRef="#br0" timeOffset="197339.88">4700 16307 931,'0'0'64,"0"0"12,0 0-57,0 0-14,0 0-4,-113 120-1,106-80 0,7-4 0,0-12-2,0-4-2,16-13-22,4-7-9,2 0 3,-2-11 31,-3-19 1,-3-10 7,-7-6-2,-5-3 2,-2-4-1,-2-2 6,-19-7 21,2 10-3,1 16 20,5 10 41,6 19-8,5 7-31,2 0-32,0 26-20,0 21-8,15 19 8,6 15 2,0 13-2,4 13-9,-2 4-148,-7-9-169,-12-19-358</inkml:trace>
  <inkml:trace contextRef="#ctx0" brushRef="#br0" timeOffset="197768.89">3581 17554 724,'0'0'78,"0"0"-7,0 0 6,0 0-61,25-100 5,-3 52 19,1-1-10,-10 3 1,-9 5-17,-4 6-2,0 9 4,-15 12-6,-5 10-10,2 4-7,0 0 3,2 9-12,7 10 3,9 6-8,0 6 1,22 1 2,17-3 3,6-3 13,2-1-4,-5-3 4,-9-4 2,-11 4 2,-15 2-2,-7-2 2,0 0-2,-5 1-59,-10-11-100,4-10-21,-2-2-149</inkml:trace>
  <inkml:trace contextRef="#ctx0" brushRef="#br0" timeOffset="199329.03">3913 17052 725,'0'0'25,"0"0"61,0 0 15,0 0-31,0 0-61,0 0-9,-8-18-18,8 29 18,0 2 11,0 9 14,0 4 1,0 1-4,0 5-10,0-2 0,0 2 15,0-1-13,4 4-3,2-7 1,4 2-4,-4-2-2,-1-6 0,-1-3-1,0-7 0,-3-7-5,4-1 2,-5-4 4,2 0-1,-2 0 9,2 0-2,0-9-3,2-17-3,2-6-6,7 6-4,0-1-3,-3 8-3,-2 10-3,-2 6 7,1 3-9,1 0-13,2 3 11,-1 15 11,-1 4 2,0 2 4,7-2-2,-4-4-1,0-6-17,4-6-12,2-6-5,2 0-6,4 0 40,1-24 1,-1-2 2,-6-6-1,-3 1-5,-8 4 3,-6 5 2,0 6 1,0 10 5,0 6 20,0 0 4,0 0-29,0 4-10,0 19 1,0 0 5,0-2 3,0 2-3,21-9 4,0-2 0,6-6 0,0-6-2,0 0 2,-3-6 2,-2-16 0,-4-5 0,-7 2 1,-2-3-3,-6 2 2,-3-2 1,0 10 11,0 2 17,0 6 1,0 6-3,0 4-1,0 4-28,0 24-21,7 24 21,8 16 0,5 16 2,7 6 0,1 3 1,6-3-1,-3-16-2,-2-16 0,-2-19 0,-2-18-2,-6-4-2,0-16-4,-3-1-5,-3-5 13,-3-17 3,-2-10-1,-8-6-1,0 1 1,-27-4-2,-16-8 1,-3 5 1,-4 4-2,8 4 2,9 8-2,13 1 0,10 5 0,10-3 0,0-4-3,5 0-11,18-8-21,-1 2-3,0-6-18,-1 4 22,-4-2 26,-8 8 8,-7 0 0,-2-1 2,0 5 6,-5 6 23,-8-2 24,0 9-23,-1 7-13,8 0-1,4 7-4,0 0-14,2 10-26,0 26 9,0 8 17,0 5 3,13-3-3,5-11 1,1 0-1,2-17-19,-1-8-15,3-6-17,-2-4 30,-1-4 18,0-18-5,-2-7-2,-2 0 5,-5 0-3,-2 3 2,-2 1 5,-7 11 1,0 9 0,0 5 9,0 0 24,0 0-33,0 0-18,0 12-3,0 7 19,0 3 2,0-3 0,9 2 0,4-3-1,7-8 1,3-3-8,-2-2-6,2-5 11,-5 0 3,-1-8 2,-5-10 0,-3-4-1,-1 0 2,-3-1 4,-4 2-6,3 11 11,-4 1 19,0 9-11,0 0-10,0 0-10,0 0-13,0 0 5,0 0 6,0 0 2,0-5-2,6-8 2,3-1 0,7 0 0,-1 2 0,1 6-3,2 6 2,2 0-2,0 0-4,0 0 6,-4 6 0,-3 6-2,-5 7-46,0-2-117,-2-2-173</inkml:trace>
  <inkml:trace contextRef="#ctx0" brushRef="#br0" timeOffset="199733.9">5420 16860 854,'0'0'116,"0"0"-52,0 0-30,0 0-22,0 0-12,0 0 1,-87 104-1,85-81 0,2-6 0,0-5-6,4-8-1,15-4 0,0 0 7,2-12 1,-1-9 6,-7-2-3,-4 5 1,-3 8 4,-3 6 20,1 4 3,7 0-27,10 36-5,10 22 0,6 22 11,9 14 7,-4 13 2,-3-1 2,-4-11-8,-18-11-8,-13-24 1,-4-21 8,0-7 16,-13-23-11,-11-9-8,-10 0-4,-8-9-7,-7-23-1,-7-3-38,-4-9-66,-3-10-89,-5-9-147</inkml:trace>
  <inkml:trace contextRef="#ctx0" brushRef="#br0" timeOffset="199902.8">4660 17016 704,'0'0'52,"0"0"-39,54-116-9,1 72-4,3 4-2,-6 3-54,-13 11-272</inkml:trace>
  <inkml:trace contextRef="#ctx0" brushRef="#br0" timeOffset="200070.71">4963 16670 546,'0'0'97,"0"0"-65,0 0-32,0 0-8,0 0-197</inkml:trace>
  <inkml:trace contextRef="#ctx0" brushRef="#br0" timeOffset="200098.69">4267 16941 491,'0'0'370,"0"0"-322,0 0-35,0 0-13,157-89-4,-68 79-200,-4 10-293</inkml:trace>
  <inkml:trace contextRef="#ctx0" brushRef="#br0" timeOffset="200357.54">5855 16811 738,'0'0'63,"0"0"-58,0 0 45,0 0 87,69 113-45,-47-69-49,-1 8-25,-5-2 7,-3 4-16,-7-1-5,-4-3-4,-2-10-36,0-8-131,0-15-156,0-17-318</inkml:trace>
  <inkml:trace contextRef="#ctx0" brushRef="#br0" timeOffset="200546.44">5867 16794 825,'0'0'66,"0"0"17,0 0-3,0 0-61,0 0-6,126-76-13,-113 107-2,-10 4-1,-3 6-24,0-4-87,-18-7-39,0-7-28,5-14-51,1-9-63</inkml:trace>
  <inkml:trace contextRef="#ctx0" brushRef="#br0" timeOffset="200888.24">5867 16794 249,'139'-54'77,"-116"37"52,2 12 22,5 5-86,4 0 3,-1 0 27,-6 18-43,-6 4-23,-10-4-14,-5 0-6,-6-4-2,0-2-4,0-7 1,0-5 1,0 0 0,0 0 12,0 0-1,0-5-16,12-4 0,3-4-2,5 5 1,1-3-1,2-1 2,2-2 1,0-3 9,-3-1 12,-7-5 7,-4 5-1,-3 0 3,-8 4-12,0 6-4,0 4 8,-10 0-23,-3 4-15,2 0-63,2 0-58,9 8-90,0-4-52,0-4-105</inkml:trace>
  <inkml:trace contextRef="#ctx0" brushRef="#br0" timeOffset="201241.02">6502 16605 35,'0'0'583,"0"0"-456,0 0 44,0 0-47,118 94-25,-87-40-31,-2 4-23,-3 9-20,-5-4-12,-7 4-3,-4-5-10,-10-12 3,0-14-3,0-13-35,0-16-38,-8-7-24,-13-9 33,-1-31-72,-2-17 50,4-11 46,0-20-7,10-2 31,10 0 11,0 9 5,7 16 38,22 21 44,4 19 27,3 21-24,-1 4-42,-6 18-8,-10 22-8,-16 1 14,-3 8-10,-3-1 4,-24 3-18,-4-7-12,4-12-5,4-6 0,12-17-100,9-9-147,2-5-199</inkml:trace>
  <inkml:trace contextRef="#ctx0" brushRef="#br0" timeOffset="202060.06">8617 16427 450,'0'0'99,"0"0"26,0 0 15,0 0-2,0 0-34,0 0-71,-11 4-31,11 46 23,8 4 44,-1 9-27,0-5-18,-2-9-4,-4-1 0,2-11-16,-1-11 5,3-5-8,-3-6 7,5-7-7,2-2 0,6-3 0,7-3 4,12 0 0,6 0-1,9-3-4,0-7-44,2-4-89,-2 2-131,-9-10-118</inkml:trace>
  <inkml:trace contextRef="#ctx0" brushRef="#br0" timeOffset="202262.69">9202 16378 881,'0'0'19,"0"0"-18,151-58 29,-67 40 24,-1 0 3,-9 10-43,-17 8-14,-18 0-15,-21 0-160,-10 8-57,-8-2-78</inkml:trace>
  <inkml:trace contextRef="#ctx0" brushRef="#br0" timeOffset="202546.93">9293 16365 513,'0'0'209,"0"0"-178,0 0 70,-43 124 7,43-64-12,0 6-23,0 1-14,2 0-27,-2 4-9,0 1-2,0 0-9,0-2-4,0-6-5,-2-8 6,-5-13-4,5-17-2,2-14 2,0-6 0,15-6 0,26 0 7,17-14-5,11-1-7,10 0-12,0 9-139,4-2-213,-8-6-383</inkml:trace>
  <inkml:trace contextRef="#ctx0" brushRef="#br0" timeOffset="203154.69">10490 16325 695,'0'0'68,"0"0"60,0 0-4,-114-59-55,76 59-6,1 0-8,3 0-14,1 22-3,8 15-12,4 8-5,11 18 1,5 3 1,5 1-7,0 0-8,11-9-2,5-5 1,6-7-7,-2-2-1,-5-9 0,1 2 1,-5-7-36,-6 2-30,-5-1-67,0-8-81,0-5-44,-13-10-109</inkml:trace>
  <inkml:trace contextRef="#ctx0" brushRef="#br0" timeOffset="203306.44">10050 16932 592,'0'0'96,"0"0"49,0 0-17,0 0-71,0 0-51,87-128-6,-11 91 4,7 1-4,-1 4 0,-6 3-87,-11 0-138,-12 3-147</inkml:trace>
  <inkml:trace contextRef="#ctx0" brushRef="#br0" timeOffset="203516.13">10820 16361 716,'0'0'132,"0"0"-8,0 0-11,0 0-81,0 0 6,-118 124 18,97-52-26,2 0 0,2-2-8,9-6-11,3-5-5,5-12-4,0-1-1,16-15-1,6-9-36,5-3-93,0-16-109,-2-3-73</inkml:trace>
  <inkml:trace contextRef="#ctx0" brushRef="#br0" timeOffset="203806.17">11065 16383 882,'0'0'53,"0"0"21,0 0-11,0 0-45,0 0 65,-7 157-28,5-90-20,-5 3 1,0-7-12,3-1-5,2-12-6,2-10-7,0-8-5,0-10 0,16-10 0,3-9 1,8-3-2,-1 0-23,6-7-40,-5-6-64,-2-4-62,-10 3-102,-9-4-328</inkml:trace>
  <inkml:trace contextRef="#ctx0" brushRef="#br0" timeOffset="203996.17">10936 16772 795,'0'0'35,"0"0"-30,0 0 15,0 0 4,0 0 2,148-32-22,-98 23-4,-5 1-91,-8 3-123,-3-4-177</inkml:trace>
  <inkml:trace contextRef="#ctx0" brushRef="#br0" timeOffset="204248.77">11439 16744 551,'0'0'180,"0"0"-165,0 0 40,0 0 68,0 0-27,0 0-59,120 1-19,-94-6-10,2 1-8,-5-1-1,-2-5-148,2 3-84,-1-8-197</inkml:trace>
  <inkml:trace contextRef="#ctx0" brushRef="#br0" timeOffset="204565.73">12026 16571 840,'0'0'35,"0"0"26,0 0 47,0 0-65,-121 99-3,103-60-20,10-3-2,5-2-2,3-5-7,0-7-6,11-4 1,14-10 3,6-8-2,7 0-5,-3 0-27,-1-12-69,-10-2-113,-14-5-112</inkml:trace>
  <inkml:trace contextRef="#ctx0" brushRef="#br0" timeOffset="204810.58">11881 16302 816,'0'0'23,"0"0"-3,149 9 73,-78 26-35,0 6 10,-5 13-23,-16 8 6,-21 1-22,-17 4-8,-12-5-11,-16 1 14,-24-1 3,-5-4-18,5-7-5,9-16-4,15-12 0,16-16-45,3-7-118,33-18-167</inkml:trace>
  <inkml:trace contextRef="#ctx0" brushRef="#br0" timeOffset="205548.33">12552 16677 580,'0'0'104,"0"0"-13,0 0 47,0 0-45,0 0-32,0 0-29,0-14-29,-5 50 0,1 9 11,4 1-2,0-6-8,0-8-2,2-2-2,12-12 1,8-4 0,4-9-1,1-5 0,5-5-9,-3-19-9,-3-7-10,-4-1-10,-6-3-3,-5-5 18,-5-1 19,-4 3 4,-2 11 1,0 4 24,0 9 30,0 10-14,0 1 7,0 3 0,0 0-20,-4 17-21,2 17-7,0 2 7,2 1 5,0-1-9,6-6-1,13-2-1,3-10-1,1-6-1,5-3-80,-1-4-52,-1-5-111,-1 0-74</inkml:trace>
  <inkml:trace contextRef="#ctx0" brushRef="#br0" timeOffset="205788.86">13216 16409 432,'0'0'390,"0"0"-294,0 0 61,0 0-58,0 0-57,0 0 0,-125 126-11,111-60-17,6-4-4,8-4-3,0-3-5,8-11-1,19-4-1,7-12-1,-1-6-41,8-12-92,-4-10-103,-1 0-126</inkml:trace>
  <inkml:trace contextRef="#ctx0" brushRef="#br0" timeOffset="206034.57">13433 16449 878,'0'0'101,"0"0"-24,0 0-26,0 0 25,-14 130-11,14-72-31,11 0-12,2 0-8,1-9-7,-1-7-3,3-8-3,1-12 3,3-12-4,7-5 1,2-5-3,3 0 1,-1 0-60,-2-13-67,-7-1-94,-7 0-120</inkml:trace>
  <inkml:trace contextRef="#ctx0" brushRef="#br0" timeOffset="206216.22">13465 16763 805,'0'0'65,"0"0"-33,0 0 16,0 0-34,0 0-4,146-42-10,-102 30-75,-6 2-157,-10-3-192</inkml:trace>
  <inkml:trace contextRef="#ctx0" brushRef="#br0" timeOffset="206416.28">13847 16699 638,'0'0'263,"0"0"-244,0 0 2,0 0 35,0 0-18,0 0-26,138-40-12,-101 28-6,-4 2-160,-5 0-51,-2-2-137</inkml:trace>
  <inkml:trace contextRef="#ctx0" brushRef="#br0" timeOffset="206628.17">14302 16508 636,'0'0'144,"0"0"-43,0 0 34,0 0-63,-123 90-15,100-51-4,10 1-19,5 1-13,8-14-7,0 0-12,21-9 1,9-10 7,5-4-10,7-4 0,5 0-4,-2-8-90,-9-7-78,-8-6-161</inkml:trace>
  <inkml:trace contextRef="#ctx0" brushRef="#br0" timeOffset="206873.69">14344 16409 758,'0'0'71,"0"0"-43,0 0 54,120-26-13,-60 54-11,-4 16-7,-5 9-3,-12 0-1,-15 1-7,-17-6-4,-7-2-21,-5-2 9,-21-3-14,-6-5-6,2-6-1,7-12-3,5-8-15,11-6-59,3-4-65,4 0-157,0-26-206</inkml:trace>
  <inkml:trace contextRef="#ctx0" brushRef="#br0" timeOffset="207242.93">14591 16168 908,'0'0'23,"0"0"-23,157-23 75,-75 20-22,3 3-21,-8 0-6,-9 0-16,-24 8-2,-17 19-7,-16 8 5,-11 11 7,0 7 25,0 14 10,-3 5-2,3 7-15,0-1-7,9-3-10,14-8-1,3 0 4,-7-9-5,-9-8-1,-10-1 3,0-6 3,-36-2-5,-10-9 0,-8-10-2,-3-9-7,-1-9-1,6-4-2,12 0-9,9-13-26,15-13-36,16-6-96,0-5-219</inkml:trace>
  <inkml:trace contextRef="#ctx0" brushRef="#br0" timeOffset="207495.6">15567 16651 1037,'0'0'37,"0"0"-32,135-76 37,-80 58-29,-6 4-13,-11 11 0,-12 3-108,-14 0-155,-12 0-143</inkml:trace>
  <inkml:trace contextRef="#ctx0" brushRef="#br0" timeOffset="207689.9">15617 16892 416,'0'0'378,"0"0"-358,0 0 43,0 0 92,0 0-81,118 0 5,-83-14-35,-3-2-20,-12 10-12,-10 2-11,-5 4-1,-5 0-36,0 0-133,0 0-353</inkml:trace>
  <inkml:trace contextRef="#ctx0" brushRef="#br0" timeOffset="208530.91">16103 16830 323,'0'0'312,"0"0"-291,0 0-11,0 0 69,0 0-33,133-32-3,-92 10-16,-6-5-2,-6-1 4,-11 6 8,-7 0 1,-9 1 13,-2-6-17,0-1-10,0 6-9,0-3-3,-2 2 4,-12 9 2,4 0-6,-9 10 2,0 4-8,-8 0-2,-4 4-4,-5 20-1,6 10 1,2 10 1,8 2 0,7 7 0,8 1 6,5-8-5,0-2-1,18-9 2,13-8 5,11-5-3,3-8 7,5-6 11,2-8-1,6 0-3,3-18 3,-8-3-13,-11-2-6,-15 5-3,-11 4-14,-9-4-80,-7 1-105,0-6-263</inkml:trace>
  <inkml:trace contextRef="#ctx0" brushRef="#br0" timeOffset="208818.9">16165 16302 660,'0'0'95,"0"0"-46,0 0 55,0 0-53,0 0-6,0 0 6,98-9-28,-55 0-14,-3 1 0,-7 2-9,-6 2-21,-5 0-198,-4-4-164</inkml:trace>
  <inkml:trace contextRef="#ctx0" brushRef="#br0" timeOffset="209122.9">16821 15990 744,'0'0'47,"0"0"26,0 0 80,-132 48-103,103-2 9,7 3-4,4 0-17,11-5-13,7-4-7,0-8-2,0-5-6,20-6-9,2-6 4,5-7-3,6-8-2,3 0-9,5 0-113,-1 0-166,-7-13-162</inkml:trace>
  <inkml:trace contextRef="#ctx0" brushRef="#br0" timeOffset="209513.56">16958 16339 731,'0'0'49,"0"0"-2,0 0 59,0 0-59,34-135-32,-1 99 17,0-4-19,-6 4 4,-8 6 4,-13 8 2,-6 8-2,0 4-3,-13 6-3,-14 4-13,-2 0-2,-2 0-1,6 4 1,9 9 0,10 2 0,6 3-3,0 4 2,12 0-1,17 0 2,10-5 0,3 3-1,3-3 2,-3 1-2,-10-4 3,-12 4 5,-9 0 5,-11 2 3,0 0 4,-7 6-3,-20 1-9,-4-5-3,4-4-4,5 0-4,11-4-76,8 0-126,3-2-112,7-6-295</inkml:trace>
  <inkml:trace contextRef="#ctx0" brushRef="#br0" timeOffset="209731.53">17556 16811 1020,'0'0'21,"0"0"8,0 0 8,0 0-37,0 0-118,0 0-285</inkml:trace>
  <inkml:trace contextRef="#ctx0" brushRef="#br0" timeOffset="210292.14">18140 16383 748,'0'0'63,"0"0"47,0 0 55,0 0-114,0 0-22,0 0 42,-52 157-34,39-99-15,3-5 3,0-5 4,6-7-16,4-9-2,0-14-2,8-6-8,24-12 6,6 0-2,8 0-1,1-16-4,-2-3-32,-4 5-66,-8-3-118,-6-10-188</inkml:trace>
  <inkml:trace contextRef="#ctx0" brushRef="#br0" timeOffset="210467.56">18459 16441 104,'0'0'656,"0"0"-649,124-66 3,-52 44 15,-1 3-11,-7 5-10,-14 10-4,-21 4-123,-18 0-125,-11 0-106</inkml:trace>
  <inkml:trace contextRef="#ctx0" brushRef="#br0" timeOffset="210727.74">18572 16361 499,'0'0'117,"0"0"13,0 0-7,-46 134-19,46-75-8,0 2-29,0 1 0,4-3-23,3-1-8,-3-4-13,-3-2-1,-1-6-2,0-5-5,0-6 1,0-12-3,0-10-6,9-5-2,8-8-3,12 0 2,11 0-2,6-8 1,1-2-3,3 2-49,-1 2-72,-4-6-126,8-2-168</inkml:trace>
  <inkml:trace contextRef="#ctx0" brushRef="#br0" timeOffset="211005.58">19446 16353 844,'0'0'34,"0"0"79,0 0 12,0 0-71,-120-63-7,86 63-21,3 17-14,-2 15 20,4 12-6,5 6-5,10 6 5,7 2-9,7-7-12,0-8 3,1 2-6,18 0-2,2-9 0,-4 5-8,-3-7-55,-8-2-88,-6 0-114,0-9-72</inkml:trace>
  <inkml:trace contextRef="#ctx0" brushRef="#br0" timeOffset="211336.39">19039 16830 609,'0'0'148,"0"0"14,0 0-12,0 0-122,0 0-27,108-112-1,-31 77 0,2-1 0,0 1-1,-13-6-2,-14 5-25,-14 4 7,-19 6 14,-7-2 7,-10 8 6,-2 6 21,0 0 28,-2 5 12,-11 7-4,-1 2-18,-1 2-17,-3 33-13,2 7 3,5 14-1,2 2-2,7-4-9,2 0-4,0-1-1,0-7-1,0-6-23,13-10-46,3-7-72,0-18-75,6-5-114,0-5-95</inkml:trace>
  <inkml:trace contextRef="#ctx0" brushRef="#br0" timeOffset="211577.25">19783 16427 776,'0'0'149,"0"0"-16,0 0-27,0 0-64,0 0-35,0 0 34,0 130-1,0-72-20,0-3 4,0-7-6,4-8-6,6-8-7,5-6-5,3-12 5,7-7-5,3-2-2,4-5-12,-4 0-64,-1 0-69,-13-5-151,-12-7-176</inkml:trace>
  <inkml:trace contextRef="#ctx0" brushRef="#br0" timeOffset="211746.15">19745 16762 191,'0'0'659,"0"0"-588,0 0 55,0 0-98,0 0-21,120-115-7,-68 95-63,-8 0-159,-13 0-101</inkml:trace>
  <inkml:trace contextRef="#ctx0" brushRef="#br0" timeOffset="211928.93">20013 16383 692,'0'0'101,"0"0"42,0 0-29,0 0-62,147-22-4,-103 51 5,1 8-2,-11 9-12,-13 1-7,-11 4-10,-10-7-15,-6 4 3,-25-7-7,0-9-1,2-6-2,8-4-19,4-12-61,7-10-71,1 0-138,2-4-133</inkml:trace>
  <inkml:trace contextRef="#ctx0" brushRef="#br0" timeOffset="212258.91">20129 16240 912,'0'0'55,"0"0"-37,0 0 67,170-61-30,-82 56-28,-1 5-12,-6 0-7,-10 0 2,-18 17-4,-13 0 30,-11 1 5,-8 6-8,-4 10 4,1 11 6,1 13-5,6 14-9,-1 9-13,4 3-1,-8-4 2,-9-8-9,-11-11 0,-4-3-5,-39-3 13,-20-6-6,-14-10 3,-6-7-10,6-13-2,7-10-1,19-9-45,13-2-100,14-42-789</inkml:trace>
  <inkml:trace contextRef="#ctx0" brushRef="#br0" timeOffset="-202532.07">9925 14580 147,'0'0'134,"0"0"-78,0 0-24,0 0-5,0 0 13,0 0 15,0 0-19,0 0-8,0 0-10,3-46-1,-3 46 4,0 0 9,0 0 7,0-5-4,0 5-8,0-5 3,0 3 8,0 2-3,0 0-7,0 0-7,0 0-6,0 0-5,0 0-1,0 0 7,0 0 17,0 0 10,0 0-2,0 0-11,0 0-3,0 0 3,0 0-11,0 0 0,0 0-5,0 0-6,0 0-5,0 0 0,0 7-1,0 5 1,0 2 1,-3 6-2,-1-3 2,0 1 0,-1 5 9,1-2-3,0-1 2,1 0-5,3 4-4,-2 0 5,2 4 0,0-5-2,0-1-4,0-7 6,0 6-6,0-3-1,0 0 1,0 6 2,0-2-1,0 2 0,0 4-1,0-5 1,0 12 4,0-9-3,0 0-1,0-2 0,0-2-1,0-9 1,0 1 2,2-7-2,1 0 1,-1-2-2,1 3 0,0 2 1,2 3-1,-1-1 1,-2 2-1,3 0 4,-3-6-3,3 2-1,-3-7-4,0 2 4,0-3 4,3 0-3,1-2 1,6 0 2,3 2 4,3-2-8,-3 0 3,6 0-5,-4 0 6,1 0-3,0 0-1,2 0 0,0-2 0,-2-7 1,-3-3 0,-6 3 3,-1 1-4,-4-2-28,-4 2-59,0 2-28,0-8-158,-21-4-184</inkml:trace>
  <inkml:trace contextRef="#ctx0" brushRef="#br0" timeOffset="-202026.76">9865 15047 118,'0'0'76,"0"0"-42,0 0 24,0 0 19,0 0-21,0 0-26,-33-32 10,29 30 23,3 2-5,-1-2-4,0-1 1,0 3-6,2 0-12,0 0 4,0 0-7,0 0-7,0 0-6,0-5-7,0 5-2,0 0-5,0 0 6,0-4-4,0 2 0,0-2-4,0-1-1,0 5 8,0-3-3,0 0 2,0-3-3,0 6 4,-2 0-8,2 0 6,0 0-8,-5 0 0,3 0 1,-1 0-3,-1 0-4,-1 0-35,3 0-49,0 0-21,2 0 4,0 0-54,0-7-71</inkml:trace>
  <inkml:trace contextRef="#ctx0" brushRef="#br0" timeOffset="-201229.75">9740 14904 167,'0'0'57,"0"0"-33,0 0 34,0 0 1,0 0 2,0 0 0,-37 19 4,32-19-4,3 0-8,2 0-5,0 0-16,0 0 11,0 0-13,0 0 6,0 0-5,0 0-1,0 0-18,11-8 6,3 2 7,7-6-5,8 2 5,5-7 3,2 5-15,0 0 0,1 3-11,-3 1 6,1-5-1,-6 4-6,-6 0 2,-5 4 7,-5-4-8,-4 8 4,0-3-6,-7 1 2,2 3 0,-1-1 1,-3 1-1,0 0 5,0 0-6,0 0 5,0 0 0,0 0 1,0 0-5,-9 0-2,-13 8 0,-7 9 0,-9 8 0,-5 1 0,-3 0 0,-4 1 0,3-2 1,5-4-1,7-2 0,10-3 0,10-10 3,5 0-3,6 0 0,4-6-1,0 5 0,0-5-2,0 0 3,4 0 0,12 0 2,9 0-2,8-9 8,5-14-6,9 2-2,-1-4-1,0 4 1,-7 0 0,-10 5 4,-10 9-3,-13 0-1,-6 6 3,0 1-2,-12 0-1,-21 12 0,-13 10-1,-6 10 1,-4-5 1,8-4 0,5-1-2,12-6-1,20 2-84,11-7-147,19-11-143</inkml:trace>
  <inkml:trace contextRef="#ctx0" brushRef="#br0" timeOffset="-199564.11">16018 14633 131,'0'0'23,"0"0"16,0 0 6,0 0-7,0 0-5,0 0 9,0 0-5,31-58 2,-27 53 1,1-1-16,0 0 7,1 0 16,1-6-12,-3 6-9,-1-6-7,3 6 5,-1-2-5,1 2-5,-1-1-2,-1 6-1,0-5 6,-4 3 4,0 1 3,3-1 7,-3 1 1,0-5 6,0 4-10,0-1-1,0-2-3,0 2-3,0 0-7,0-2-5,0 1 3,0 2 4,0 3-2,0-4 3,0 2 0,0 2 3,0-3-2,0 3-1,0 0 0,0 0 1,0 0-10,0 0-2,0 0-2,0 0-1,0 0-3,0 5 1,0 13 0,-3 3 0,1-2 2,0 3-1,-2 0 1,-1-4 1,1 0 3,0 4-4,-1-4-1,1 0 1,3-1 1,1-3-1,-2 1 2,2 2 1,-2-5-4,2 5 1,0 3 0,0 2-1,0 4 5,0-3-4,0-4 0,0 6 1,0-5-2,0 4-2,0 0 1,0-2 1,0 2-2,0-5 1,0 1-1,0-8 2,0 5 0,0-3 0,0 1 1,0-2 0,0-5-1,0-2-2,0 2 2,0-4 0,0 0 0,4 2 0,3-2-1,-2 2 2,1 1-3,-1-6 0,1 3 1,-1 0-1,0 0 1,-2-2-1,0 2 1,3 4-1,-3-8 1,1 4-1,1 1-1,-1-3 1,6 0 1,-2-1 1,1-1-2,5 0 2,1 0 0,3 0-1,5-10 1,-4-3-2,4-1 0,-1 2 5,-2-5-5,-2 3-2,-2 4 2,-6-2 0,0 7 0,-2-4 1,-5 3-1,-1 2 0,-2 0 0,0-6-19,0 2-72,-9 3-84,-7 0-120,-4-2-124</inkml:trace>
  <inkml:trace contextRef="#ctx0" brushRef="#br0" timeOffset="-198611.98">16013 14962 266,'0'0'30,"0"0"5,0 0 29,0 0-19,0 0 4,0 0-7,-20-7 15,16 7-13,-3 0 1,5 0 8,0 0-5,0 0-7,2 0-12,0 0-2,0 0 0,0 0-3,0 0-2,0-5 4,0 5 6,2-14-6,15-4-13,6 1-3,4-1-3,1 0 3,4-4 0,1 4 8,0 0-5,-4 1-1,-2 6-2,-8-2 0,-2 4-1,-6 1-2,-2-2 0,0 3 1,-5 1 1,-2 6-7,-2 0 3,0 0 0,0 0 2,0 0-2,0 0-2,-6 0-2,-12 4 0,-8 6 0,-3 2-2,-2 6 2,-5 0-1,-3 5 1,2-1-1,1 3-1,5-4 1,5-3 0,7-4 0,4-2 1,3-6-1,3 2 0,5-4-1,4-4 1,0 0 0,0 0 0,0 0 0,0 0 0,0 0 2,16-5 0,13-15 0,7-1-1,1-4 2,1 1-2,3-3-1,-1 5 0,-7 4 3,-6 5-2,-10 8-1,-7 1 0,-8 1-3,-2 3 5,0 0-2,0 0 1,0 0-1,0 0 0,-18 7-1,-7 7 1,-6 6 1,-7 1-1,0 2 0,-1-1 0,2-2-1,8 0 1,5-6 0,8-2-2,6-9 5,2 3-3,8-6 0,0 0 0,0 0-2,0 0-14,0 0-77,8 0-144,9 0-198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10:08:53.1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2891 1105 197,'0'0'412,"0"0"-373,0 0 9,0 0 29,0 0-41,0 0 14,0 0-10,37-53 1,-37 40 24,0-6 13,0 0-25,-8-6 0,-11 5-5,-3-1-12,-6 7-21,3 2-2,-4 3 0,0 5-7,-2 4-1,-2 0-2,-2 0-2,0 25-1,-1 9 0,-1 7-2,-1 14 2,-1 11 0,12 8-1,4 10 1,9 9 0,9 4-1,5 7 1,0 7-2,25 7 4,9 9-4,2-1 4,4 3-1,4-4-1,-2-6 1,-3 3 0,-10-5 0,-10-11-1,-13-12 1,-6-9 0,-4-13 4,-27-8 5,-9-10 0,-9-10 16,-11-14-4,-5-10 0,-2-14 6,4-6-10,8-1-7,6-19-6,11-6-5,11 6-13,12 5-29,13 7-12,2 6-41,9 2-157,13 0-269</inkml:trace>
  <inkml:trace contextRef="#ctx0" brushRef="#br0" timeOffset="480.84">2583 3896 912,'0'0'170,"0"0"-158,0 0-8,0 0 15,-41 124-10,41-76-1,0-3-7,5-4 2,9-8-1,5-7-2,1-8 0,7-8-1,4-8-4,2-2 5,3-12 1,-5-27 1,-4-8 3,-6-6 6,-10-1 10,-11 6-7,0 6 10,-9 8 7,-16 9 3,-2 14-7,-4 7 6,2 4-21,0 0-11,5 1 2,6 10-3,7-2-2,6-9-42,5 0-85,0-29-177</inkml:trace>
  <inkml:trace contextRef="#ctx0" brushRef="#br0" timeOffset="1259.55">3474 735 503,'0'0'124,"0"0"-93,0 0-17,0 0-11,0 0 45,0 0 9,0 89-6,-6-57 4,-10-6-4,-3 4-20,-4-4-9,0 1-15,-3-4-3,-2-5 4,4-4-5,5-7 0,2-7 8,5 0-2,1 0 0,4-12-9,6-9-19,1 8-13,0-1 7,10-1 13,9 10 1,3 0-1,4 3-8,-1 2 3,3 0 1,0 7 10,5 6-2,-2-1 3,2-8 4,-2-4 1,0 0 0,3 0-12,-7-16 12,-4-6 9,-7-2 0,-5-2 4,-11-4 26,0 2 10,-11-2-1,-14 8-13,3 5-2,1 8-2,2 6-20,-1 3-11,2 0-10,0 0-36,1 7-126,8 3-244</inkml:trace>
  <inkml:trace contextRef="#ctx0" brushRef="#br0" timeOffset="1978.84">4482 2171 609,'0'0'293,"0"0"-245,0 0 4,0 0-32,0 0 45,0 0-20,145-98-33,-112 59-11,-6-2 9,-14 7-10,-5 5 0,-8 6 1,0 0-4,0 8 5,-17 2-4,-1 6 0,-1 7-4,-7 0 6,5 0 4,-8 22-3,2 12-1,1 8 1,-1 6 1,4 12 3,5-2-2,3 5 0,11-4 4,4-10-2,0-3-1,4-10-4,15-10 0,13-4 3,3-8-3,10-12 9,7-2 2,2 0 12,-2-21-9,-7 0-9,-7-4-5,-11 2-26,-8-3-94,-10 1-175,-9 0-251</inkml:trace>
  <inkml:trace contextRef="#ctx0" brushRef="#br0" timeOffset="2535.78">4404 1526 260,'0'0'90,"0"0"18,0 0-42,0 0-8,0 0 25,0 0 24,107-22-2,-56 10 1,5-6-5,1 0-3,-5-3-34,-11 7-26,-18 5-21,-11 2-6,-7 5-10,-5 2-1,0 0-32,0 0-102,-7-5-378</inkml:trace>
  <inkml:trace contextRef="#ctx0" brushRef="#br0" timeOffset="8433.49">5080 1034 312,'0'0'306,"0"0"-167,0 0 1,0 0-55,0 0-25,0 0-18,0-4-19,0 13-10,0 15-1,0 12 33,0 10 2,2 6-27,0 6-1,-2 4-4,2-2-3,-2 1-3,4-10-5,3-5-2,0-5 2,6-16-4,3-8 0,4-8-2,7-9 2,8 0-2,0-14-10,4-13-17,-5-4-25,-10-6-45,-13 0-77,-11 5-124,0 4-72</inkml:trace>
  <inkml:trace contextRef="#ctx0" brushRef="#br0" timeOffset="8598.72">5026 1409 525,'0'0'118,"0"0"-75,0 0 23,0 0 3,145-99-17,-87 78-33,0 7-19,-12 6-9,-3 8-124,-14 0-114,-11 6-149</inkml:trace>
  <inkml:trace contextRef="#ctx0" brushRef="#br0" timeOffset="9085.96">5761 2153 624,'0'0'286,"0"0"-254,0 0 19,0 0-1,36-116-8,-18 74-18,0-2-12,2 0-5,-4 6-1,-6 2 2,-7 8-6,-3 3 2,0 8 1,-7 9-5,-9 5-3,-3 3-3,-2 0-12,-1 6 4,4 9-13,5 3 10,6 1-5,7 4-26,0 3 14,14-1 17,10 0 8,7-2 4,5 1 5,0 3-1,-1-1 2,-6-1 1,-10 1-2,-13 3-3,-6 0-2,0 6 5,-12 1 9,-11 1-2,-4-6-7,3-10-64,12-7-61,4-10-36,7-4-79</inkml:trace>
  <inkml:trace contextRef="#ctx0" brushRef="#br0" timeOffset="9731.41">6210 1896 918,'0'0'88,"0"0"-70,0 0 8,0 0-26,0 0-4,0 0 4,-13 109-1,13-68 2,0-2-1,0 3 1,0-7-1,0-8 0,8-3-4,3-11 4,5-8-17,-1-2-8,3-3 11,5 0 14,-4-17 5,-1-2-1,0-10-4,-6 1 2,-4-4 2,-1 3-1,-3-2 5,-4 3-4,0 4 1,0 0-5,0 7 8,0 10-3,0 2 4,0 5-1,0 0-8,0 0-7,0 3-12,0 21 11,0 12 8,0 10 2,0-7-1,0 4 0,0-11 1,0-11-2,0-10-2,0-9 2,0-2 0,0 0 2,0-10 8,0-19-10,8-12-18,0-3 7,5 1 9,1 11-4,3 3-2,-1 9 4,-3 6 4,3 7 7,-5 7-5,3 0 0,-2 5 0,3 17 4,0 4-2,-6 3 0,0 3 4,-2-3-3,-3 2-4,-3-2 1,-1 0-2,0 1-39,0-4-80,-7-7-80,-14-4-142</inkml:trace>
  <inkml:trace contextRef="#ctx0" brushRef="#br0" timeOffset="9897.13">6255 1588 957,'0'0'29,"0"0"-26,0 0-6,0 0-57,0 0-227,0 0-107</inkml:trace>
  <inkml:trace contextRef="#ctx0" brushRef="#br0" timeOffset="10457.34">6622 1273 726,'0'0'216,"0"0"-212,0 0-4,0 0-10,0 0 1,0 0 9,-27 30 16,7-18-14,-2-2 19,2-5-15,3-4 9,5-1-9,0 0 5,6 0-6,4 0 3,2 0-1,0-12-7,0-2 0,4-2-7,16-2 7,5 2 2,2 2 0,4 2-2,-2 4 0,-5 6-1,-2 2-2,-5 0-6,-5 14 2,-1 10-7,-3 8 5,-6 4 8,-2 7-2,0 1 3,-14-3 5,-13 5 0,-2-3-2,-4-5 7,2-5-5,4-10-1,7-9-2,6-10 2,6-4 0,3 0 4,5-15-8,0-6-14,0 1 7,11 3 7,6 10 2,4 5 0,4 2-2,-1 0-1,1 14 1,0 4-2,-5 5 0,2-2 1,-3 5-2,-3 2-84,0-1-115,-1-1-103</inkml:trace>
  <inkml:trace contextRef="#ctx0" brushRef="#br0" timeOffset="10756.93">7023 1630 733,'0'0'247,"0"0"-184,0 0-17,0 0-32,0 0-11,0 0 5,0 121 14,5-53 12,-5 8-9,0 12-9,0-2-6,0-3 3,2-15-11,4-20 2,8-11-3,1-16-1,4-7 2,7-8-2,6-6-9,4 0-30,3-22-39,-6-9-83,-12-5-210</inkml:trace>
  <inkml:trace contextRef="#ctx0" brushRef="#br0" timeOffset="10930.34">7048 2023 114,'0'0'891,"0"0"-871,0 0-14,0 0-4,167-76 5,-109 59-7,-12 4-98,-14 9-113,-24 4-81,-8 0-108</inkml:trace>
  <inkml:trace contextRef="#ctx0" brushRef="#br0" timeOffset="11254.2">5775 2755 577,'0'0'10,"0"0"-10,181 20 95,-53-20 39,29-6-14,17-25-43,6-1-19,-1-1-2,-16 1-8,-22 8-2,-25 6-15,-37 4-28,-34 5-3,-24 6-30,-18 3-44,-3 0 7,-9 0-26,-26 5-151,-13 9-151</inkml:trace>
  <inkml:trace contextRef="#ctx0" brushRef="#br0" timeOffset="11567.48">6675 2938 845,'0'0'190,"0"0"-190,0 0 4,0 108-1,0-46 28,0 8-9,0 8-10,0-3 7,0-10-1,0-8-6,0-15 19,1-14-25,10-5 7,6-9-10,8-7-2,3-7 1,8 0 2,5-16-4,-3-14-33,-5 0-70,-12 1-130,-15-1-178</inkml:trace>
  <inkml:trace contextRef="#ctx0" brushRef="#br0" timeOffset="11727.07">6555 3421 1067,'0'0'61,"0"0"-61,0 0 0,136-129-1,-51 77-11,-5-3-177,-6 4-331</inkml:trace>
  <inkml:trace contextRef="#ctx0" brushRef="#br0" timeOffset="12334.16">8104 2212 840,'0'0'40,"0"0"-5,0 0-1,0 0-20,-121 37 1,89-2-9,2 7-3,4-2 3,8 3-1,9-4 0,9-5-5,0-3-2,9-10-3,15-11 2,6-10-7,5 0 0,1-21 10,-1-12-16,-6-7-30,-6-4 10,-12-2 14,-9-14 22,-2-6 6,0-11 1,-10 0 10,-2 8 28,0 19 6,4 21 13,0 20 18,7 7-15,-1 2-29,2 0-38,0 28-3,0 18-10,0 19 13,11 10 2,2 2 1,5-7-2,2-8 0,0-6-1,-2-6 0,-3-10-44,1-12-65,-4-12-73,3-13-39,-4-3-157</inkml:trace>
  <inkml:trace contextRef="#ctx0" brushRef="#br0" timeOffset="12582.37">8419 1981 1082,'0'0'55,"0"0"-39,0 0-9,8 120 7,-2-44 7,-1 4-11,3-3-5,-1-9 9,7-14-9,2-12 2,5-14-4,0-12 0,6-10 6,4-6-8,3 0-1,4-23-26,-4-9-57,-13-5-130,-13 2-224</inkml:trace>
  <inkml:trace contextRef="#ctx0" brushRef="#br0" timeOffset="12709.24">8427 2342 998,'0'0'36,"0"0"-31,117-88-3,-42 46-2,-1-6-182,-20-1-428</inkml:trace>
  <inkml:trace contextRef="#ctx0" brushRef="#br0" timeOffset="46433.78">195 1632 60,'0'0'93,"0"0"-21,0 0 8,0 0-14,0 0 12,0 0-19,0 0-11,-2-12-8,2 12-1,0-2-7,0 2 4,0 0 2,-2-5 6,2 5-1,0 0-1,0 0 5,0 0-15,-4 0 0,2 0-10,2 0-6,0 0-5,0 0-11,0 7 0,0 12 0,4 8 27,11 7 6,2 0-17,2 0 8,-3 3-7,-1-5-6,-4 0 2,-2-6-2,0-3-6,-2-4-1,-3-3-2,3-4 1,-5-6-2,0-1-1,0-5-16,1 0-58,-3 0-40,0 0-28,0-11-22,-5-13-250</inkml:trace>
  <inkml:trace contextRef="#ctx0" brushRef="#br0" timeOffset="46818.01">127 1598 214,'0'0'124,"0"0"4,0 0-9,0 0-49,0 0 6,0 0-6,-26-10-3,26 10-10,0 0-20,0 0-6,0-7-8,5-2 13,13-8-4,10-6 3,7 0-11,-2-1-7,-6 6-14,-3 4-3,-6 2 0,0 2 0,-5 5-9,-4 2-63,-5 3-43,1 0-110,-5 0-36,0 15 25</inkml:trace>
  <inkml:trace contextRef="#ctx0" brushRef="#br0" timeOffset="47093.05">261 1787 268,'0'0'152,"0"0"-72,0 0 12,0 0-35,0 0-7,0 0-2,19 0 30,8-10 37,2-11-52,-1-4-26,7-1-21,-6-1-8,0 5-8,-8 5-44,-5 10-103,-5 5-101,-4 2-70</inkml:trace>
  <inkml:trace contextRef="#ctx0" brushRef="#br0" timeOffset="47306.11">376 2017 307,'0'0'106,"0"0"-37,0 0 34,0 0-4,0 0-11,0 0-46,149-82-34,-113 64-8,-4 2-138,-4-2-225</inkml:trace>
  <inkml:trace contextRef="#ctx0" brushRef="#br0" timeOffset="47594.88">602 1543 742,'0'0'56,"0"0"-56,0 0-6,0 0 6,0 0 33,73 116 5,-48-77 30,-2-6-5,0-9-1,-3-6-28,-3-9-2,-6-4-4,-1-3-7,-4-2-7,1 0 11,2-21 13,-2-14-5,-1-13-27,-6-3-6,0 3-16,0 8-38,0 5-78,0 16-118,0 4-89</inkml:trace>
  <inkml:trace contextRef="#ctx0" brushRef="#br0" timeOffset="48577.75">1035 1431 462,'0'0'187,"0"0"-49,0 0-56,0 0-42,0 0-31,0 0-9,-48 53-6,29-19 6,5-2 1,7-2 2,4-4-3,3-5-4,0-4-1,0-5-3,16-6 8,6-6 6,-2 0 1,4-23-7,-5-3 6,-6-3-5,-9 0 1,-1-3 3,-3 8 2,0 6 13,0 7 25,0 6 2,0 5 1,0 0-15,0 0-30,0 0-3,0 15-16,0 9 10,0 2 5,9-1 1,8-6-1,8-5 0,-1-4 2,3-10 1,1 0 0,0-6 0,-1-22-4,-3-6-5,-8-4 4,-11-5-2,-5-3 4,0-6 1,-16 4-4,-6 2 2,-3 6-2,0 12 4,2 6 2,4 6-2,5 8-2,3 1-6,6 7 6,2 0 1,3 0-4,0 12-15,0 20 7,0 9 9,2 5-1,13 0 5,8-1 3,-1-1-2,3-11 4,4-5 1,-3-11-3,3-13 9,-2-4-9,-3 0 9,3-14-4,-4-12-8,-8-4 0,-3-1-3,-8-1 0,-4 2 3,0 5 2,0 10 0,0 5-2,-2 8 8,2 2 6,0 0-14,0 0-4,0 4-15,0 12 10,0 5 9,6-4 0,12 1 2,0-5-1,2-6 4,0-3-1,0-4-1,0 0-3,-5-8 0,-1-16-9,-7-3 5,-5-2 2,-2-5 2,0 2 2,0 6 2,-4 5 8,-1 12 16,1 5-1,4 4-5,0 0-22,0 0-7,0 22-8,0-2 15,9 6 0,4-4-1,1-6 1,-1 4-2,3-5-25,-6-6-49,3-4-117,-4-5-89,-4 0-97</inkml:trace>
  <inkml:trace contextRef="#ctx0" brushRef="#br0" timeOffset="49507.88">1794 1020 731,'0'0'47,"0"0"84,0 0-81,0 0-48,0 0-2,0 0-1,-52 67 1,44-35 0,-2-3-4,6 0 4,4-5 1,0-6-1,0-6-8,12-10-12,3-2-43,5 0 15,-3-2 33,0-18 3,-7-6 12,-5 0 1,-5-2 5,0 7 18,0 6 28,-3 5 5,-1 8 1,4 2-19,-2 0-15,2 0-24,0 0-13,0 0-2,0 7 7,9 4 8,7-3 1,8-2 2,0-6 3,3 0-2,4 0-4,-4-23-3,-2-3-7,-3-6-3,-13 0-4,0-5 14,-9-4-6,0-1 9,-9-4 0,-18 0 0,-4 3 2,4 8 2,-2 3-4,-1 9-3,7 7-3,3 5 5,6 8-3,7 2 4,3 1 7,2 0-7,2 0 0,0 1-45,0 20 36,0 4 9,13 4-1,7 0-1,5 1 2,6-1 3,5 0-2,-1-2 4,1-5 16,-2-2-12,-5-6-5,-5-4-4,-2-8 7,-3-2-3,-2 0 6,-1 0 0,-1-16-3,-3-5 2,-4 2-3,-3-1 1,-5 1-7,2 0 14,-2 7-5,0 0 3,0 6-3,0 0-6,0 6-1,0 0-2,0 0-2,0 0-6,0 0-9,0 0-8,0 12 18,0 5 7,0 2 2,0-3-1,8-2-1,4-2 0,-1-3 0,3-4 0,-1-5 5,7 0 1,0-2 9,4-18 3,1-4-2,-2 0-8,-4 4-4,-9 8-3,-8 2-1,-2 3-20,0 5-55,-18 2-187,-12 0-241</inkml:trace>
  <inkml:trace contextRef="#ctx0" brushRef="#br0" timeOffset="49674.94">2001 749 688,'0'0'174,"0"0"-96,0 0-13,0 0-43,0 0-11,84-106-3,-48 64-7,-9 1-1,-9 0-116,-11-1-264</inkml:trace>
  <inkml:trace contextRef="#ctx0" brushRef="#br0" timeOffset="56219.69">3557 746 143,'0'0'104,"0"0"-38,0 0-17,0 0 8,0 0-11,0 0-4,0 0-14,0 0-7,-7 0-3,5 0 2,2 0 0,-4 0-2,4 0-1,-1 0 1,-1 0-4,-2 0-2,0 0 3,1 0 0,1 0 0,0 1-3,0 1 5,-3 1-5,2-2-4,1 4-3,-2-2 3,-3 4 0,3-2-4,2 2 0,-2-2-1,1 3 0,0-3 0,-1 2 2,2-4-4,0 1-1,0 0 6,2-1-6,-3 4 1,1-3 1,2 4 1,-2-4-1,2 2-2,0 4 6,0-3-6,-2 0 0,0-2 2,0 0-1,2 1-1,0-2 2,0 2 1,0 2-1,-3 2-1,3 0-1,0 4 1,0-2-1,0-4 1,-3 2-1,3-1 0,-2-4 1,2 1-1,0 0 0,0-1 0,0-4 1,0 3 2,-2 0-3,2 1 0,-2-2 2,0 4-1,-4-4 0,5 6 0,-3-2 0,-1 1 2,4-1-2,-3-3 0,2-3-1,-2 4 1,0-1 2,-1-3-1,1 6 1,2-1 0,-3-1-3,-2 2 6,-2-1-5,3 2-1,-6-2 0,4-1 1,3 0-1,1-5 1,0 2 0,-1-2 5,3 0-5,-3 0 7,0 0-4,1 0 0,-2 2 0,-1-2-2,0 0 13,0 0-2,3 0-8,0 0 5,-5 0-7,4 0 2,0 0-3,-1 0 0,4 0 1,-2-2 3,-1-5 3,2 0 2,2-1-7,-1-2-4,2 1 1,0 2 4,0-2-5,0 4-8,0-4-4,0 0 12,0-1 3,0-3 3,3 0-4,5 3 1,-2 1-1,-2 1-2,3 4 1,-2 1-1,-1-2 0,1 1 0,1 2-3,1 1 2,0-1 1,2 2 0,-5 0 0,4-2 0,0-3 1,1 0 0,-3-2 0,1 7-1,-1 0 0,-1 0-1,2 0-3,-1 0-2,0 0 6,4 0 0,-1 0 0,-2 0 0,1 0 0,4 0-1,-3 0 0,-1 4 1,0-1 1,-2 0 0,3-3-1,-4 0 3,8 2-2,-2-2 1,-3 0-1,4 0 0,-1 0-1,0 0 2,3 0 0,-4 0-2,4-5-3,-1-6 3,1 5 2,-3 0-2,0-2 1,-3 5-1,2-6 2,-1 3 2,-3 2-2,2-4 2,-4 2 2,2-2-5,-1-2 8,-3-2 0,0 2 1,0-2 0,-2 0 1,4 4-1,-4 0 3,0-2-5,0 4 6,0-4 7,0 4-4,-2-2-7,-4-2 1,-5-1 3,-1 4-7,2-3 6,1 2-6,1 6 1,4-3 0,2 5-8,0 0-4,-5 0 1,1 0-2,-6 0-70,8 0-83,-1 0-205</inkml:trace>
  <inkml:trace contextRef="#ctx0" brushRef="#br0" timeOffset="63649.63">13980 1020 98,'0'0'116,"0"0"-78,0 0 34,0 0 10,0 0-3,0 0-11,0 0 0,0 0 11,0-18 1,0 17-8,0 1-7,0 0-18,0-3-8,0 3-2,0 0-6,0 0-2,0 0-8,0 0-7,0 0-6,0 0-3,0 0-5,0 0 0,0 10-3,0 9 3,0 6 4,5 8 11,1 4-3,4 0-4,-4 3-3,1 2 1,1-4-2,2-2 5,-1-2-9,-3-6 1,1-2 0,-2-3 0,-3-8-1,0 0 1,-2-4 4,0-2-3,0-4-2,0-2 0,0-2 3,0-1-1,0 0 4,0 0-5,0 0 1,0 0-1,0 0 5,0 0-6,0 0 1,0 0-3,0 0 1,7 0-7,6 0-2,9 0 10,16 0 0,7 0 1,6 0 8,2-9-4,-3-4 4,-6 3 7,-14 5-7,-9-2-3,-10 4-4,-6 3 0,-5 0-2,0 0-5,0 0-24,0 0-54,0 0-147,0 0-194</inkml:trace>
  <inkml:trace contextRef="#ctx0" brushRef="#br0" timeOffset="78205.05">14736 830 185,'0'0'136,"0"0"-55,0 0-8,0 0-29,0 0-10,0 0 2,0 0 6,-11-6 5,8 6 13,1 0-3,0 0-2,-2 0 3,4 0-16,-3 0-8,3 0 6,0 0-10,0 0-6,0 0-12,0 0-3,0 0-9,0 0-10,5 0 0,22 4 10,12 2 1,7-6 6,5 0 13,2 0 5,3 0 5,-2-12-9,-7 2-6,-12 0-9,-13 6-6,-10 4-52,-10 0-81,-2 0-97,-12 0-181</inkml:trace>
  <inkml:trace contextRef="#ctx0" brushRef="#br0" timeOffset="78971.25">14725 906 59,'0'0'109,"0"0"-40,0 0-6,0 0-6,0 0-19,0 0 4,5-8 6,-5 6 19,0 2 5,0 0-2,0 0-3,0 0-4,0 0 5,0 0-15,0-2-16,0 2-3,0-2 5,0 2-7,0 0-1,0 0-15,0-2 2,0-2-9,0-2-3,0 3-6,0-2 5,0 3 1,0 2 7,0 0 4,0 0-1,0 0 0,0 0-6,0 0-8,0 0-2,0 7-10,0 26 7,6 19 3,3 16 8,3 11 3,-4 6 3,-1-2-3,-3-1-6,0 0 0,-4-5 1,2-3-3,-2-7-1,0 0-1,0-4 1,0-3-2,-6 0 2,-7-4-1,-2-4 0,1-12 2,0-12-6,8-9-4,3-14 7,3-5 3,0 0-3,0 0 2,0 0-2,0-2 0,19-8-4,9 5 3,12-2-1,5 2 1,2 2 1,2-3 0,-5 6-3,-4 0-33,-1 0-55,-6 0-113,-6-11-204</inkml:trace>
  <inkml:trace contextRef="#ctx0" brushRef="#br0" timeOffset="79600.47">15804 1052 456,'0'0'219,"0"0"-178,0 0 83,0 0-15,0 0-57,0 0-21,-38-73-13,23 68 16,-1 5 16,-2 0-22,0 0-7,-2 0-12,2 0 4,5 16-8,0 7-4,3 8 0,2 12-2,1 6 2,5 4 1,2 1-2,0-1 5,0-5-4,0-7 1,0-3 0,7-5-2,1-4 2,-1-3 0,2-3-4,-4-5-5,-1-4-31,-2 0-56,-1-2-58,-1-3-67,0-6-76</inkml:trace>
  <inkml:trace contextRef="#ctx0" brushRef="#br0" timeOffset="79774.54">15440 1550 673,'0'0'106,"0"0"-84,0 0 112,0 0-88,77-127-40,-15 97-6,7 0 0,-2 2-3,-10 6-89,-5 2-106,-14-2-145</inkml:trace>
  <inkml:trace contextRef="#ctx0" brushRef="#br0" timeOffset="80061.44">16080 1020 819,'0'0'69,"0"0"-46,0 0 83,0 0-58,0 0-44,0 0-4,-40 14-3,28 25 3,0 15 22,-4 6 20,3 2-1,2 4-8,1-5-13,8-3-7,2-8-9,0-11-1,2-5-1,19-10-2,3-4-20,3-13-50,4-7-65,-2 0-136,0-14-183</inkml:trace>
  <inkml:trace contextRef="#ctx0" brushRef="#br0" timeOffset="80345.03">16310 1085 842,'0'0'121,"0"0"-104,0 0 15,0 0-19,0 0-13,0 0 0,-14 118 10,14-64 5,4 6 11,-4-8 10,6-2-19,-2-6 0,3-8-9,3-7-2,6-11-6,2-7 2,5-8-2,10-3-26,-2 0-39,0-10-59,-6-12-139,-15-4-125</inkml:trace>
  <inkml:trace contextRef="#ctx0" brushRef="#br0" timeOffset="80494.69">16323 1407 855,'0'0'64,"0"0"-58,0 0 14,0 0-20,125-74-45,-68 48-141,-5 3-41,-14 0-192</inkml:trace>
  <inkml:trace contextRef="#ctx0" brushRef="#br0" timeOffset="80762.55">16624 1122 733,'0'0'142,"0"0"-138,0 0 16,0 0-10,134-23-7,-83 29-3,-4 18 0,-9 10 0,-9 4 1,-11 6 18,-14 7 9,-4-5 10,0 0 3,-16-3 3,-3-4-8,1-10-13,2-7-14,6-8-5,9-10-4,1-4-16,0 0-88,0-1-113,0-23-47</inkml:trace>
  <inkml:trace contextRef="#ctx0" brushRef="#br0" timeOffset="81198.61">16780 866 768,'0'0'174,"0"0"-174,0 0 0,134-44 11,-67 36 3,4 4-13,-7 2 4,-5 2-5,-19 0-1,-11 0-3,-15 2-5,-5 7 2,-6 2 7,-1 7 4,2 4 19,-2 10 5,0 14 7,4 11-8,3 11-9,4 14-3,7 8 4,0 7-3,5-5-2,-7 2-3,-7-9 1,-11-2 12,0-6-3,-9-13 0,-20-8 23,-9-8-25,-4-8 6,2-8 0,-3-11-15,6-9-2,-1-12-3,2 0-3,4-7-2,7-18-26,6-1-40,15-9-95,4-8-225</inkml:trace>
  <inkml:trace contextRef="#ctx0" brushRef="#br0" timeOffset="81485.29">17810 1323 943,'0'0'15,"0"0"-6,0 0 59,134 0-6,-88-4-39,-3-5-13,-7 2-7,-9 0 0,-6-2-3,-9 6-55,-5-2-74,-7 5-159,0 0-114</inkml:trace>
  <inkml:trace contextRef="#ctx0" brushRef="#br0" timeOffset="81671.33">17868 1604 607,'0'0'311,"0"0"-299,0 0 67,149-3 28,-95-6-55,-10 3-40,-6 1-12,-13 5-7,-9 0-97,-12 0-148,-4 0-148</inkml:trace>
  <inkml:trace contextRef="#ctx0" brushRef="#br0" timeOffset="88203.74">19424 848 476,'0'0'156,"0"0"-138,0 0 6,0 0 67,0 0-35,0 0-15,0 0 22,0 0 3,0 0 7,0 0-15,0 0-2,0 0-12,-2-2-14,-16-6-20,0 0-5,-5 0-1,4 0-2,-4 4-1,-1 2 4,1 2-5,0 0 1,0 0-2,3 2 1,-3 14-1,6 12-3,-1 6 3,2 13-1,8 11 2,0 9 0,8 14 1,0 7 8,0 13-2,5 8 8,6 7-3,0 9-8,-1 5 3,5-8-4,-2-8 3,-4-22-1,-2-24 4,-7-18 9,0-18-1,0-8 5,-16-6 3,-13-4 3,-5-4-9,-11-8-4,1-2-5,-2 0-4,6-8-5,6-6-1,14-1-40,14 6-33,6-5-57,9 6-318</inkml:trace>
  <inkml:trace contextRef="#ctx0" brushRef="#br0" timeOffset="88720.28">19215 2900 193,'0'0'841,"0"0"-819,0 0 28,0 0 36,0 0-72,0 0-11,-56 72-1,49-26 0,5 2-1,2-1-1,0-10 0,11-7-1,11-8 1,7-12-4,7-10-1,2 0 5,2-28 4,-3-10 3,-8-10-2,-8 0-4,-15 2 5,-6 4 5,-3 6 10,-21 10 12,-5 9-4,-2 7-18,-2 8-8,-1 2-3,8 0 0,6 0-35,11 0-79,4 0-316</inkml:trace>
  <inkml:trace contextRef="#ctx0" brushRef="#br0" timeOffset="89561.1">19843 435 160,'0'0'450,"0"0"-321,0 0-15,0 0-41,0 0-63,0 0-10,0-2-5,0 22 5,0 6 53,-7 2-4,-1-1-8,-8 4 6,-7 3-11,-4-2-21,-1 1 3,1-9-11,3-6-6,1-7 4,6-4 3,1-5-8,3-2 9,1 0-2,6-11-7,6-5-3,0 1-7,0-5-6,0 5 9,16 6-13,5 0 6,6 8-24,7-2 25,3 3-5,2 0-5,-2-1 17,-3 1 5,-5-3-3,-7 3-3,-4 0 6,-9-2-1,-2-1 2,-5-4 12,-2-1 26,0-8 38,0-6-22,0-4-44,-9-4-1,-3-3-1,0 8-7,5 5-1,-3 7-5,0 13-36,-1 9-131,-1 17-354</inkml:trace>
  <inkml:trace contextRef="#ctx0" brushRef="#br0" timeOffset="90842.96">20034 1743 656,'0'0'8,"0"0"3,0 0 39,0 0-15,0 0-7,0 0 1,15 51 2,3-51 4,3 0 2,6 0-3,2-7-2,6-17-12,1-5-1,-2-3-10,-8-4-1,-8-3-2,-9 6 1,-7 1-2,-2 8 2,0 7 1,-5 10-2,-14 2 6,-1 4-4,-7 1-8,-2 0-1,-2 15 1,-5 19 3,5 10-3,4 7 1,3 7 4,11 2 7,3 3 1,10-3 0,0-4-2,7-6-1,23-12 7,9-12-2,15-14 26,9-12-9,8 0-7,2-15 3,-3-14-8,-12 0-9,-16 3-9,-16 9-2,-11 0-2,-9 0-33,-6 2-34,-6 1-108,-25-1-339</inkml:trace>
  <inkml:trace contextRef="#ctx0" brushRef="#br0" timeOffset="91264.65">19998 1281 521,'0'0'45,"0"0"37,0 0-7,0 0-54,0 0 20,0 0 31,0 0 13,155-8-34,-112-2 1,-4-1-6,-7-2-28,-9 3-9,-5 2-9,-8 2-17,-1 2-75,-5 4-144,-2 0-148</inkml:trace>
  <inkml:trace contextRef="#ctx0" brushRef="#br0" timeOffset="91765.4">20530 1325 575,'0'0'173,"0"0"-142,0 0 92,0 0-35,0 0-63,0 0-3,98-92-3,-78 60 3,-5-6-4,1 4 13,-7 2-12,-7 8-12,-2 6-3,0 4 0,0 7-4,-6 3-14,-13 4-2,0 0-22,-1 0 0,1 7-13,3 7 20,11-2-9,5 3 5,0 4-9,0 1 12,17-2 24,8 2 8,2-2 3,-1 3 0,1 0 6,-4 2 1,-3 2 2,-5-1 5,-9 2-6,-6-2-8,0 0 6,-1 0 0,-22 0 2,1-6-4,2-1-7,2-10-48,7-5-27,-1-2-27,10 0-53,2-15-87</inkml:trace>
  <inkml:trace contextRef="#ctx0" brushRef="#br0" timeOffset="92073.78">20944 956 780,'0'0'252,"0"0"-236,0 0 39,0 0-27,0 0-25,0 0-3,0 0 19,25 149 9,-22-95-4,5-2 9,-3-6-21,2-5-4,3-12 1,1-2-1,0-10-3,2-8-4,3-4 0,4-5 1,6 0-4,-1-8-6,2-15-32,-2-6-49,-11-3-97,-12 2-139,-2 2-57</inkml:trace>
  <inkml:trace contextRef="#ctx0" brushRef="#br0" timeOffset="92238.81">20960 1194 852,'0'0'77,"0"0"-33,0 0 26,118-79-25,-64 51-20,-6 5-21,-10 3 4,-11 6-8,-13 4-53,-14 6-145,-7 3-86</inkml:trace>
  <inkml:trace contextRef="#ctx0" brushRef="#br0" timeOffset="96047.22">21986 1456 496,'0'0'307,"0"0"-280,0 0 61,0 0 4,0 0-63,0 0-16,-5-80 9,-4 73 4,0 6 1,-2 1-1,-1 0 5,2 0-15,-4 9-10,-3 19-4,-2 15 1,4 11-1,3 6 1,10 2 2,2-4 2,0-4 4,0-6-4,14-6 2,-3 1-3,-2-2-4,-2-4-2,-3-1 1,-1-5 0,-3-4-2,0-3-4,0-2-35,0-3-88,-12-2-112,-3-7-97</inkml:trace>
  <inkml:trace contextRef="#ctx0" brushRef="#br0" timeOffset="96199.18">21698 2025 800,'0'0'116,"0"0"-95,0 0 28,0 0-49,157-139-3,-91 102-38,-4-3-138,1 1 24,-10 0-123</inkml:trace>
  <inkml:trace contextRef="#ctx0" brushRef="#br0" timeOffset="96424.93">22291 1438 697,'0'0'241,"0"0"-171,0 0 41,0 0-52,0 0-56,0 0-1,-36 100-1,27-37 10,2-2 1,5 6 3,2-5-5,0-6-9,0-2 3,0-6-4,9-9-26,3-8-57,-3-7-100,5-21-67,5-3-113</inkml:trace>
  <inkml:trace contextRef="#ctx0" brushRef="#br0" timeOffset="96671.39">22468 1480 975,'0'0'83,"0"0"-59,0 0 17,0 0-38,0 0 11,-6 158 8,6-100-4,0-2-7,14-7 7,1-8-10,5-9-4,3-5-1,-1-14-6,0-4-1,-2-5-44,1-4-31,-4-2-45,-8-25-141,-9-4-128</inkml:trace>
  <inkml:trace contextRef="#ctx0" brushRef="#br0" timeOffset="96792.57">22418 1744 582,'0'0'26,"0"0"-26,0 0-12,0 0-79,118-59-88,-76 33-147</inkml:trace>
  <inkml:trace contextRef="#ctx0" brushRef="#br0" timeOffset="97006.53">22717 1474 602,'0'0'163,"0"0"-92,0 0-1,0 0-25,0 0-19,0 0 21,110 122-5,-89-70-15,-13 2 3,-4 2-14,-4-1-12,-4-4 2,-15-2-6,-3-13 0,3-9-59,4-8-58,9-19-153,6 0-110</inkml:trace>
  <inkml:trace contextRef="#ctx0" brushRef="#br0" timeOffset="97465.53">23325 1494 982,'0'0'107,"0"0"-96,-120 32 40,89 4-15,6 10-27,4 5-5,13-4-4,4-2-2,4-9 2,0-9 0,12-6-1,11-9-19,6-10-11,2-2 20,5-4-1,-3-20 9,-6-6-14,-5-6 1,-10-13-6,-5-7 16,-5-10-12,-2-7 5,0 1 13,0 2 5,0 11 20,-2 20-7,0 20 23,-4 10 3,4 9 3,0 0-40,2 9-7,0 24-11,0 17 11,0 10 6,4 7-5,12-1 4,2 4 3,0-4-1,0-1-7,-6-5-1,3-12-34,-4-6-64,6-16-44,-1-22-118,2-4-139</inkml:trace>
  <inkml:trace contextRef="#ctx0" brushRef="#br0" timeOffset="97715.37">23755 1335 1029,'0'0'96,"0"0"-89,0 0-7,0 121 33,0-49-15,0 1-8,2-6 4,9-9 6,3-9-9,1-15-8,6-8 1,3-9 3,5-10-2,7-7 0,6 0-5,1-14-18,-1-17-68,-9-6-85,-15-7-281</inkml:trace>
  <inkml:trace contextRef="#ctx0" brushRef="#br0" timeOffset="97842.62">23715 1639 960,'0'0'98,"0"0"-98,0 0-2,200-130-117,-99 69-372</inkml:trace>
  <inkml:trace contextRef="#ctx0" brushRef="#br0" timeOffset="114146.88">3983 5081 138,'0'0'169,"0"0"-102,0 0 18,0 0-6,0 0-20,0 0 13,0 0 14,-2-42-7,-4 37-13,4 2-23,0 1-5,0-2-7,2 4-8,-3 0 3,3 0-6,0 0-8,0 12-6,0 17-1,0 9 9,0 8 8,0 7-6,0 0 4,0-5 0,3 2-12,-3-6-1,0-1-1,0-8 3,0-5-6,0-6-1,0-6 1,0-4 2,-4-5-4,2-4 3,2 0-3,0-5 5,0 2-4,0-1 0,0 1 0,0 0-2,0-2 0,6 0 0,19 0 1,15 0 0,7-12 1,7-4 0,4 1-2,-4-5-3,-2 9-58,-5 3-86,-11 2-201</inkml:trace>
  <inkml:trace contextRef="#ctx0" brushRef="#br0" timeOffset="114613.53">4825 4722 340,'0'0'142,"0"0"11,0 0-33,0 0-45,0 0-26,0 0-28,5-8-10,21 8 4,10-2 13,11-2 13,4-6 11,1-4-4,1-2-16,-8-2-19,-10 6-7,-12 6-6,-15 6-10,-8 0-98,0 6-87,-18 18-18,-20 6-130</inkml:trace>
  <inkml:trace contextRef="#ctx0" brushRef="#br0" timeOffset="115060.84">4816 4782 352,'0'0'172,"0"0"-78,0 0 14,0 0-56,0 0-18,0 0-4,-2-2-12,2 10-7,0 16 36,0 10 9,0 12-1,0 12-5,2 12-3,5 14-10,0 6-1,2 4-3,-1 0-11,1 3-6,-2-3-2,-2-1-5,-5-2-4,0-6 3,0-7 1,0-10-3,-9-8 1,-3-9-4,2-5 4,0-9-4,6-11-2,2-12 3,2-7-1,0-2-1,0-3-1,0-2 0,18 0 6,11 0 7,8 0-3,5-7-7,4-5 0,3 3-4,2-8-40,0-6-103,-1-20-358</inkml:trace>
  <inkml:trace contextRef="#ctx0" brushRef="#br0" timeOffset="115638.62">5621 5302 773,'0'0'92,"0"0"-66,0 0 68,80-149-50,-41 100-32,-6-2-5,-4 3-2,-12 5-4,-8 8 2,-9 11 7,0 7-6,-17 10-4,-11 5 0,0 2 0,-1 0 0,4 7 0,7 4-2,11 3-6,7 0-13,0 4 5,12 2 10,17-2 5,7 3 1,1 6 1,-1 1-1,-9 6 0,-9 1 0,-10 3 0,-8 3-3,0-2-6,-15-2 4,-3-11-55,3-7-64,7-14-11,8-5-71,0-5-127</inkml:trace>
  <inkml:trace contextRef="#ctx0" brushRef="#br0" timeOffset="116216.94">6118 4907 684,'0'0'97,"0"0"-34,0 0 64,0 0-111,0 0-14,0 0 0,-13 68 0,13-35 3,0 0 5,0-1-5,0-1-3,7-4-1,10-3 0,3-9 0,1-6 1,0-9 4,4 0 1,-2-6-1,1-17 0,-6 0-1,-2-5-1,-6-4 0,-5-1-3,-3 2 1,-2-3 3,0 6-4,0 8 1,0 8 0,0 7 1,0 5 10,0 0-13,0 12-12,0 21 12,7 6 7,-3 2 7,1 1-4,-1-9-5,1-6-3,-3-8 6,3-12-7,-3-2 2,-2-5 0,4-12 5,3-17-8,2-13-11,5 2 1,-2 6 6,5 8-2,-3 8 6,5 7-2,-2 10 1,4 1 0,3 0 1,-5 18 0,4 6 8,-5 5 0,-5 4-6,1 1 2,-9 6-4,-3 0 0,-2 1-40,0-4-86,-24-3-153,-2-8-73</inkml:trace>
  <inkml:trace contextRef="#ctx0" brushRef="#br0" timeOffset="116383.56">6184 4652 954,'0'0'27,"0"0"-19,0 0-8,0 0-161,0 0-94</inkml:trace>
  <inkml:trace contextRef="#ctx0" brushRef="#br0" timeOffset="116907.01">6689 4393 905,'0'0'43,"0"0"-34,0 0 12,0 0-14,0 0-5,0 0 2,-81 56-3,68-49 1,2-5 6,3-2 7,3 0 9,-2-5-6,3-13-7,1-1-8,3-4-1,0 4-4,7 0 2,11 3-2,2 5 1,2 4-1,5 5 0,-3 2-4,1 0 3,-3 16-8,-8 10 7,1 6 3,-10 5 2,-5 0 1,0 0 5,0-2 0,-23-2 1,-6-1-4,-4-2 2,-2-8 0,5-7-3,6-4-2,6-11 3,9 0 4,7 0 1,2-11 3,0-4-2,0 4 1,13-2-1,5 6 0,2 4-3,5 3 0,-3 0-5,2 2 2,1 14-3,-3 8-2,1 4-6,-6 4-90,-2-4-118,-1-10-176</inkml:trace>
  <inkml:trace contextRef="#ctx0" brushRef="#br0" timeOffset="117154.48">7021 4598 846,'0'0'139,"0"0"-66,0 0-26,0 0-34,0 0 26,7 163-6,-7-91-9,0 2 4,2-2-10,0-10-7,4-14-7,8-10 0,4-15 0,6-11 3,3-12-7,10 0 0,7-29-2,-4-7-57,-5-6-70,-17 2-179,-18 1-223</inkml:trace>
  <inkml:trace contextRef="#ctx0" brushRef="#br0" timeOffset="117307.23">7065 4909 671,'0'0'226,"0"0"-166,0 0-1,0 0-40,177-93-8,-115 68-11,-7 4-17,-16 5-87,-21 5-118,-18 10-97</inkml:trace>
  <inkml:trace contextRef="#ctx0" brushRef="#br0" timeOffset="117619.18">5975 5615 487,'0'0'27,"0"0"72,137 14 45,-31-14-20,26-12-25,20-14-17,6-5-11,-2-4-17,-11 2-25,-20 3-11,-27 9-13,-34 4-5,-31 9-5,-27 6-29,-6 2-83,-37 4-88,-21 14-43,-6 6-144</inkml:trace>
  <inkml:trace contextRef="#ctx0" brushRef="#br0" timeOffset="117919.76">6642 5770 740,'0'0'107,"0"0"-81,0 0 85,16 116-38,-8-63-32,-3 7-10,-3-2-13,-2-4-3,0-6-4,0-7 7,0-12-6,2-2-5,3-8 3,4-7-4,4-7-3,7-5 1,12 0 3,3-4-6,3-14-1,-5-3-9,-10 1-73,-10-1-61,-8 1-155,-5 0-60</inkml:trace>
  <inkml:trace contextRef="#ctx0" brushRef="#br0" timeOffset="118070.57">6575 6108 508,'0'0'298,"0"0"-260,0 0 16,0 0 9,141-70-45,-70 34-18,-2 1-10,-9 0-215,-15-8-256</inkml:trace>
  <inkml:trace contextRef="#ctx0" brushRef="#br0" timeOffset="118849.34">7534 4696 548,'0'0'184,"0"0"-129,0 0 26,0 0-32,0 0-25,140-16-7,-84 16-13,5-2 8,7 2-5,-4 0 3,0 0-4,-12 0 5,-9 0-7,-11 0-3,-15 0 0,-6 0-1,-8 0 0,-3 0 2,0 0 0,0 0 1,0 0 4,0 0 3,0 0 2,0 14 2,0 8 5,0 13-3,0 12 7,0 10 3,0 13 4,0 14 3,10 13-12,4 10 2,2 4 3,2-3-15,-5-4 2,1-2-1,-8 0-7,-6-12-2,0-6 4,0-17 8,-16-14-3,-6-11 7,-2-8 0,-5-10-2,-2-6-9,-1-9-3,-3 0 0,6-6-5,3-3-14,7 0-38,6-5-86,8-21-321</inkml:trace>
  <inkml:trace contextRef="#ctx0" brushRef="#br0" timeOffset="123566.95">3791 4532 167,'0'0'80,"0"0"-12,0 0 12,0 0-16,0 0-15,0 0 6,0 0 5,9-16 1,-9 14 2,0-1 9,0-1 2,0 1-17,0-2-6,0 3-13,0 1-4,0-2-9,-4 2-7,-4-3 0,2-1-5,-3 3-2,-5 1 1,0 1-7,-3 0-4,0 0 5,1 0-6,-9 0 3,-2 0-3,-6 5 0,-7 6-2,4 2 4,8-1-2,-6 5 0,5 0-1,2-5 1,1 3 2,8-1 1,2-2-3,8-2 0,1 4-4,2 0 4,0 2-2,3 4 3,0 1-2,2 0 1,0 1 0,0 4 0,0 2 1,0 3-2,0 1 2,6 0-1,4 3 0,0 0 2,2 0-2,2 6 0,-3-1 0,2 0 1,-2-4-1,-2 1 0,2-3 1,-4-1-1,-4-1 0,3-1 0,-4-7 1,0 0 0,0-6-1,-2-6 0,2 0 0,-2-2 0,0 0 2,0-2-2,0 3-1,0-2 1,0-1 4,0 4-3,0-2 0,0 2 1,0 0 1,0 4-1,0 9-2,0 1 0,0 4 4,0 3-3,3 1 2,-3 3-3,5-1 4,-5-5 1,2 2-4,4-3 7,-3 0-6,-1 2-1,0 3 3,0 2-3,-2 3 0,4 1 0,2-2 1,-2 2 0,2-3-1,-3-2 1,-1 2-2,2-5 5,-4 0-3,0 0 0,0-4 0,0 2 2,0-2-1,4-2-2,-4 1-1,0-2 0,0-6 2,3 0-2,-1-5 1,1-3-1,-3-1 1,0-5 0,0 0 0,0 0 2,0 2-1,0 1-1,-5-2 2,-2 0-2,-2 5 2,0-4-2,5-5-1,4 1 0,0-2 1,0-2 0,0 0-1,0 3-2,0-1 2,13 3 0,18 3 1,9-2 2,16 0 2,5-6 1,-1 0 10,-4 0-2,-14 0-5,-9-1-8,-13-2-1,-9 1 0,-3 2-6,-3-4-49,9-8-83,11-20-150,10-33-331</inkml:trace>
  <inkml:trace contextRef="#ctx0" brushRef="#br0" timeOffset="124474.43">7848 4199 50,'0'0'278,"0"0"-163,0 0 52,0 0-27,0 0-60,0 0-28,73-14 16,-28 9-11,9 0-9,8-3-13,5 1-4,4 0-10,1 4-9,-3 3-2,-7 0-6,-4 0-3,-12 0 1,-5 4-1,-12 1-1,-9-4 5,-6 2-5,-8-3 1,-6 1 4,2 2 3,-2 1 10,0 5-7,5 10-6,4 13 5,0 10 9,3 10-7,5 6 1,-4 5-4,3 2 6,1 4-2,-1 3 1,1 6 4,-3 11-8,-1 5 1,3 10 0,0 8-2,0-1-2,-3-3-2,-2-3 0,-5-13-2,1-6 1,-5-8 0,-2-8 2,0-7 3,0-5-6,0-7 7,-10-5-3,-6-5 0,-2-5-3,-2-11 5,2-2-4,-4-7 3,-3-2-1,1-7 0,-5 0-3,0-2 0,2-5-2,0 0-2,5 0 0,8 0-8,5 0-35,5-12-30,4-23-43,0-25-299</inkml:trace>
  <inkml:trace contextRef="#ctx0" brushRef="#br0" timeOffset="137817.23">8249 6956 372,'0'0'90,"0"0"-40,0 0 37,0 0-51,0 0-27,0 0 7,0 0 32,0 26 20,0-20-6,0 2 0,0-4-25,0 2-8,0-1-10,0-5-3,0 3-8,3-3 0,10 0 13,4-14 1,6-10-1,-1-11-7,3-2-4,-1-4-4,-2 0-5,1 3 1,-6 1 1,2 10 0,-3-2-1,-6 8 1,-3 0 2,-4 5-2,0 2 3,-3 4 2,0 2-2,0 2 3,0 1-2,0 2-5,0 1 1,0 2-2,0 0-1,0 0 0,-4 0-3,0 0 0,-5 10-1,3 6 1,0 0 1,6-2-1,0 0 1,0 1 0,0-3-1,0 1 0,14 0-4,3 0 2,8 1 5,0-2-1,0 5 1,-4-2 0,-3 6-1,-4 3 1,-6 1 0,-5 6 0,-3-2 6,0 2 9,-6 1-1,-13-5-5,-3-4 0,2 0-3,3-11-4,5-3 1,4-3-3,2-6-4,2 0-19,4 0-57,0-6-42,2-15-190,19-2-71</inkml:trace>
  <inkml:trace contextRef="#ctx0" brushRef="#br0" timeOffset="138184.99">8831 6817 396,'0'0'177,"0"0"-137,0 0 66,0 0-3,0 0-56,122-26-5,-87 23-3,0-1-16,-6 2-10,-6-2 3,-6 1-13,-8-1-2,-5 3-1,-4 1-3,0 0-20,0 0-69,0 0-56,-17 0-100,-10 8-224</inkml:trace>
  <inkml:trace contextRef="#ctx0" brushRef="#br0" timeOffset="138416.68">8874 7084 556,'0'0'160,"0"0"-158,0 0 88,0 0 13,129-15-86,-96 10-10,-4 0-5,-11 3-2,-9-1-24,-3 3-69,-1-4-61,-1-6-112,3-5-84</inkml:trace>
  <inkml:trace contextRef="#ctx0" brushRef="#br0" timeOffset="138866.95">9413 6743 756,'0'0'64,"0"0"-41,0 0 50,0 0-49,0 0-22,129-107-2,-97 84 0,-6 0-3,-1 4 3,-8 3 3,-3 2 0,-5 2 12,-6 3 12,3 4 11,-6 1-1,2 4 4,0 0-2,0 0-21,-2 0-7,2 0-9,3 14 6,2 16-1,2 7 12,-1 7 3,2 7-1,-3 2-9,3 0 4,-2-4-9,-2-5 2,-4-9-5,-2-8-1,0-5-3,0-10-1,0-6-6,0-4-22,0 0-46,0-2-62,0 0-114,0 0-70</inkml:trace>
  <inkml:trace contextRef="#ctx0" brushRef="#br0" timeOffset="139114.83">9555 7106 514,'0'0'189,"0"0"-169,0 0 103,0 0 18,145 0-81,-77 0-22,3 0 5,-6 0 1,-13-6-3,-7-2-1,-11 0-11,-16 2-17,-9 0-7,-7 4-3,-2 1-2,0 1-26,-16 0-64,-15 0-186,-1 0-286</inkml:trace>
  <inkml:trace contextRef="#ctx0" brushRef="#br0" timeOffset="188955.74">18874 4030 287,'0'0'95,"0"0"-32,0 0 59,0 0-26,0 0-18,0 0 8,0 0 2,75-63-19,-75 58-1,0 1-8,0-1-2,0-4-8,0-1-26,-13-3-5,-8 1-7,-3 1-4,-3 1-2,-1 4-2,-8 6 0,-2 0-1,-5 7-3,1 20 0,2 10 1,4 9-1,7 15 0,2 24 0,10 15 1,8 14-1,6 8 0,3 3 0,0-1 1,7-1 0,15-1-1,5 4 1,4 8 3,1-1-4,-1-2 0,-2-17 2,-7-15-1,-6-15-1,-9-11 3,-7-17 1,0-11 13,-17-16 7,-9-7 3,-10-7-4,-6-13-7,-5-2-4,-2-4-11,0-21-1,10-1 0,9 4-23,17 2-31,13 6-26,0 0-134,29 4-349</inkml:trace>
  <inkml:trace contextRef="#ctx0" brushRef="#br0" timeOffset="189376.46">18945 6367 632,'0'0'123,"0"0"-89,0 0 48,0 0-25,0 0-14,-3 107-8,1-64 1,2-3 2,0-5-15,0-6-8,16-5-10,7-7-3,0-14 3,8-3 1,4-6 2,0-28 0,-4-10-4,-11-5 1,-11 0-1,-9 1 7,0 9 17,-20 10 15,-9 8-12,-10 9-10,3 8-13,-1 4-8,6 0 0,12 0-50,5-6-88,12-23-225</inkml:trace>
  <inkml:trace contextRef="#ctx0" brushRef="#br0" timeOffset="190065.98">19353 3851 593,'0'0'73,"0"0"28,0 0-12,0 0-77,0 0-12,0 0 20,0 44 32,0-18-8,-5 3-6,-11 1-15,-5 0-2,-6 1-8,-1-8-6,2-3-4,1-8 5,5-8-5,5-4 2,6 0-1,2-13 0,7-12 1,0-3-5,7 7-1,15 7 0,3 3 1,-1 7-1,3 4 0,2 0 0,-4 0 0,2 0 1,-1 0 0,0 0 0,1 0-1,-2 0-1,-2-8 2,-10-8 4,-7 0 0,-6-2 2,0-4 8,0-2 12,-17 0-5,-6 2-11,1 8-1,2 1-5,8 8-4,8 5-1,4 0-63,0 0-150,2 18-292</inkml:trace>
  <inkml:trace contextRef="#ctx0" brushRef="#br0" timeOffset="190660.12">20028 4979 520,'0'0'116,"0"0"-106,0 0 127,0 0-15,0 0-88,149-44 1,-109 13-14,-7-1-1,-6 1-11,-11-5 1,-10 1 1,-6 3 2,0 6 1,0 8 19,-19 6-11,-7 8-17,-6 4 9,-1 0-13,2 16-1,2 12 1,2 13 0,7 3 0,5 7 0,5 2 2,10-3 4,0-3-2,0-6 0,20-9 0,9-6 2,7-9-2,4-10 2,5-7 1,1 0 1,-3-2-4,-9-16-3,-6-1-2,-8-4-55,-13-3-76,-7-2-179,0-4-229</inkml:trace>
  <inkml:trace contextRef="#ctx0" brushRef="#br0" timeOffset="190876.76">19874 4555 719,'0'0'77,"0"0"-76,0 0 45,0 0-24,132-39-13,-89 27-5,0-7-4,-4 4-80,-10-4-164</inkml:trace>
  <inkml:trace contextRef="#ctx0" brushRef="#br0" timeOffset="191221.62">20401 4038 527,'0'0'169,"0"0"-109,0 0 62,0 0-61,0 0-61,0 0 2,6 43 17,-1 5 34,-3 12-4,0 0 5,0 2-10,0-2-23,5-10-4,0-8-9,4-8-5,2-11-1,1-9-1,3-6-1,6-8 2,5 0-2,4-22-21,1-15-70,-8-5-158,-11-1-271</inkml:trace>
  <inkml:trace contextRef="#ctx0" brushRef="#br0" timeOffset="191388.69">20389 4363 913,'0'0'51,"0"0"-45,0 0 19,121-54-19,-66 34-6,-8 2-59,-8-4-198,-13-2-309</inkml:trace>
  <inkml:trace contextRef="#ctx0" brushRef="#br0" timeOffset="192173.76">21673 4833 622,'0'0'329,"0"0"-310,0 0 26,0 0-16,85-116-26,-50 75 3,-6-3-5,-6-1-1,-15 8 2,-8 4 2,0 12-4,-8 8 5,-19 11-4,-2 2-1,-2 0-6,6 18 5,10 3-5,8 5-12,7 0-4,4 0-1,26 4 10,7-4 11,5-2 2,-1 1 2,-5-2-1,-9 1 0,-15 1-1,-12 2 0,0 2 3,-31-2-3,-4-1 0,-1-7-1,9-11-24,9-8-57,12 0-42,6-29-91,0-11-194</inkml:trace>
  <inkml:trace contextRef="#ctx0" brushRef="#br0" timeOffset="192670.55">22071 4548 467,'0'0'351,"0"0"-290,0 0 45,0 0-65,0 0-39,0 0 2,-46 98-3,42-62 0,4-1 3,0-2-2,0-8-2,13-2 1,9-9 0,8-5-1,-1-9 0,3 0 1,0-7-1,-1-16 1,-6-4 3,-7-3-1,-5-1 1,-4-1-1,-7 9 0,0 3 3,-2 8 0,0 6 7,0 4 5,0 2-1,0 0-17,0 5-12,0 20 12,0 3 2,-4-2-1,0-8-1,0-8 0,3-6 0,1-4 0,0 0 0,0 0 2,7-19 2,11-12-4,7-1 0,-2 10 0,-2 6 0,-1 8 0,-3 8 0,-1 0 1,2 0 1,-1 20-1,-3 6 0,-4 3 1,-4 5-2,-6-1-2,0 1-70,-4-1-140,-19-10-158</inkml:trace>
  <inkml:trace contextRef="#ctx0" brushRef="#br0" timeOffset="192806.2">22219 4371 884,'0'0'6,"0"0"-4,0 0-4,-7-107-257</inkml:trace>
  <inkml:trace contextRef="#ctx0" brushRef="#br0" timeOffset="193090.47">22411 3928 907,'0'0'20,"0"0"7,136-56 28,-91 56-46,-12 0-9,-18 24 0,-15 10 0,0 10 4,-33 7 20,-2-2 27,-1-1-4,7-6-16,10-7-3,11-11-10,8-6-6,0-4-7,4-5-4,25-2 0,11-5-1,5-2-6,5 0-84,-6 0-96,-9-10-306</inkml:trace>
  <inkml:trace contextRef="#ctx0" brushRef="#br0" timeOffset="193308.08">22881 4328 915,'0'0'47,"0"0"48,-25 123-12,23-68-49,2 1-15,0-5-10,0-5 3,0-9-5,10-9 0,3-6-6,5-10 0,6-7 3,5-5-4,7-5-14,4-19-57,-9-7-96,-10-4-195</inkml:trace>
  <inkml:trace contextRef="#ctx0" brushRef="#br0" timeOffset="193451.27">22868 4584 941,'0'0'41,"0"0"3,0 0-13,154-60-31,-81 42 0,-8 1-79,-16 8-104,-17 3-100</inkml:trace>
  <inkml:trace contextRef="#ctx0" brushRef="#br0" timeOffset="193712">21965 5264 700,'0'0'49,"0"0"-9,0 0 79,174 11-49,-51-43-29,12-5-7,11-3 6,3 3 19,-6 5-11,-18 10-8,-30 6-23,-32 6-17,-32 4-27,-27 6-72,-4 0-154,-42 0-46</inkml:trace>
  <inkml:trace contextRef="#ctx0" brushRef="#br0" timeOffset="193962.19">22605 5532 842,'0'0'74,"-2"110"57,2-37-29,0 3-59,0 2-13,0-6-11,0-14 5,0-14 6,0-13-9,0-13 2,11-11-13,23-7-7,10 0 9,10-15-9,-1-16-3,-6 2-11,-14-3-65,-13-2-111,-20-1-250</inkml:trace>
  <inkml:trace contextRef="#ctx0" brushRef="#br0" timeOffset="194087.74">22592 5833 1014,'0'0'26,"0"0"2,0 0-28,189-136-31,-108 88-212,-10-2-312</inkml:trace>
  <inkml:trace contextRef="#ctx0" brushRef="#br0" timeOffset="194544.07">23786 4730 926,'0'0'9,"0"0"14,0 0 31,-133 79-51,108-38 0,5 0-1,7-7-2,9-4 1,4-10-1,0-4-2,10-7-2,20-9-10,9 0 11,-1-7-12,-3-24-23,-5-4-2,-12-8-6,-10-8 16,-8-10 30,0-1 4,-2 0 3,-12 12 60,2 12 29,1 16-19,2 9-14,1 8 8,7 2-27,1 3-19,0 0-24,0 33-1,0 10-1,0 14 1,0 1 1,13 2-1,-2 0 0,1-2-45,3-12-118,-1-13-175,2-17-238</inkml:trace>
  <inkml:trace contextRef="#ctx0" brushRef="#br0" timeOffset="194768.45">24075 4566 990,'0'0'107,"0"0"-105,0 0 79,0 142-29,0-86-41,0-4-1,2-8 0,11-8-3,7-14-5,7-10 0,6-12 2,5 0-4,2-26-13,-5-6-69,-6-2-119,-11-4-235</inkml:trace>
  <inkml:trace contextRef="#ctx0" brushRef="#br0" timeOffset="194918.36">24150 4671 764,'0'0'203,"0"0"-185,0 0 44,170-85-27,-106 56-35,-13 4-77,-22-3-202,-22-2-239</inkml:trace>
  <inkml:trace contextRef="#ctx0" brushRef="#br0" timeOffset="196133.67">22239 2388 7,'0'0'55,"0"0"13,0 0 1,0 0-25,0 0 2,0 0 9,0 0 23,0 0 12,0 0-10,0 0-9,0 0 8,0 0 6,0 0-2,0 0-27,0 0-6,0 0-5,0 0-9,0 0-16,0 1-8,0 4-11,0 3-1,0 8 0,0 6 2,2 5 5,3 10-3,-4 3 3,5 6 4,-1 5-2,-1 0-3,-2 4-1,0 1-1,-1 3 0,-1 0 0,0 1-2,4 2 1,-4-4-2,2 0 3,-2-3 2,0-3 1,0-4 2,2-7-3,-2-7 0,2-10-3,-2-7-2,2-6-1,0-7 1,1-4-1,0 2-3,-3-2-48,0 0-79,0-20-249</inkml:trace>
  <inkml:trace contextRef="#ctx0" brushRef="#br0" timeOffset="196695.05">22088 3334 387,'0'0'99,"0"0"33,0 0-53,0 0-45,0 0-10,0 0 2,-9-3-2,9 3 1,0 0-12,0 16 8,15 1 35,3 6-25,5 4-8,-1 4-2,7 0-1,2 4 0,-1-5-8,4 0-2,-3-2-2,-6-10-5,-2-2 0,-12-11 0,-2-4-3,-5-1-14,-4 0-48,0 0-100,0 0-57</inkml:trace>
  <inkml:trace contextRef="#ctx0" brushRef="#br0" timeOffset="196996.88">22543 3292 659,'0'0'87,"0"0"-11,0 0 7,0 0-82,0 0 1,0 0 29,-52 138 1,37-97 4,1-3 12,0-1 0,4-6-17,0-3-9,4-6-7,-3-1-10,3-6-1,1-1-4,3-10-2,2-4-88,0-19-218</inkml:trace>
  <inkml:trace contextRef="#ctx0" brushRef="#br0" timeOffset="198451.71">20470 2621 41,'0'0'103,"0"0"-21,0 0 47,0 0-12,0 0-16,0 0 11,0-55-17,-2 52-22,2-1-8,-3 4-22,3 0-10,-2 0-5,2 0-18,-3 0-10,3 5-5,-2 23 3,0 7 2,0 2 2,2 5 3,0 7-3,0 1 3,0 2-1,0 5 3,0-1-3,0 2-1,0 2-1,0 0 5,0 2-2,0-4-1,0 0 5,0-3-5,0-4 5,2-4-5,2-1 2,1 2 0,-2-6 0,-1 5-3,0-11 6,0-7-3,0-9-5,0-8 3,0-1-3,1-10 2,-3 3-2,0-4 2,2 0-3,-2-13-59,0-11-127,0-2-168</inkml:trace>
  <inkml:trace contextRef="#ctx0" brushRef="#br0" timeOffset="198901.56">20189 3703 475,'0'0'83,"0"0"-11,0 0 50,0 0-68,0 0-44,0 0 16,1-15 3,13 15 6,4 5 1,4 14-5,3 4-7,2 6-6,2 3 2,-5 2 1,3-1-9,0 0-6,-5-1-1,-2-4-3,-7-5 4,-1-10 5,-4-3-4,-3-8-3,-1-2 0,3 0 3,9-8 10,8-21 11,7-10-13,5-7-10,-1 1-1,-1-4-1,-1 3-2,-5 10 2,-4 3 1,-8 13-1,-10 6-1,-4 6-2,-2 8-8,0 0-74,0 0-159,0 0-196</inkml:trace>
  <inkml:trace contextRef="#ctx0" brushRef="#br0" timeOffset="201818.2">19288 7827 503,'0'0'107,"0"0"-48,0 0 65,0 0-62,0 0-51,0 0 16,96-129-1,-74 85-2,-4 4-14,-11 1-3,-7 2-3,0 2 3,-7 7 2,-15 6-7,-4 10 2,1 12 13,0 0-3,0 0-9,6 16 2,5 10-7,2 2 0,12 11 0,0 5 1,0 4-1,7 6 2,4 4-1,1-2-1,-3-3 0,-5-8 2,-2-8 0,-2-13-1,0-8 0,2-15-1,-2-1 0,6 0 3,0-15 3,5-13 0,7-7-6,1 1-2,6 9-6,0 4 7,0 9-1,-1 8 0,0 4-7,-4 0 9,-1 8-4,-9 14 2,-1 6 2,3-1 0,-1-3-4,-3-2 0,4-12-7,1-6 8,4-4-9,11-3 4,3-20 8,3-9 0,-3-4-4,-2 1-10,-10 3-12,-7 8 13,-8 6 13,-4 6 4,0 5 6,0 4 30,-10 3-21,-7 0 1,1 12-18,1 14 0,6 4-2,7 2 2,2 3-1,0-5-1,11-2-1,12-4-1,4-11 2,8-8-1,-2-5-1,0-6 2,3-23 3,-7-6 3,-4-6-4,-10-3 0,-10-2 3,-5 6-3,0 4-2,-10 10 0,-2 7 0,3 12-1,4 2 0,3 5-6,2 0-10,0 0-72,12 0-10,14 9 85,8 6 0,3 2 13,3 5-1,-4 4 1,-2 1 1,-12 6 1,-4-1-1,-5-7 2,-5-4-1,4-7-1,-1-7 0,5-7 1,3 0 2,8-14 8,5-17 7,4-5-6,-3-3-2,-4 2-8,-11 4-1,-7 10 3,-8 7 10,-3 9 54,0 4-14,-12 3-4,-13 0-24,1 18-11,-3 13 12,7 6-7,9 1-2,9-6-5,2-3-5,13-12 0,23-7-5,11-10 6,12 0 12,4-26 13,-2-7-13,-13-1-9,-11 1-8,-18 8-4,-17 11-6,-2 5-65,-15 9-78,-30 2-250</inkml:trace>
  <inkml:trace contextRef="#ctx0" brushRef="#br0" timeOffset="202313.72">19344 9022 638,'0'0'83,"0"0"-71,0 0 50,29-113-1,-6 76-51,-3-4 5,-1 1 17,-10 5-14,-7 5-8,-2 9-1,0 2 0,0 11-5,-4 5-1,-10 3-6,1 0-6,0 10-6,3 10 4,8 1 9,2 2-21,0-2 1,25-2 7,11-1 14,1-4 1,6-4 0,-5 2 0,-7 2 1,-11-2 6,-5 5 9,-10-2 4,-5 2 13,0 2-4,-13 3-17,-8 2-12,2-4 0,1-4-25,3-1-94,3-10-25,3-5-135</inkml:trace>
  <inkml:trace contextRef="#ctx0" brushRef="#br0" timeOffset="202504.26">19845 8765 801,'0'0'28,"0"0"-22,0 0 29,129-80-35,-88 58-8,-7 1-73,-6 3-71,-10 2-112</inkml:trace>
  <inkml:trace contextRef="#ctx0" brushRef="#br0" timeOffset="202687.67">19946 8901 902,'0'0'0,"0"0"19,0 0-8,0 0-5,129-58-6,-85 30-19,-3 4-201,-8 3-132</inkml:trace>
  <inkml:trace contextRef="#ctx0" brushRef="#br0" timeOffset="202982.45">20354 8700 687,'0'0'118,"0"0"-110,35-108 36,-12 68-10,-1 6-29,-7 4-2,-4 12-1,-8 8 6,-3 6 41,0 4 21,0 0-9,0 0-23,2 0-30,3 18-5,1 7 1,3 8 22,3-1-7,-2 2-13,3-4-3,1-1-2,-3 3-1,1-6-14,-6-1-78,-4 2-107,-2-7-125</inkml:trace>
  <inkml:trace contextRef="#ctx0" brushRef="#br0" timeOffset="203156.42">20401 9039 937,'0'0'89,"0"0"-80,0 0 35,115-80-24,-41 36-16,1-4-4,-3 4-13,-5 2-84,-11-3-269</inkml:trace>
  <inkml:trace contextRef="#ctx0" brushRef="#br0" timeOffset="203664.41">21938 8221 729,'0'0'64,"0"0"-62,0 0 37,0 0 27,0 0-28,5 116-22,-29-72 4,-5-5-8,-2-1-5,0-8 2,-2-7-6,2-6 1,0-17 3,7 0-5,2-12 0,8-18 0,6-10 0,7-6-2,1-5-18,0 5 1,0 4-16,0 9-4,0 6 36,0 5 1,-6 8 3,-8 6 6,-1 4 25,1 2-8,7 2 5,3 0-6,4 0-13,0 20-12,0 6 8,16 0 2,19 3-6,10-6 3,6 2-5,3-5 0,2-3-2,-3-3-47,-4-1-109,-9-8-140,-7-5-296</inkml:trace>
  <inkml:trace contextRef="#ctx0" brushRef="#br0" timeOffset="203964.3">22598 7892 726,'0'0'94,"0"0"-35,0 0 94,0 0-109,0 0-33,0 0 8,-53-29-9,32 44 3,2 14 8,1 4-2,7 10-4,7 5 3,4 4-9,0 1-5,6-4 0,14-5-3,0-1-1,0-1-15,-5-2-48,-5-2-29,-8-3-87,-2-4-68,0-9-103</inkml:trace>
  <inkml:trace contextRef="#ctx0" brushRef="#br0" timeOffset="204114.99">22333 8474 664,'0'0'113,"0"0"-36,0 0 33,38-113-94,13 75-15,9-2-1,3 2-57,-3 0-54,-9 1-53,-9 3-215</inkml:trace>
  <inkml:trace contextRef="#ctx0" brushRef="#br0" timeOffset="204332.71">22866 7911 838,'0'0'124,"0"0"-104,0 0 54,0 0-42,0 0-15,-41 147 4,37-86-7,0-1 10,2-1-13,2-4-10,0-6 1,0-8-2,0-6-32,10-20-87,5-8-130,1-7-146</inkml:trace>
  <inkml:trace contextRef="#ctx0" brushRef="#br0" timeOffset="204580.4">23040 7958 852,'0'0'127,"0"0"-102,0 0 41,0 0-38,0 0-10,0 137 19,0-76-14,5-3-1,1-2 2,0-6-12,5-5-4,5-6-8,5-7 1,-2-12-1,2-12-5,-1-8-29,-4 0-34,1-11-75,-12-9-234</inkml:trace>
  <inkml:trace contextRef="#ctx0" brushRef="#br0" timeOffset="204708.34">23039 8296 674,'0'0'102,"0"0"-99,0 0-6,0 0 0,0 0-223</inkml:trace>
  <inkml:trace contextRef="#ctx0" brushRef="#br0" timeOffset="204962.24">23261 8020 851,'0'0'85,"0"0"-64,0 0 38,0 0-42,156 23 1,-112 12 10,-11 4 2,-13 3-7,-13 6 3,-7 2 8,-4 7 1,-25 3-14,-3-4-9,5-4-9,4-14-2,5-12-1,9-12-25,4-12-53,5-2-68,0-14-145,0-23-230</inkml:trace>
  <inkml:trace contextRef="#ctx0" brushRef="#br0" timeOffset="205719.38">22939 8267 540,'0'0'69,"0"0"-1,0 0 93,114-46-110,-77 39-8,-5 0 7,-9 5-31,-11 0-15,-6 2-2,-6 0-2,0 0-22,0 0-139,0 0-151</inkml:trace>
  <inkml:trace contextRef="#ctx0" brushRef="#br0" timeOffset="206275.7">22388 9097 244,'0'0'275,"0"0"-202,0 0 42,0 0-14,0 0-83,0 0 8,48 0 41,-10 0-25,4-14-26,1 0-9,-6 2-7,-6 5-27,-10 7-151,-13 0-149</inkml:trace>
  <inkml:trace contextRef="#ctx0" brushRef="#br0" timeOffset="206446.26">22440 9342 737,'0'0'161,"0"0"-153,0 0 57,0 0-29,0 0-27,0 0-3,152-42-6,-112 35-7,-7 0-173,-6 2-133</inkml:trace>
  <inkml:trace contextRef="#ctx0" brushRef="#br0" timeOffset="206813.69">22852 9443 693,'0'0'182,"0"0"-171,0 0 53,0 0-29,74-113-28,-52 76-6,-6-4 3,-5 4 16,-7 6 19,-4 7-10,0 8-14,-11 5-2,-9 9-8,2 2-5,-2 0-2,7 0-8,4 13 2,7 3-9,2 1-9,0 4 13,13-1 2,14 0 2,4 0 9,1 3 0,-1-4 5,-11 0-5,-5 1-2,-8-3 2,-7 5 3,0-1 1,-13 1-4,-8-4-2,1-2-70,7-11-97,5-5-25,5 0-107</inkml:trace>
  <inkml:trace contextRef="#ctx0" brushRef="#br0" timeOffset="207398.17">23213 9144 712,'0'0'191,"0"0"-173,0 0 75,0 0-59,0 0-28,0 0-4,-13 105-1,13-72 1,0-1 5,0-2-2,13-4-1,5-4 2,0-5-6,2-10 1,-4-2 1,2-5-2,1 0 2,0-17 1,5-6 3,-4-4-6,-5-1 1,-1 0-1,-7 0 2,1 2-1,-5 4 1,-1 3-1,3 7 0,-5 10 1,2-1-2,-2 3 0,0 0-1,1 0-3,3 10 4,-2 8 1,-2 3 1,0 0 0,0-5-2,0-6 1,0-4 0,0-6-1,0 0 2,2 0 3,2-6-4,5-18-1,3-2-19,3 2 17,-1 5 1,-4 7 1,1 9 0,1 3 2,-1 0-2,-3 0 3,4 8 1,-3 8 6,-1 6-3,0 0-1,-6-3-5,0 6 2,-2-4-3,0-4 0,0-1-36,0-3-60,0-8-174,-2-3-136</inkml:trace>
  <inkml:trace contextRef="#ctx0" brushRef="#br0" timeOffset="207557.41">23198 8937 833,'0'0'27,"0"0"-21,0 0-6,0 0-354</inkml:trace>
  <inkml:trace contextRef="#ctx0" brushRef="#br0" timeOffset="207864.38">23459 8700 926,'0'0'27,"0"0"-8,0 0 62,136-25-70,-111 32-7,-10 21-3,-15 6-1,0 3 6,-7-2 13,-20 0 10,-2-5 17,7-4-8,7-6-3,5-3-11,10-10-10,0-1-4,0-2-8,10-4-2,17 0 6,8 0-6,5-2-14,6-13-61,2 1-76,-1-5-183,-5 3-107</inkml:trace>
  <inkml:trace contextRef="#ctx0" brushRef="#br0" timeOffset="208083.3">23942 8837 489,'0'0'258,"0"0"-142,0 0 4,0 0-17,0 0-34,0 136-22,0-85-4,0 7-6,0 0-17,0 0-1,0-7-6,0-7-5,0-11 1,9-15-7,3-9-2,5-9 3,7 0-6,6-9-10,-1-13-36,-2-2-62,-9-2-149,-12 1-230</inkml:trace>
  <inkml:trace contextRef="#ctx0" brushRef="#br0" timeOffset="208239.73">23932 9172 731,'0'0'126,"0"0"-104,0 0 81,139-94-71,-73 76-26,-6 1-6,-7 6-14,-10 4-47,-16 7-124,-19 0-138</inkml:trace>
  <inkml:trace contextRef="#ctx0" brushRef="#br0" timeOffset="208510.38">23066 9874 700,'0'0'94,"0"0"-76,0 0 159,179-6-95,-74-20-40,10-10 8,1-3-24,4 3 15,-6 2-8,-14 8-4,-19 8-22,-29 8-7,-21 8-24,-20 2-70,-11 0-152,0 0-137</inkml:trace>
  <inkml:trace contextRef="#ctx0" brushRef="#br0" timeOffset="208756.17">23857 10011 772,'0'0'109,"-4"117"-23,4-42 35,-4 7-61,-5 2-44,-5-4-4,1-5 6,3-14 15,4-8-4,6-17-5,0-14-5,7-12-12,21-10-6,9 0 7,9-22-6,6-10-4,-8-2-20,-10 8-49,-12-1-125,-10 4-237</inkml:trace>
  <inkml:trace contextRef="#ctx0" brushRef="#br0" timeOffset="208893.4">23778 10372 871,'0'0'157,"111"-107"-151,-17 40 22,19 1-28,6 6-246</inkml:trace>
  <inkml:trace contextRef="#ctx0" brushRef="#br0" timeOffset="-212566.68">3190 9166 387,'0'0'45,"0"0"109,0 0-21,0 0-8,0 0 9,0 0-36,0 0-47,0 0-27,0 16 20,0 42 1,-6 4-14,-5 1-6,1-14-8,4-8 1,4-13-2,2-12-5,0-4-10,0-6 6,18-5-5,9-1 4,4 0-1,7 0-5,0 0 0,5-3-48,3-9-37,2-6-120,1-5-240</inkml:trace>
  <inkml:trace contextRef="#ctx0" brushRef="#br0" timeOffset="-212362.16">3724 9114 964,'0'0'27,"0"0"-25,114-49 35,-29 27 8,-1 3-15,1 1-16,-11 2-6,-16 7-8,-18 4-39,-17 2-99,-15 3-135,-8 0-32</inkml:trace>
  <inkml:trace contextRef="#ctx0" brushRef="#br0" timeOffset="-212033.94">3858 9071 453,'0'0'136,"0"0"-75,0 0 93,0 0-66,0 0-28,-49 125 5,45-63 5,1 14-2,-1 8-20,-1 11-17,0 5 7,1 8-16,0 8-7,-1 0 3,1-7-7,4-12-3,0-20 7,0-14-4,0-9 3,0-14-4,0-8-6,4-10 2,6-8-4,5-6-1,2-1-1,10-4 2,11-3-2,9 0-31,18-3-54,13-20-112,2-15-302</inkml:trace>
  <inkml:trace contextRef="#ctx0" brushRef="#br0" timeOffset="-211448.32">4468 9629 660,'0'0'72,"0"0"26,0 0 36,0 0-70,0 0-13,0 0-11,94-123-23,-72 77 0,-2-1-5,-6-1-3,-7 2-5,-7 5-1,0 12-3,-9 10 0,-13 11-9,-4 8-1,0 0-17,2 18 4,10 8-6,10 6-3,4-2-5,8 0 8,28 0-3,9-2 25,-1-4 4,-4 3 3,-9-1 2,-14-2-2,-15 0 1,-2 4-1,-9-2 3,-18 1-2,2-6-2,7-7-80,7-14-62,11 0-30,0-14-182</inkml:trace>
  <inkml:trace contextRef="#ctx0" brushRef="#br0" timeOffset="-210916.43">4914 9293 692,'0'0'127,"0"0"-40,0 0 25,0 0-88,0 0-21,0 0-1,-35 89 11,25-53-5,9 3 7,1-3-11,0-2 5,0-6-8,13-8 2,3-2 1,-1-8-2,5-8 1,3-2 3,4 0 1,-4-22 1,4-9-1,-4-4-6,-7-1 5,-5-1-1,-5 6-2,-4 3-2,1 10 6,-3 5 4,0 7 5,0 6-12,0 0-4,0 0-10,0 12 9,0 5 1,0 0 1,0 0 0,0-10-1,0 0 0,0-6-4,0-1 8,0 0-4,0 0 0,7-15-5,10-11 2,1-1 2,-3 5 0,6 10 1,-8 4 0,4 6-1,-1 2-1,2 0 2,1 16 2,-6 7-2,-3 2-1,-2 3 1,-8 5-1,0 2 0,0 6-64,-14-4-49,-7 0-169,-2-9-76</inkml:trace>
  <inkml:trace contextRef="#ctx0" brushRef="#br0" timeOffset="-210765.49">5019 8992 813,'0'0'0,"0"0"-2,0 0-41,0 0-272</inkml:trace>
  <inkml:trace contextRef="#ctx0" brushRef="#br0" timeOffset="-210286.83">5360 8678 803,'0'0'86,"0"0"-74,0 0 13,0 0-19,0 0-6,0 0 5,-19 18 0,7-11 4,1-3-4,-3-4 3,8 0-2,-1 0-2,3-11 1,4-4-5,0 0-7,4-2 4,14 0 1,6 7 2,1 6 0,2 4-1,2 0 1,-4 10 2,-4 14 0,-7 6 3,-10 3 4,-4 1 0,0 2 5,-20 2 4,-15-1 7,-3 0-15,-2-7-2,6-10-5,12-8-2,6-7 6,8-5 3,3 0 21,3 0 6,2-7-11,0-3-9,3 7-8,25 0-6,6 3-2,4 0 0,6 6 1,-4 16-2,-7 6-1,-4 7-40,-8 4-98,-7-6-203,1-9-165</inkml:trace>
  <inkml:trace contextRef="#ctx0" brushRef="#br0" timeOffset="-210052.74">5728 9046 883,'0'0'143,"0"0"-90,0 0 40,0 0-77,0 0-15,-9 110 26,3-46-5,-2 2 4,4 1-8,4-9 0,0-7-14,0-10-1,0-12-1,20-10 1,7-15-3,4-4-9,5-3-26,-3-20-31,-2-7-76,-14 0-140,-17-3-200</inkml:trace>
  <inkml:trace contextRef="#ctx0" brushRef="#br0" timeOffset="-209902.92">5705 9360 960,'0'0'52,"0"0"-40,152-67 14,-63 35-25,-4 3-1,-11 7-11,-25 3-135,-22 5-140,-27 9-250</inkml:trace>
  <inkml:trace contextRef="#ctx0" brushRef="#br0" timeOffset="-209626.44">4584 9922 184,'0'0'649,"0"0"-648,137 8 19,-37-8 78,22 0-36,12-11 12,6-13-10,3 1-22,-16-2-2,-19 10-24,-33 1-11,-30 6-5,-23 5-12,-19 2-63,-3 1-71,-23 0-151,-20 1-136</inkml:trace>
  <inkml:trace contextRef="#ctx0" brushRef="#br0" timeOffset="-209373.7">5325 10032 572,'0'0'399,"0"0"-397,-14 112 31,14-49 28,0 3-26,0-2-6,0-6-7,0-9 1,0-8-5,0-7-2,0-10-12,14-6 1,6-10 0,13-8 1,12 0-1,2-5-5,-5-13-26,-7-3-89,-20 1-107,-15 0-136</inkml:trace>
  <inkml:trace contextRef="#ctx0" brushRef="#br0" timeOffset="-209220.51">5223 10360 274,'0'0'766,"0"0"-731,0 0 7,0 0-20,128-85-18,-32 46-4,-1-4-97,-5-6-171,-17-1-313</inkml:trace>
  <inkml:trace contextRef="#ctx0" brushRef="#br0" timeOffset="-208756.45">6299 9354 94,'0'0'915,"0"0"-903,0 0 0,166-73 23,-78 56-27,1 2 0,-4 8-6,-17 0 0,-16 4 5,-19 3 0,-17 0 0,-13 0-7,-3 3 9,0 26 5,0 12 16,-8 14 6,-6 17-4,7 13-9,4 8-6,3 14-5,0 8-3,18 4 5,0 4-3,-4-7 5,-8-12-2,-6-9 1,-3-11-1,-28-7 4,-9-13 4,-6-14-11,-3-13 1,-1-12-3,2-16-7,0-9 0,4 0-2,5-20-15,14-11-25,9-20-44,16-17-96,0-16-367</inkml:trace>
  <inkml:trace contextRef="#ctx0" brushRef="#br0" timeOffset="-208553.05">7482 9363 1050,'0'0'48,"0"0"-47,146-37 0,-75 18-1,-7 5-83,-21 3-299</inkml:trace>
  <inkml:trace contextRef="#ctx0" brushRef="#br0" timeOffset="-208375.13">7449 9668 985,'0'0'150,"0"0"-149,0 0 35,145-29-5,-63 7-22,-4 0-5,-13 5-4,-20 5 0,-19 5-74,-26 3-162,-2-2-214</inkml:trace>
  <inkml:trace contextRef="#ctx0" brushRef="#br0" timeOffset="-207723.09">9275 9131 599,'0'0'100,"0"0"78,0 0-42,0 0-102,0 0-26,0 0 27,-13 130 28,13-69-16,0-1-10,0-3-14,0-10 3,0-2-13,0-12 3,0-12-10,0-5-4,21-7 2,12-9-2,13 0 1,12-5-3,4-15-2,7-6-67,-5-8-141,-12-6-310</inkml:trace>
  <inkml:trace contextRef="#ctx0" brushRef="#br0" timeOffset="-207525.92">10043 8889 1004,'0'0'12,"157"-73"-2,-52 46 64,-9 8-51,-7 10-18,-25 9-5,-27 0-114,-18 0-215,-19 0-250</inkml:trace>
  <inkml:trace contextRef="#ctx0" brushRef="#br0" timeOffset="-207205.21">10012 8976 844,'0'0'75,"-37"114"-34,37-38 90,0 7-69,18 7-12,6 7-15,-2 11-6,-6 5-6,-9 5-4,-7 5-7,0-1 6,-3-6-11,-8-16 5,4-15 3,7-20-8,0-16 3,0-13 0,18-14-9,13-12 2,14-10-1,10 0 3,8-4-3,-1-12-1,-4 2-1,-8 6-18,-10 0-52,-13-1-109,-19-14-334</inkml:trace>
  <inkml:trace contextRef="#ctx0" brushRef="#br0" timeOffset="-206722.98">11464 8733 723,'0'0'91,"0"0"44,0 0-57,0 0-31,-16 104 13,16-40-23,0-1-17,0-5-3,0-7-4,0-5-12,0-8 1,0-6-4,5-7-58,-1-7-81,0-12-158,-1-6-135</inkml:trace>
  <inkml:trace contextRef="#ctx0" brushRef="#br0" timeOffset="-206526.49">11684 9073 877,'0'0'62,"0"0"-28,0 0 34,147-62-43,-102 54-20,-5 2-5,-6 2-43,-8 3-163,-3-8-118</inkml:trace>
  <inkml:trace contextRef="#ctx0" brushRef="#br0" timeOffset="-205996.19">12464 8715 757,'0'0'55,"0"0"24,0 0 27,0 0-61,0 0-23,0 0 3,-120 84 1,91-44-3,4 0-3,6 4-1,3-3-9,9-6-7,7 0-1,0-8-2,5-6 1,24-13-2,11-8-2,7 0-17,7-21-11,-6-5-13,-5-6 2,-10 6 10,-10 2 18,-15 7 14,-5 8 4,-3 4 17,0 5 27,-14 0-28,-4 14-17,2 13 1,6 4-1,5-4 0,5 0-3,0-8-1,11-4 1,18-9 0,7-6 0,4 0 0,2-23 1,-6-7 1,-5-3-1,-15-4 3,-9 1 0,-7-2 5,0 6 14,-23 5 0,-6 12-3,-5 6 2,1 9-17,4 0-5,5 7-9,2 15-47,12 7-64,6 8-175,4-4-127</inkml:trace>
  <inkml:trace contextRef="#ctx0" brushRef="#br0" timeOffset="-205636.58">12853 9115 646,'0'0'88,"0"0"-5,0 0 11,133-146-53,-92 96-10,-8-2-5,-14 4-9,-9 8-8,-10 10-5,0 12 13,-12 6-9,-9 10-5,-6 2-3,6 0-1,3 12-14,7 6-2,9 5-1,2-2-3,0 2 6,14-2-8,22-1 6,8-3 9,7 0 8,0-5 3,-4 0-2,-11 5 3,-12-3 18,-13 1-3,-11 4-3,0 0 3,-19 6 9,-14 3-17,-2-5-10,7-2-1,8-9-27,5-8-93,9-4-71,6 0-46</inkml:trace>
  <inkml:trace contextRef="#ctx0" brushRef="#br0" timeOffset="-204676.78">13577 8661 514,'0'0'127,"0"0"-96,0 0-6,0 0 39,0 0-20,0 0-4,-9 51-14,-7-41-6,3-1-9,0-4 6,0-2 0,-3-3-6,2 0-8,3 0 3,4 0-2,5-8-1,2-6 0,0 0-3,0-3-2,15 4 1,4 1 1,1-2 0,2 3 1,4 2-1,2 4 0,0 3 2,-1 2-1,-4 0-1,-6 4 0,-1 10 3,-6 2 1,-3 1 5,-4 1-6,-3 1 4,0 4-2,0 4 9,-11 2 3,-9 3-7,-4 2-3,-1-1-3,-2-1-2,3-6 0,5-5 0,2-7-1,6-3 1,1-8 0,6 3-1,2-2-1,0-1-1,2-3 1,0 0 1,0 0 3,0 0 0,0 0 2,0 0 5,0 0 4,0 0 2,0 0-7,0 0-4,0 0-3,0 0-2,0 0 0,0 0-1,0 0 2,0 0-1,4 0 3,0 0-3,2 0-1,-6-3 0,0 3 4,0 0 2,0 0-1,0 0-1,0 0-2,0 0-1,0 0 1,4 0 0,5 0 0,1 0 0,4-1 3,-1 1-3,3 0 0,2 0 1,4 9 0,3 5 1,0-1 1,-2-3-2,-2-5 1,-3-2-3,1-3 5,4 0 3,-1-3 4,-1-9-1,-6-4-4,-4 1-8,-2-5-1,-4-3-14,-1-3-73,-4-4-142,0-7-235</inkml:trace>
  <inkml:trace contextRef="#ctx0" brushRef="#br0" timeOffset="-204407.6">14003 8560 552,'0'0'406,"0"0"-378,0 0-11,0 0 46,15 118-2,-3-70-30,-1 5 0,-3-1 2,-2 0-8,0-3-7,-2-5-3,3-10-8,-1-8-4,4-11-1,3-5-1,5-10 0,8 0 3,8-10-4,2-17-10,-1-5-58,-10-7-68,-14 1-202,-11 2-203</inkml:trace>
  <inkml:trace contextRef="#ctx0" brushRef="#br0" timeOffset="-204233.1">14075 8821 686,'0'0'247,"0"0"-194,0 0-23,119-58 0,-48 35-9,1 2-8,-9-2-13,-17 8 0,-17 0-42,-25 10-103,-4 5-55,-33 0-216</inkml:trace>
  <inkml:trace contextRef="#ctx0" brushRef="#br0" timeOffset="-203763.32">11923 9555 601,'0'0'72,"0"0"58,0 0 20,0 0-123,0 0 0,114 26 53,0-26-28,34 0-3,38-12-17,26-6 3,26-6-18,12-2-1,-5-4-4,-13-1-9,-28 0 4,-27-4 5,-28 5 3,-31 2 15,-26 5-18,-28 6-1,-24 7-11,-17 5 0,-19 5-16,-4 0-45,-6 0-56,-39 0-162,-24 0-288</inkml:trace>
  <inkml:trace contextRef="#ctx0" brushRef="#br0" timeOffset="-202383.52">12790 9878 625,'0'0'175,"0"0"-116,0 0 14,0 0-49,0 0-17,0 0 32,-2 61-9,-14-38-12,-3-5-7,-6-1-2,4-10 1,6-5-5,-3-2 5,4 0 4,3-9-3,7-6 0,4-5-5,0 2-5,0 1-1,15 6-1,8-1 0,6 1-2,-2 10 4,2 1-1,0 0 2,-2 8-2,-1 14 2,-8 7 2,-5 5-4,-6 5 1,-7 6 4,0 6 8,-15 0-6,-14-3 0,-2-4-4,-4-6 3,2-6-6,2-10 3,4-5 2,10-15-5,5 1 5,8-3 2,4 0 16,0-12-14,2-6-6,18-1-2,3 7-1,2 5 3,-2 3-1,6 4-2,-2 0 7,0 0-5,-4 4-2,-6 6 0,-3-1 0,-1 2 0,1-1-13,-1-2-50,3-2-68,1-4-132,1-2-102</inkml:trace>
  <inkml:trace contextRef="#ctx0" brushRef="#br0" timeOffset="-202104.95">13173 9900 939,'0'0'150,"0"0"-83,0 0 5,0 0-61,0 0 3,0 0 14,99 122-9,-82-66 10,-3 2-7,-5-1 2,-3-1-9,1-6 0,-2-9-6,1-9 0,5-15-5,3-7-1,5-8 1,11-2 0,3 0-1,0 0-3,-4-12-10,-4 0-46,-11 0-33,-12-8-112,-2 0-212</inkml:trace>
  <inkml:trace contextRef="#ctx0" brushRef="#br0" timeOffset="-201952.47">13231 10222 883,'0'0'157,"0"0"-137,0 0 40,0 0-36,132-72-20,-65 42-4,0-6-33,-7-2-98,-9-4-190</inkml:trace>
  <inkml:trace contextRef="#ctx0" brushRef="#br0" timeOffset="-201128.15">14776 8663 927,'0'0'64,"0"0"-31,0 0 3,0 0-25,147-9 6,-74 9-1,2 0-14,-9 0 3,-6 0 0,-7 0 4,-13 0 3,-6 0 12,-11 0 2,-12 0 2,-4 0-3,-7 0-5,0 0 5,0 0-9,0 0 1,0 0-13,0 0 2,0 0-1,0 3-3,0 15 1,0 7 17,-7 6-7,7 3-6,0 6 0,0 8-1,0 8-1,0 4-2,9 7-1,2 5 9,0 6-4,5 6-4,-5 6 7,0 5-8,-2 1 5,-7 2-2,-2 2-3,0 2 2,-2 0 0,-16-3 1,-6-7 1,-10-12 4,-8-7 3,-10-13 2,-6-8 4,-8-6-7,-8-11-6,-6-3-5,1-12 0,13-9-1,15-7-15,12-4-36,14 0-30,4-4-53,10-15-119,4-13-312</inkml:trace>
  <inkml:trace contextRef="#ctx0" brushRef="#br0" timeOffset="-200040.89">7449 12280 674,'0'0'143,"0"0"-2,0 0-30,0 0-25,0 0-32,0 0-16,0 0-13,33 4 18,9-4-18,8 0 5,6-5-8,-6-8-13,-2 3-4,-9 4-4,-12 0-1,-4 2-1,-10 2-37,-4 2-28,-7 0-40,-2 0-89,0 0-158,-22 0-158</inkml:trace>
  <inkml:trace contextRef="#ctx0" brushRef="#br0" timeOffset="-199833.5">7449 12584 811,'0'0'124,"0"0"-117,0 0 36,0 0 28,0 0 23,136-25-45,-72 7-15,-4 2-19,-10 6-15,-10 6 0,-7 1-1,-4 3-68,0 0-82,-2 0-135,0-11-103</inkml:trace>
  <inkml:trace contextRef="#ctx0" brushRef="#br0" timeOffset="-199137.46">9511 12110 1018,'0'0'19,"0"0"-3,0 0 17,0 0 7,-22 137-24,22-91-9,4 1-4,8-4-3,-9-5 0,0-2-50,-3-3-59,0-1-138,-8-6-43</inkml:trace>
  <inkml:trace contextRef="#ctx0" brushRef="#br0" timeOffset="-198882.45">9159 12787 829,'0'0'84,"0"0"-51,0 0 24,0 0 27,191-8-19,-81-12-26,6-8-8,2-3 7,-7-6-6,-15 5-6,-22 6-11,-27 10-13,-23 10-1,-15 4-1,-9 2-39,0 0-34,-9 2-52,-25 14-104,-9 4-172</inkml:trace>
  <inkml:trace contextRef="#ctx0" brushRef="#br0" timeOffset="-198268.35">9553 13196 587,'0'0'29,"0"0"3,0 0 39,-93 106-35,70-85-10,1-7-13,0-5 2,-1-9 28,1 0 10,1-21-26,10-6-8,7-3 3,4 2-2,0 0-11,19 5-3,10 5 0,8 3 0,1 4 3,5 6-3,-3 5 3,-5 0-6,-4 19 2,-4 6 2,-6 12 2,-8 3-2,-5 10 4,-8 6 0,0 7 5,-15 4 1,-15 5-8,-2 0-4,-4-8-2,4-11-1,4-20-2,5-12 3,7-17-1,1-4 6,4 0-3,3-6 1,7-6 4,1 2 10,0 1-9,16 0-10,13 5 4,9 4 6,7 0 1,3-4 6,2-2 1,-6-3-3,-7-3 6,-1-2 9,-8-2-1,-7-3-6,-7 5-7,-5-3-6,-5 3-7,-1 0-4,6-4 0,3-4-29,16 1-43,12-8-80,12-11-226,7-12-372</inkml:trace>
  <inkml:trace contextRef="#ctx0" brushRef="#br0" timeOffset="-197167.29">10572 12279 136,'0'0'44,"0"0"2,0 0 36,0 0-6,0 0 21,0 0 12,0 0 22,-43-17 4,41 17-19,0 0-43,2 17-56,0 18-9,0 14 45,0 2-15,0-1-17,0-3-5,0-10 0,0-6-1,0-9-7,0-10-7,0-4 1,0-8 1,0 0-1,0 0-1,0 0 8,10 0-9,11 0 0,8 0 0,11 0 0,9 0-7,7 0-78,2 0-125,-3 0-231</inkml:trace>
  <inkml:trace contextRef="#ctx0" brushRef="#br0" timeOffset="-196878.55">11221 12051 859,'0'0'41,"0"0"-31,122-60 47,-46 40-3,2 0-20,-10 4-15,-9 4-10,-17 7-9,-12 5-18,-17 0-112,-11 0-135,-2 0-134</inkml:trace>
  <inkml:trace contextRef="#ctx0" brushRef="#br0" timeOffset="-196515.44">11287 12071 671,'0'0'76,"0"0"-1,0 0-13,0 0-49,-8 115 120,16-43-64,4 12-15,-1 22 8,0 15-14,-2 13-13,0 9-8,-5 7-9,-4 4-4,0-7-6,0-14-3,-11-20 1,0-27 1,4-21-3,1-24 3,6-20-5,0-11 0,0-10-1,36 0-1,21 0 7,16 0-5,10-4-2,2 4 0,-2 4-17,-6 16-59,0 4-90,-11-9-214,-6-15-345</inkml:trace>
  <inkml:trace contextRef="#ctx0" brushRef="#br0" timeOffset="-195716.03">12222 12258 767,'0'0'112,"0"0"-6,0 0-62,0 0-20,0 0 8,-19 122 10,19-72-30,0-5-3,5-2-1,-2-4-8,-1-3 0,0-4-7,1-3-92,3-10-135,-4-5-129</inkml:trace>
  <inkml:trace contextRef="#ctx0" brushRef="#br0" timeOffset="-195501.34">12467 12489 182,'0'0'542,"0"0"-521,0 0 21,152-50 59,-101 40-65,-9 3-34,-5 3-2,0-2-45,-4 0-109,-2-3-146</inkml:trace>
  <inkml:trace contextRef="#ctx0" brushRef="#br0" timeOffset="-194963.28">13318 12158 883,'0'0'35,"0"0"-15,0 0 49,0 0-41,-116 63-19,85-26 4,0 7 4,-1 5 13,9-2-7,7 1-6,11-4-10,5-4-3,9-9-3,19-9-1,6-12-7,7-10-20,3 0-2,4-18 5,-4-12-5,-9-4 14,-4-5 12,-10 8 3,-10 2 3,-5 12-1,-6 7 8,0 3 10,0 7 16,0 0-8,0 0-19,-2 10-9,-9 12 0,0 4-1,9 0 1,2-1-2,0-6 0,7 0 2,17-9 0,10-7-22,3-3 8,1-3 6,-5-19 8,-8-4 0,-7-6 1,-9-2 8,-7-1 20,-2 3 4,0 6 4,-20 3-14,-4 11-2,-3 7-12,0 5-8,0 0-1,3 17-2,3 6-77,7 0-83,11-2-240</inkml:trace>
  <inkml:trace contextRef="#ctx0" brushRef="#br0" timeOffset="-194579.14">13708 12562 825,'0'0'61,"0"0"-20,0 0 25,134-141-39,-98 100-8,-14 1-8,-13-2 14,-9 6-22,0 4 1,-7 10 27,-15 10-29,-4 10 1,-1 2-3,2 2-1,8 14-2,6 4-8,10 0-4,1 0-4,0 1-2,6-6 4,21-1 10,4-2 7,5 0 0,3 0 1,-8 4 0,-4 2-1,-8 2 3,-12 2 6,-2 1 4,-5 0 2,0 5-13,-21-1 6,-4-1-8,-1-3-5,2-4-62,6-7-101,4-8-30,7-4-87</inkml:trace>
  <inkml:trace contextRef="#ctx0" brushRef="#br0" timeOffset="-193956.54">14348 12054 731,'0'0'66,"0"0"-63,0 0 6,0 0 3,0 0 3,0 0-5,-6 74 27,-17-62 7,0-1-20,0-4-5,2-5-10,3 0-3,5-2-4,0 0 2,6 0-1,5-7-1,2-8 0,0-3 2,2 0-4,13-1-7,8 2 7,-1 3 3,1 3-3,3 5 0,1 4 0,3 2 0,-2 0 0,-1 8 3,-7 13-1,-5 7-2,-6 6 2,-4 2 0,-5 3 3,0-2-1,0 4 1,-20-6 7,-15 2-7,0 0 0,-2-4-5,-5-6 1,6-4-3,6-11 2,9-8-3,5-2 2,9-2-10,3 1 6,4-1 5,0 0-3,13-3-7,14-9 10,1 4 7,2 3-4,-1 3 5,0 2 5,2 0 4,-2 0 1,-2 0 1,-5 0-18,-8 11 4,1 5-5,-4 1-20,-2 1-47,-1 1-132,2-10-29,1-7-56</inkml:trace>
  <inkml:trace contextRef="#ctx0" brushRef="#br0" timeOffset="-193694.94">14725 11999 178,'0'0'606,"0"0"-478,0 0-62,0 0-39,0 0 25,0 0 11,42 156-29,-33-93 9,-3-2-9,4-3-12,-1-7-7,1-7-6,9-12-3,-3-7-5,3-11 2,8-13-2,4-1 3,3 0-4,1-24-23,-4-3-61,-12-5-72,-15-3-156,-4 0-143</inkml:trace>
  <inkml:trace contextRef="#ctx0" brushRef="#br0" timeOffset="-193527.62">14840 12235 789,'0'0'122,"0"0"-55,0 0-23,148-69-27,-87 46-11,-4 3-5,-10 7 3,-18 0-4,-14 9-32,-15 4-106,-4 0-60,-39 0-199</inkml:trace>
  <inkml:trace contextRef="#ctx0" brushRef="#br0" timeOffset="-193146.55">12716 13106 604,'0'0'152,"0"0"-129,0 0 8,137 0 95,-29-10-66,31-11-11,23-4 6,23-5 0,10-5-15,0-2-5,2-6-12,-3 0-10,-12-1-4,-14-1-1,-28 10-8,-39 9 0,-39 9 0,-28 9 0,-28 8-30,-6 0-85,-31 10-50,-19 8-150</inkml:trace>
  <inkml:trace contextRef="#ctx0" brushRef="#br0" timeOffset="-192832.6">14049 13283 732,'0'0'74,"0"0"-60,0 0 58,-2 132-15,4-82-33,0 2-2,-2 0 11,0-9 15,0-4-4,0-6-15,0-8-1,0-6-9,4-5-13,15-9 5,8-5-7,6 0 6,5-5-1,5-16-8,-8 0-1,-6 3-38,-12 4-88,-11 1-119,-6 1-141</inkml:trace>
  <inkml:trace contextRef="#ctx0" brushRef="#br0" timeOffset="-192666.03">13958 13573 922,'0'0'96,"0"0"-60,0 0-15,120-92-18,-48 56-3,4 0-25,-2-4-77,-8-4-137,-8-5-206</inkml:trace>
  <inkml:trace contextRef="#ctx0" brushRef="#br0" timeOffset="-192006.89">15303 11712 902,'0'0'44,"0"0"0,0 0 13,117-58-30,-52 52-16,1 2-9,2 2 2,-8-2 4,-8 1 5,-13 1 6,-12 2-6,-9 0-4,-11 0-2,-5 0-2,-2 0 8,0-3 12,0 3 4,0 0 0,0 0-6,0 0-4,0 0-1,0 0 4,0 0-13,0 0-4,0 6-5,0 22 2,0 15 0,0 11 2,0 8-3,0 12 3,8 12 6,1 13-9,3 6 9,-1 4-2,0-1 5,3-1-4,-4-5 7,0-1-8,-6-4 1,-4-4-1,0-1-3,-14 1-1,-19-6 4,-9-2 4,-10-12-1,-5-15-4,-4-11-3,-2-17 0,-1-10-4,2-12-2,2-8-69,4-18-98,0-40-774</inkml:trace>
  <inkml:trace contextRef="#ctx0" brushRef="#br0" timeOffset="-180840.01">3265 15450 385,'0'0'159,"0"0"-80,0 0 53,4-108 23,-4 94-70,-16 6-5,-10 8-26,-9 0-28,-8 0-11,-4 28-9,-3 12-1,5 13-4,6 5-1,14 0 0,14-10-1,11-6-3,0-12 3,11-7 0,24-18-12,5-5-3,6-5 4,5-34 10,-3-11-9,-6-9-12,-9-11 7,-10-4 15,-11-4 1,-7-2-1,-5 0 2,0 5-1,0 5 1,-9 12 2,-2 14 5,3 13 8,-2 16 6,6 8 4,-1 7 0,3 0-26,-6 17-1,-4 19-4,-1 23 5,-1 8 3,8 3-2,6 2-1,0 0-1,0-5 1,14-5 0,7-13 0,8-17-3,0-11 3,0-15-6,4-6 2,1 0-1,1-20 4,-2-10-3,-2-5 4,-8-2 1,-7-4-1,-5 6 2,-6 12 1,-5 6-2,0 7 3,0 10 0,0 0 0,0 0-2,0 0-2,-3 20-12,-3 12 12,4 10-1,2-2 0,0-2 0,4-4 0,14-12 0,11-3 1,0-10-6,3-5-7,1-4 2,-4 0 0,-8-24 3,1-2 1,-5-7 5,-8-6 0,-3 6 2,-4 4 4,-2 9-3,0 14-1,0 2 14,0 4-14,0 0-6,0 18-18,8 14 24,3 3 0,7-3 0,1-6 1,4-5 2,-1-10-1,0-8 1,5-3 11,-5 0 4,3-22 0,-8 0-5,-1-8-6,-5 2-7,-4-2-4,0 2-86,0-2-184,-3 6-149</inkml:trace>
  <inkml:trace contextRef="#ctx0" brushRef="#br0" timeOffset="-180649.44">4241 15244 813,'0'0'159,"0"0"-158,0 0 20,0 116 12,4-76-14,6 1-15,-6 2 0,1-5-2,-3 1-2,-1-12-21,-1 0-133,0-14-92,0-8-137</inkml:trace>
  <inkml:trace contextRef="#ctx0" brushRef="#br0" timeOffset="-180507.64">4226 14988 709,'0'0'40,"0"0"-32,0 0-5,0 0-3,0 0-147,0 0-206</inkml:trace>
  <inkml:trace contextRef="#ctx0" brushRef="#br0" timeOffset="-180357.37">3717 14979 673,'0'0'112,"0"0"-69,0 0 60,0 0-103,0 0-31,0 0-60,81-49-77,-54 56-117</inkml:trace>
  <inkml:trace contextRef="#ctx0" brushRef="#br0" timeOffset="-179952.54">4490 15534 733,'0'0'165,"0"0"-137,0 0 23,0 0-18,0 0-21,78-108-6,-62 60 10,-4-5 9,-6-2-9,-6 11-3,0 9-8,0 14 1,-11 10-6,-5 6-5,1 5-15,1 0-10,4 9-6,2 10 8,8 3 1,0 2 1,8 2 13,18-1 4,10 0 4,4-4 5,1 4 1,-6-5 3,-8 0 2,-12-1 3,-9 2 0,-6 3 9,0-2-3,-4 1-15,-13-2-1,3-7-117,3-10-61,7-4-127</inkml:trace>
  <inkml:trace contextRef="#ctx0" brushRef="#br0" timeOffset="-179763.85">4959 15194 840,'0'0'177,"0"0"-156,0 0-20,0 0 2,0 0 8,9 126-2,-7-80-5,0 3-3,-2-6-2,4-7-21,8-14-126,5-4-79,4-18-109</inkml:trace>
  <inkml:trace contextRef="#ctx0" brushRef="#br0" timeOffset="-179480.67">5164 15298 663,'0'0'175,"0"0"-123,0 0-18,0 0-28,0 0 0,0 0-1,0 117-4,0-91 2,0-9-3,11-2 0,4-12-2,4-3 2,1 0 0,5-18 11,-2-8 2,-4-6-3,-9-5-2,-7-1 21,-3 7 7,0 0-6,-15 12-8,-4 7-9,-2 6-13,-2 6-15,3 0-55,3 4-140,5 10-71,7-11-161</inkml:trace>
  <inkml:trace contextRef="#ctx0" brushRef="#br0" timeOffset="-179090.78">5412 15252 677,'0'0'173,"0"0"-168,0 0 4,0 0 8,0 0-6,58 118 0,-54-93 4,-4-2-2,0-12-1,2-8-2,0 1-1,1-4-3,3 0 8,4-14 22,3-16-14,7-5-17,2-11-4,2 7-1,2 7-1,2 10 1,-5 8 0,-2 10-1,-3 4 0,-3 0 1,-1 21 0,-3 10 2,-6 11 12,-2 1 9,-3 3-4,3-5-7,0-7-9,6-10 1,-1-12-1,6-4 2,6-8-3,6 0 5,6-15-1,-5-10-6,-6-7-60,-13 2-121,-8-7-197</inkml:trace>
  <inkml:trace contextRef="#ctx0" brushRef="#br0" timeOffset="-178961.33">5277 14916 913,'0'0'0,"0"0"-10,0 0-98,0 0-291</inkml:trace>
  <inkml:trace contextRef="#ctx0" brushRef="#br0" timeOffset="-178504.42">6259 14829 594,'0'0'85,"0"0"-38,16 133 82,-7-70-31,4-5-73,-7 0-2,1-8-6,-3-9 2,-1-11-4,-1-8 3,-2-15-1,2-4-11,0-3 1,-2 0 0,7 0 8,4-15 5,5-6-11,6-4-4,-2 10-3,2 1 0,-1 10-2,2 4 3,6 0-1,-2 0-1,-4 0 0,-5 0 0,-9 4 0,-7 5 0,-2 8-1,-2 5 2,-25 5 0,-11 2 0,-3-5-2,1-10-20,7-9-33,9-5-31,6 0-95,14-23-31,4-14-323</inkml:trace>
  <inkml:trace contextRef="#ctx0" brushRef="#br0" timeOffset="-178078.62">6671 15119 658,'0'0'170,"0"0"-169,0 0 21,0 0 13,22 107-25,-11-89-5,2 0-1,3-13-3,2-2-1,7-3 7,4 0 11,0-18-4,-3-6-3,-3 0-5,-10 2 0,-6 5 10,-3 7 21,-2 9 15,-2 1-3,0 0-21,7 16-24,3 23-2,1 22 18,9 13 10,-1 11 1,-3 8-11,-3 8 0,-9 3-11,-4-6-6,0-10 0,-19-20-1,-6-15 2,-3-25 1,3-20 11,-10-8 11,3-8-2,-4-28-3,4-19-10,11-3-8,8-4-2,11 1-2,2 2-2,8-3-32,28 0-39,8 0-74,1-1-272</inkml:trace>
  <inkml:trace contextRef="#ctx0" brushRef="#br0" timeOffset="-177784.38">7349 14829 990,'0'0'92,"0"0"-60,0 0-16,0 0-8,0 0-4,10 108 15,0-34 30,-6 8-7,-4 7 1,0-9-24,2-10-16,8-12 2,0-16-1,9-12 0,2-12-1,3-10 2,10-8-3,5 0 1,3-24-3,0-10-2,-9-1-51,-15 0-72,-18 0-208,0 1-275</inkml:trace>
  <inkml:trace contextRef="#ctx0" brushRef="#br0" timeOffset="-177611.11">7277 15218 994,'0'0'78,"0"0"-65,125-89 14,-68 57-17,-13 6-6,-15 6-1,-12 12-3,-13 2-10,-4 6-75,-4 0-173,-27 0-295</inkml:trace>
  <inkml:trace contextRef="#ctx0" brushRef="#br0" timeOffset="-175130.86">8583 15392 673,'0'0'74,"0"0"-58,0 0 18,0 0-5,0 0-25,0 0 3,0 0-5,-17-4-1,17 4-1,0 0-3,0 0-49,0 0-43,0-10 28,0-8 11,0-8-30,0 0 70,0 2 16,0 3 79,0 8 55,0 7 28,-2 6-7,2 0-65,0 0-60,0 14-18,0 12 3,6 6 11,7 2-12,-2-1-11,5-1-1,-7-3-2,0 3-18,-6-6-90,-3 2-106,0-1-73,-7-14-141</inkml:trace>
  <inkml:trace contextRef="#ctx0" brushRef="#br0" timeOffset="-174987.68">8393 15276 489,'0'0'62,"16"-106"-33,32 68 40,12 11-45,6 9-15,-1 10-1,-7 8-8,-15 14-12,-19 18-211</inkml:trace>
  <inkml:trace contextRef="#ctx0" brushRef="#br0" timeOffset="-174838.77">8423 15721 724,'0'0'30,"0"0"-30,0 0 2,0 0 6,0 0-7,196-9-1,-109-26-147,-11-14-128</inkml:trace>
  <inkml:trace contextRef="#ctx0" brushRef="#br0" timeOffset="-174487.09">8980 15325 910,'0'0'95,"0"0"-83,0 0 28,-21 101 9,25-27-2,8 10-10,-3 9-10,-3 11 1,-4 10-15,0 3-5,0-5-3,5-10-4,3-21 1,7-18 1,7-14-3,3-23-3,-1-16 2,8-10-3,1-22 4,1-21-1,-9-8-3,-20-7-1,-7 3 5,-34-3-3,-24 6 3,-13 6-1,-3-2-4,12 12 3,20 0 2,19-1-4,23 3-4,7-4-54,39 1-31,17-4-61,2 1-128,-3 3-207</inkml:trace>
  <inkml:trace contextRef="#ctx0" brushRef="#br0" timeOffset="-174245.77">9562 15230 949,'0'0'52,"0"0"-48,0 0-3,0 0 40,43 144 5,-41-86-10,-2-2-8,0-6 1,1-13-9,6-9-15,6-6 1,6-9-4,8-6-2,4-7-7,4 0-67,2-12-114,-6-16-266</inkml:trace>
  <inkml:trace contextRef="#ctx0" brushRef="#br0" timeOffset="-174071.07">10024 15163 926,'0'0'15,"0"0"-11,189-80 3,-112 54-5,-9 9-2,-19 4-170,-25 6-178</inkml:trace>
  <inkml:trace contextRef="#ctx0" brushRef="#br0" timeOffset="-173826.69">10115 15137 715,'0'0'124,"0"0"-74,-56 126 51,52-57-51,2 7-12,-1 4-4,1-2-3,-3-3-6,5-11-2,0-11 8,0-18-11,0-7 1,7-10-4,11-6-7,4-8-4,10-4-3,5 0-2,11-18-1,0-8-95,2-4-179,-6-2-299</inkml:trace>
  <inkml:trace contextRef="#ctx0" brushRef="#br0" timeOffset="-173563.7">10917 15089 915,'0'0'48,"0"0"-31,-116-23 61,81 23-7,1 17-66,3 12 1,7 10 12,4 14 1,5 5 1,12 5-12,3 0 2,0-1-8,9-4 0,2 4-2,0-9-54,-4-3-77,-7-6-112,0-17-40,0-10-165</inkml:trace>
  <inkml:trace contextRef="#ctx0" brushRef="#br0" timeOffset="-173279.94">10514 15673 476,'0'0'148,"0"0"-19,0 0 47,0 0-131,25-112-38,21 81-6,11 0-1,7-10-9,2-2-51,2-2 15,-8 7 20,-11 4 8,-12 3 15,-14 9 2,-11 7 6,-9 3 18,-3 6 85,0 2 0,0 4-26,0 0-18,-1 1-41,-11 26-13,-1 13-4,3 9-4,4 0-1,6 6-1,0-2-1,0-1-42,12-7-112,9-19-112,2-16-137</inkml:trace>
  <inkml:trace contextRef="#ctx0" brushRef="#br0" timeOffset="-173050.61">11276 15136 913,'0'0'127,"0"0"-94,0 0-12,0 0 16,0 130 9,0-66-15,0 6-4,0-8-6,3-2-9,5-12-8,11-7-2,5-15-2,7-18-1,7-8-39,0 0-70,-3-17-107,-8-8-163</inkml:trace>
  <inkml:trace contextRef="#ctx0" brushRef="#br0" timeOffset="-172916.76">11299 15426 911,'0'0'18,"0"0"-17,0 0-2,166-106-203,-118 74-184</inkml:trace>
  <inkml:trace contextRef="#ctx0" brushRef="#br0" timeOffset="-172716.91">11598 15141 450,'0'0'395,"0"0"-269,0 0-50,0 0-32,0 0-16,122 45 7,-86-13-5,-7 8-2,-12 4 4,-9 4-13,-8 6-14,0 0 0,-14-8-1,-7-3-4,4-11-48,-3-15-106,-3-12-142,-3-5-202</inkml:trace>
  <inkml:trace contextRef="#ctx0" brushRef="#br0" timeOffset="-172401.38">11613 14962 748,'0'0'41,"0"0"-38,145-49 39,-89 45 6,-5 4-32,-4 0 12,-14 0 12,-4 6 0,-8 18-12,-4 13 17,-3 16 12,-3 11 3,5 8 2,-3 7-22,2 2-10,1-4-7,-8-3 2,-6-12-4,-2-4-1,-4-12-5,-25-2 1,-4-11-8,-1-11-5,1-5-3,4-14-4,1-3-58,5-3-50,3-24-172,4-18-370</inkml:trace>
  <inkml:trace contextRef="#ctx0" brushRef="#br0" timeOffset="-172249.77">12459 15232 1058,'0'0'59,"0"0"-36,159-85 2,-109 71-25,-18 8-40,-14 6-212,-18 0-265</inkml:trace>
  <inkml:trace contextRef="#ctx0" brushRef="#br0" timeOffset="-172108.84">12491 15464 423,'0'0'689,"0"0"-648,0 0-27,143-49 14,-80 24-18,-15 5-10,-13 7 0,-23 0-119,-12 1-211</inkml:trace>
  <inkml:trace contextRef="#ctx0" brushRef="#br0" timeOffset="-171618.32">13254 14933 646,'0'0'190,"0"0"-47,0 0-72,0 0-39,0 0 31,0 110-6,0-58-27,0 3-21,6 0-5,2 2-3,-2-3-1,0-7-53,-4-2-93,-2-12-120,0-16-132</inkml:trace>
  <inkml:trace contextRef="#ctx0" brushRef="#br0" timeOffset="-171484.77">13173 15015 744,'0'0'43,"119"-104"-21,-35 62 57,-3 12-79,-19 20-10,-22 10-245</inkml:trace>
  <inkml:trace contextRef="#ctx0" brushRef="#br0" timeOffset="-171313.41">13200 15213 829,'0'0'121,"0"0"-103,0 0 6,0 0 5,0 0-5,154 15-19,-85-35-5,-6-2-73,-13-1-204,-7-7-150</inkml:trace>
  <inkml:trace contextRef="#ctx0" brushRef="#br0" timeOffset="-171125.78">13760 14865 939,'0'0'115,"0"0"-82,0 0 19,0 0 0,-49 138-18,38-80-5,4-10-11,7 6-4,0 1-11,0-6-3,7 9-5,7-5-89,-1-7-127,-6-8-275</inkml:trace>
  <inkml:trace contextRef="#ctx0" brushRef="#br0" timeOffset="-170803.21">13938 15208 721,'0'0'46,"0"0"-28,63-137 52,-49 109-50,-7 16-14,-7 6 4,0 6 6,-7 0 2,-15 2-18,1 18-4,3 4 3,7 6-2,11-6 2,0 1-8,8-5 9,19-3 0,7 0 3,1-3 13,3-2 30,-9 2-10,-8 0-10,-6-2 1,-10 2-18,-5 6-3,-3 1 3,-19 11-4,-7-11-5,0 1-45,0-7-64,0-12-141,4-3-121</inkml:trace>
  <inkml:trace contextRef="#ctx0" brushRef="#br0" timeOffset="-170576.33">14223 14909 232,'0'0'693,"0"0"-668,161-37 33,-106 52 24,-15 25-66,-13 8 7,-13 6 6,-14 4 7,0-4 4,-10-1-4,-15-2-21,2-5-2,-4-5-12,2-4-1,8-11-5,0-6-91,14-17-152,3-3-158</inkml:trace>
  <inkml:trace contextRef="#ctx0" brushRef="#br0" timeOffset="-170368.48">14948 14821 1081,'0'0'40,"0"0"-34,0 0 30,0 0-15,71 138-14,-59-98-4,-1 4-1,-11 0-2,0 1-52,0 0-105,-9-1-188,-15-15-172</inkml:trace>
  <inkml:trace contextRef="#ctx0" brushRef="#br0" timeOffset="-169379.87">14874 14988 772,'0'0'48,"0"0"-40,134-105 34,-65 65-30,-2-1-6,-5 0-5,-8 6 4,-13 7 3,-13 9 27,-14 8-19,-10 2-12,-4 6 13,0 3 25,-11 0-12,-15 0-29,-2 0 5,1 0 9,5 3 23,5 12 6,7 7-24,6 8-4,4 6-4,0 9 3,0 3 2,12 1-1,-2 0 2,1-3-11,-7-2-4,0-4 1,-4-10-2,0-10-1,0-8 3,0-10-1,0-2-2,0 0 3,0 0-1,0-15-3,0-5-10,0-5 4,0 4 3,10 6 1,9 4 0,-1 5-1,8 5 3,1 1-5,2 0 5,-3 0 0,-4 14-2,-2 8-1,-10 2-7,-1 2 4,-5-8-2,-2-1 0,2-8 2,1-9-9,6 0 1,9 0 12,5-16 2,4-12 7,2-8-3,-4 2-4,-5 0 3,-7 7-3,-8 8 1,-7 0 4,0 10 17,0 4-1,0-1-3,-11 6-16,-2 0 3,1 0-4,-1 20-1,7-1 1,-2 11 1,8-2 3,0 2-5,0 0 0,0-5 1,17-5-1,-1-2 1,7-9 1,2-5 6,4-4-2,2 0 11,-2 0-7,-5-16 0,-4 2-2,-4 0-4,-5 0 2,-4-2 1,-2-2 0,-1-4-1,-1 4-4,1-2 1,-4 6 0,2 2-2,0 0-1,-2 6 1,0-6-1,2 7 0,-2 0-4,4-7 4,6 6 0,-1-8-3,4 5 2,3 9-7,-1-3 1,3 3 2,0 0 4,0 8-2,2 10 0,-1 0 1,-2 4 1,-4-1-1,-8 2 0,-3 3 0,-2 3-27,0 0-51,0-5-164,-4-10-391</inkml:trace>
  <inkml:trace contextRef="#ctx0" brushRef="#br0" timeOffset="-168786.68">16562 14578 957,'0'0'129,"0"0"-67,0 0-14,0 0-23,0 0-6,0 142 26,0-72-23,0-3 0,0-11 0,0-14-4,14-9-4,7-13-8,7-8-1,12-12-2,10 0-3,4 0-39,-2-21-97,-10-11-264</inkml:trace>
  <inkml:trace contextRef="#ctx0" brushRef="#br0" timeOffset="-168626.68">17016 14478 945,'0'0'69,"0"0"-66,141-65-2,-63 42-1,-2 0-20,-14 11-107,-22 2-142,-22 8-159</inkml:trace>
  <inkml:trace contextRef="#ctx0" brushRef="#br0" timeOffset="-168366.52">17158 14490 783,'0'0'145,"-48"102"-101,39-26 59,7 14-16,2 9-51,0 1 12,-2 0-15,0-2 3,0-8-2,-1-3-2,3-15-4,0-14-2,0-13 0,0-14-6,0-8-5,7-9-9,2-10-2,6 1-4,5-2 2,11-2-2,4 4-21,11-5-82,0 0-133,-3-32-511</inkml:trace>
  <inkml:trace contextRef="#ctx0" brushRef="#br0" timeOffset="-167938.92">18009 14279 738,'0'0'48,"0"0"72,0 0 3,0 0-86,-116-40-8,93 40-4,-2 19-7,4 16-6,3 11 10,5 5 6,5 0-6,8 2-7,0-9-10,0 2-3,0 3 0,10-2-2,-5 5-33,-2-4-81,-3 1-119,0-17-117</inkml:trace>
  <inkml:trace contextRef="#ctx0" brushRef="#br0" timeOffset="-167616.77">17645 14775 736,'0'0'84,"0"0"-39,0 0 52,0 0-65,109-123-30,-33 89 3,4 3-3,-2-4-4,-9 3-10,-17 6-124,-15 3-30,-12 0 47,-11 2 75,-5 7 44,-9-2 15,0 2 97,0 8 61,0-2-22,0 4-41,-2 4-39,-1 0-21,-5 12-32,2 16-1,-4 13 14,3 7-6,2 1-10,3 8-15,2 5 3,0-2-3,0-6-33,0-9-95,14-20-114,1-16-124</inkml:trace>
  <inkml:trace contextRef="#ctx0" brushRef="#br0" timeOffset="-167381.43">18410 14377 980,'0'0'119,"0"0"-53,0 0 3,0 0-51,0 0-9,0 0 18,12 117 2,-12-65-6,0 0-3,3 0-8,2-4-6,6-6-4,7-7-2,4-13-1,5-8-8,2-14-26,-3 0-28,-6-4-100,-6-20-210</inkml:trace>
  <inkml:trace contextRef="#ctx0" brushRef="#br0" timeOffset="-167230.91">18360 14587 820,'0'0'7,"0"0"-7,0 0-3,166-63-135,-110 41-254</inkml:trace>
  <inkml:trace contextRef="#ctx0" brushRef="#br0" timeOffset="-167039.8">18711 14301 729,'0'0'188,"0"0"-85,0 0-20,0 0-16,0 0-32,143 54 6,-114-18-7,-10-2-14,-6 5-8,-10 5-7,-3 2-3,-3 10-2,-25 2-31,-5 0-85,-12 0-89,-5-9-172</inkml:trace>
  <inkml:trace contextRef="#ctx0" brushRef="#br0" timeOffset="-166819.48">17899 15155 211,'0'0'795,"0"0"-766,0 0-13,201 0 75,-83-18-60,6-7-13,6-9 4,-7-1 12,-7 0-7,-23 0-10,-24 15-17,-24 12 0,-25 8-61,-20 0-164,-14 8-234</inkml:trace>
  <inkml:trace contextRef="#ctx0" brushRef="#br0" timeOffset="-166567.74">18493 15272 899,'0'0'158,"0"0"-157,0 0 54,6 118 20,5-67-50,-5-2 1,-3 1 6,-3-2-9,0 1-6,0-13-3,0-6-7,7-10-2,4-6-4,7-13-1,10-1 0,8-1-4,4-24-20,0-7-42,-11 3-100,-13-7-203</inkml:trace>
  <inkml:trace contextRef="#ctx0" brushRef="#br0" timeOffset="-166415.77">18463 15526 786,'0'0'235,"0"0"-217,0 0-14,145-72-4,-67 42-87,0-8-162,-9-4-90</inkml:trace>
  <inkml:trace contextRef="#ctx0" brushRef="#br0" timeOffset="-165995.72">19355 14508 1028,'0'0'33,"0"0"-29,151-50 60,-86 40-29,-1 3-30,-10 3-2,-18 4-3,-16 0 0,-16 0-1,-4 0 1,0 9 0,0 16 19,-2 12 18,-2 13-13,4 10-8,0 13-3,0 11-2,11 6 2,11-2 2,-1 2-4,-4-9-2,-5-5-4,-12-4 3,-2-2 6,-37-8 0,-10-8-3,-2-13-3,-7-10 0,6-13-3,12-9-2,5-9-3,8 0 0,5-17-19,9-19-41,8-10-70,5-17-242</inkml:trace>
  <inkml:trace contextRef="#ctx0" brushRef="#br0" timeOffset="-165777.1">20254 14656 1061,'0'0'58,"0"0"-42,155-64 35,-84 36 7,-4 4-52,-9 4-6,-13 4-54,-18 6-112,-23 10-248</inkml:trace>
  <inkml:trace contextRef="#ctx0" brushRef="#br0" timeOffset="-165596.91">20329 14891 51,'0'0'1023,"0"0"-967,0 0-21,136-58 22,-71 27-44,-7 1-7,-10 7-1,-13 4-3,-12 11-2,-16 8-15,-7 0-128,-13 0-207</inkml:trace>
  <inkml:trace contextRef="#ctx0" brushRef="#br0" timeOffset="-164772.81">21660 14084 712,'0'0'77,"0"0"-26,0 0 95,0 0-93,0 0-21,0 0 11,-58-73-27,14 73 8,-10 0 10,2 0-5,4 22 10,7 11-8,11 20-15,11 11 2,14 18-8,5 12-2,5 13-1,25 11 3,5 10-10,5 3 9,0-1-4,-9-2 0,-11-11 4,-11-10-7,-9-17 8,-2-18 3,-29-19-3,-9-14-2,-7-17 9,0-8-14,-2-14-1,7 0-2,5-19-7,9-20-33,19-14-37,9-7-98,3-6-184,28-4-297</inkml:trace>
  <inkml:trace contextRef="#ctx0" brushRef="#br0" timeOffset="-164485.9">22023 14301 930,'0'0'82,"0"0"-80,0 0 48,0 126 7,0-71-45,5-1 7,5-3-6,2-2-6,-6-5-4,-1-2-3,-5-6-15,0-1-90,0-12-144,0-10-115</inkml:trace>
  <inkml:trace contextRef="#ctx0" brushRef="#br0" timeOffset="-164322.22">22030 14367 851,'0'0'77,"0"0"-59,137-86 32,-71 63-41,-8 12-9,-20 9-80,-16 2-176,-20 0-152</inkml:trace>
  <inkml:trace contextRef="#ctx0" brushRef="#br0" timeOffset="-164159.8">22028 14601 848,'0'0'98,"0"0"-72,0 0 15,0 0-30,0 0-11,165-40-19,-112 25-81,-11 3-110,-8-5-135</inkml:trace>
  <inkml:trace contextRef="#ctx0" brushRef="#br0" timeOffset="-163939.01">22518 14239 993,'0'0'67,"0"0"17,0 0-25,0 0-48,-56 112 19,47-62-2,4-1-7,5-5-4,0 0-8,0 0-7,0-4-2,10 0 0,0 1-27,2-7-87,-1-9-95,3-11-172</inkml:trace>
  <inkml:trace contextRef="#ctx0" brushRef="#br0" timeOffset="-163589.78">22623 14682 650,'0'0'98,"0"0"-9,31-102 33,-6 70-103,-3-4-12,-8 7 21,-6 5 1,-8 9 5,0 3 21,0 3-26,-18 8-23,-2 1-6,-2 0 0,2 1-4,4 13 3,8 4-5,8-2-5,0-2-15,2 3-7,22-3 29,10-4 4,6-2 0,0-1 4,3 6 7,-8-3 12,-8 4-5,-8-5-5,-7 5-2,-12 7-5,0 2-2,-5 11-1,-23 1 3,-7 3-6,2-6-53,2-9-62,4-11-126,3-12-94</inkml:trace>
  <inkml:trace contextRef="#ctx0" brushRef="#br0" timeOffset="-163339.53">22922 14305 970,'0'0'73,"0"0"-66,118-21 73,-65 36-23,-1 23-42,-16 4 5,-6 9-9,-16 1 8,-14 2 4,0 2-10,-22 2-7,-10-8-1,2-1-1,7-10-4,8-12-11,7-12-53,8-11-65,0-4-82,0-9-20,18-21-162</inkml:trace>
  <inkml:trace contextRef="#ctx0" brushRef="#br0" timeOffset="-162890.58">23834 14333 883,'0'0'85,"0"0"-44,0 0 54,0 0-80,-114 44-12,85-12 4,1 5-1,4-1 5,7-2 4,7-7-4,4 5-8,6-11 2,0-3-5,8-10 1,15-6-1,3-2 0,4 0-4,-1-20 0,-4-6 2,-6-9-11,-7-4 4,-8-6 3,-4-9-2,0-1 5,0-2-4,-11 7 7,0 12 0,2 13 5,1 13 29,7 9 22,-1 3 1,2 1-42,0 33-15,0 5 12,3 6 15,9 4-15,1-3-1,1 0-9,-1-3-2,1 1-2,-1-4-52,1 0-70,-6 1-153,1-10-232</inkml:trace>
  <inkml:trace contextRef="#ctx0" brushRef="#br0" timeOffset="-162538.63">24063 14650 757,'0'0'102,"0"0"-21,52-116 17,-26 67-75,-4 1-15,-2 6 6,-11 4 14,-4 10 14,-5 15-6,0 1 3,-22 7-24,-8 5-14,-3 0-1,2 17 0,8-1-1,10 2 1,10-3-13,3 6-9,0-2-5,27-1 7,12-2 9,5-1 11,3-1 2,-1 3-2,-8 2 3,-9 3 22,-11 4 6,-11 0-9,-7 10 1,0 2-5,-32 8-8,-3 0-10,-7 5-4,-3 0-91,-1-10-139,-1-12-281</inkml:trace>
  <inkml:trace contextRef="#ctx0" brushRef="#br0" timeOffset="-161370.35">21581 16250 263,'0'0'375,"0"0"-295,0 0 56,0 0-44,6-100-65,17 52 4,4-6 4,1 1-12,0 3-12,-1 6 16,-12 12 4,-5 14-17,-10 8-5,0 8 0,0 2-9,-16 0 1,-4 0-1,-2 4-15,3 10 12,11 3-3,8 0 2,0 7-7,22 2-5,25 4 6,6-3 9,5 1 2,-4-2-1,-10-3 1,-10-2 8,-14-4 2,-11 3-3,-9-3-1,0-2 6,-7 2-6,-15-8 0,0 4-7,2-9-30,4-4-110,8-4-135,7-26-363</inkml:trace>
  <inkml:trace contextRef="#ctx0" brushRef="#br0" timeOffset="-160640.77">21722 13166 480,'0'0'165,"0"0"-133,0 0-12,0 0 47,-7 117 22,-4-67-21,-11-2-19,-5 1-2,-4-8-6,-4-4-6,-4-4-17,2-8-11,3-9-3,7-9 2,5-4-2,6-3-1,3 0 1,6-14 2,7-3-4,0 2-3,2 3 2,23 5 0,6 5 0,9 2-1,10 0 5,3 0-3,3 0 0,-7 0 4,-6-8 6,-14-4 8,-12-2 1,-11-1-1,-6-4 7,0-3-2,-4-2-16,-15 0-5,-6 4-2,2 6 0,3 4-2,9 6-15,9 4-78,2 0-88,2-2-446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12:47:06.7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3290 1385 625,'0'0'111,"0"0"-17,0 0 74,0 0-87,0 0-6,0 0-1,0 0-20,0 0-15,-50-48-2,48 48-13,-3 5-12,3 30-9,0 26-5,2 17 4,0 10 0,0 0 5,0-3-4,0-6 3,2-5-2,7-5-4,-6-8 1,6-8 0,-3-9-1,-3-7 0,1-9-11,-4-12-50,2-7-45,-2-9-91,0 0-103,0-27-89</inkml:trace>
  <inkml:trace contextRef="#ctx0" brushRef="#br0" timeOffset="181.74">3152 1535 786,'0'0'112,"0"0"-80,0 0 62,124-104-32,-73 76-20,5 2-22,-2 5-17,-7 4 3,-1 5-6,-10 10-32,-14 2-118,-9 0-81,-13 14-90</inkml:trace>
  <inkml:trace contextRef="#ctx0" brushRef="#br0" timeOffset="359.06">3281 1828 651,'0'0'75,"0"0"-28,0 0 55,0 0-69,0 0 49,0 0 7,131 5-52,-60-33-25,8 0-12,-2-1-12,-5 1-191,-14 2-154</inkml:trace>
  <inkml:trace contextRef="#ctx0" brushRef="#br0" timeOffset="577.17">4018 1351 874,'0'0'184,"0"0"-156,0 0 51,0 0-35,-97 126-2,72-57 20,4-2-26,6-4-7,8-5-2,3-5-11,4-3-8,0-3-7,0-1 0,16 5-1,11-5-32,6-8-65,5-6-94,4-11-98,-1-13-107</inkml:trace>
  <inkml:trace contextRef="#ctx0" brushRef="#br0" timeOffset="906.86">4241 2089 776,'0'0'176,"0"0"-110,9-106 35,8 55-43,3-2-16,6-2-7,-7 8-20,-2 6-7,-13 10-4,-4 6 1,0 9 2,-4 8-7,-15 8-8,-1 0-17,0 10-1,2 12 1,5 2 15,11 2 1,2 0 0,9 1 2,22-2 6,9-1 1,5-1 5,-5-2 0,-3 2 2,-8 0 3,-10 0 7,-11 7-5,-8 4-7,0 9 4,-15 4-9,-17-1-1,0-5-107,-5-13-119,2-19-51,1-9-220</inkml:trace>
  <inkml:trace contextRef="#ctx0" brushRef="#br0" timeOffset="1149.8">4675 1532 930,'0'0'31,"121"14"39,-63 24 19,-7 14-37,-11 10 3,-15 8-23,-15 4-3,-10 5 0,0-3-7,-21-2 6,-6-7-13,-2-14-5,5-9-7,4-11-3,6-13 0,10-10-48,4-8-87,0-2-152,0-18-144</inkml:trace>
  <inkml:trace contextRef="#ctx0" brushRef="#br0" timeOffset="1355.16">5547 1838 1233,'0'0'18,"0"0"-16,0 0 1,119-24 8,-57 4-3,2 1-8,-3 2 0,-11 7-94,-13 6-187,-27 4-138</inkml:trace>
  <inkml:trace contextRef="#ctx0" brushRef="#br0" timeOffset="1539.95">5614 2196 897,'0'0'132,"0"0"-129,0 0 36,0 0 55,163-32-23,-100 7-40,-12 5-16,-11 7-15,-13 4-2,-12 7-82,-11-1-182,-4-8-276</inkml:trace>
  <inkml:trace contextRef="#ctx0" brushRef="#br0" timeOffset="3607.51">7738 1492 649,'0'0'73,"0"0"75,0 0-10,0 0-46,0 0-14,0 0-42,-23-29-24,23 38-12,0 18-5,0 8 5,0 5 16,0 2-2,0-4-3,0 0 8,0 1 1,0-2-7,0 0-5,0-4-3,-5 0 1,4-9-3,1-9-1,0-2 0,0-9-1,0-1 0,0-3 4,0 0 1,0 0 1,0 0 4,0 0-8,0 0 2,0 0-1,0 0 0,0 0-1,0 0-3,0-5-17,0-6-40,-2 4-38,0-7-141,2-2-83,0-1-284</inkml:trace>
  <inkml:trace contextRef="#ctx0" brushRef="#br0" timeOffset="4440.89">7721 1680 693,'0'0'119,"0"0"-110,0 0 4,0 0 19,0 0 2,0 0-14,42 76 7,-19-74 9,1-2 10,3 0-15,4-14 10,2-8 0,-1-6-17,-5-4-6,-10 2-2,-5-1-3,-12 4 4,0 1 8,0 1-6,-10 6-2,-5 4 4,-1 7-10,3 4 2,-5 4-7,-2 0-5,-2 0 2,-5 19-3,0 17-4,0 10 4,8 10 0,7 4 0,12 1 1,0-3 2,12-8-3,13-4 0,7-6 0,4-8 1,0-8 7,-1-8-6,1-12 3,-3-4 0,-4 0 3,-2 0-8,-4-14 0,-3-4-2,-5-8-45,-2-9-58,-3-6-210,-10-8-251</inkml:trace>
  <inkml:trace contextRef="#ctx0" brushRef="#br0" timeOffset="4732.86">7763 1155 856,'0'0'43,"0"0"11,0 0 28,0 0-78,0 0-3,0 0 32,147-2 39,-84-12-19,-7-6-23,-7 3-21,-9 2-7,-9 2-2,-6 8-94,-8 0-146,-5 1-138</inkml:trace>
  <inkml:trace contextRef="#ctx0" brushRef="#br0" timeOffset="5160.78">8376 1273 1053,'0'0'29,"0"0"1,0 0 25,0 0-28,112-130 5,-79 88-22,-8-4-7,-5 1 4,-12 2 2,-8 2-2,0 7-2,0 10-2,-6 10 6,-10 11-9,1 3-12,-5 0-5,1 9 1,2 11-8,3 6-4,8 3-2,6 3 18,0-1 7,12 3-3,17 0 8,8-3-4,5-6 4,1-2 3,-7-1 4,-12-2 11,-9 2 0,-10 2-2,-5 6-6,-5 6 9,-20 4-8,-5 1-6,-2-4-5,10-5-6,9-4-91,10-8-152,3-9-118</inkml:trace>
  <inkml:trace contextRef="#ctx0" brushRef="#br0" timeOffset="5769.88">9096 1572 819,'0'0'87,"0"0"46,0 0-26,0 0-82,0 0-25,0 0-14,-6 99 14,6-44 23,0 3-7,-2 0-3,2 1-6,-3-9 3,3-10-4,0-8-2,0-12-1,0-3 1,11-6 1,7-5 1,7-6 3,8 0-1,7 0 0,0-17-8,5-9-38,-3-6-146,-6 1-140</inkml:trace>
  <inkml:trace contextRef="#ctx0" brushRef="#br0" timeOffset="5963.97">9632 1542 446,'0'0'723,"0"0"-715,122-43-5,-48 21 5,7 1 3,-3 3 4,-10 3-15,-19 8 0,-20 5-99,-23 2-154,-6 0-136</inkml:trace>
  <inkml:trace contextRef="#ctx0" brushRef="#br0" timeOffset="6263.11">9682 1497 744,'0'0'120,"0"0"-94,0 0 46,-31 145-7,31-79-14,0 10-10,0 7-9,0 3 2,0-5-12,0-4-1,0-12 1,0-14-10,0-10 7,0-13-8,0-7-1,0-7-6,12 1-1,1-7 0,7-2 7,5-3-7,8-3-3,5 0-3,7-15-40,-1-7-96,0 1-130,-5-8-78</inkml:trace>
  <inkml:trace contextRef="#ctx0" brushRef="#br0" timeOffset="6539.84">10257 1743 970,'0'0'153,"0"0"-106,0 0 2,0 0-40,0 0-7,0 0 12,0 158 7,0-83 5,0 0 1,0 4-2,0-11-5,6-12-6,2-8-4,3-19 0,5-4-10,4-13 8,4-6-5,3-6-1,2 0-2,2-4-1,-2-15-61,-6-1-109,-14-4-213</inkml:trace>
  <inkml:trace contextRef="#ctx0" brushRef="#br0" timeOffset="6706.07">10137 2135 883,'0'0'247,"0"0"-231,0 0-9,0 0-2,163-124-2,-85 89-3,-2 6-44,-11-4-149,-16 5-189</inkml:trace>
  <inkml:trace contextRef="#ctx0" brushRef="#br0" timeOffset="7064.08">10632 1622 850,'0'0'65,"0"0"-58,0 0 41,154-80-14,-97 64-5,0 8-5,-14 6-21,-8 2 6,-13 0-2,-9 18-4,-5 17 0,-2 6 11,-4 15 9,0 9 9,5 9-10,1 5-4,11 6-4,-1-5 1,1-8-2,-3-5 1,-10-11 1,-6-7 7,0-4 5,-28-6 6,-12-4-11,-13-3-2,-4-6 1,-6-10-15,2-8-5,3-6-2,6-2 0,14-2-72,14-20-138,13-10-541</inkml:trace>
  <inkml:trace contextRef="#ctx0" brushRef="#br0" timeOffset="7689.37">11704 1947 721,'0'0'145,"0"0"-115,0 0 11,0 0 13,0 0 38,154 34-4,-83-32-25,3-2-16,-10 0-3,-7 0-7,-20 0-18,-12 0-17,-13 0 0,-4 0-2,-3 0-4,1 5-82,3 2-127,3-3-255</inkml:trace>
  <inkml:trace contextRef="#ctx0" brushRef="#br0" timeOffset="8339.62">13160 1877 717,'0'0'95,"0"0"-86,0 0 79,0 0-8,0 0 6,0 0-8,139-26-37,-99-2-21,-5-3-10,-8 3-7,-14 2 1,-8 0 1,-5-1-1,0 4 2,-16 3 0,-9 8 1,-8 9 1,-7 3-3,-5 9-2,-5 23-3,2 6 2,4 12-2,13 7 3,13 7-2,16 3-1,2 2 0,18-13-2,19-10 4,10-13-2,4-15 3,-1-11 2,-2-7 2,-5 0-3,-7-4-4,-3-15-10,-6-16-152,-11-5-206</inkml:trace>
  <inkml:trace contextRef="#ctx0" brushRef="#br0" timeOffset="8662.55">13035 1191 828,'0'0'102,"0"0"-93,0 0 16,0 0 31,0 0-1,152 15-35,-100-15-9,-6-5-4,-6-9-7,-9 0-52,-11-4-147,-9-1-162</inkml:trace>
  <inkml:trace contextRef="#ctx0" brushRef="#br0" timeOffset="9223.78">13704 802 859,'0'0'150,"0"0"-150,0 0 0,0 0 7,0 0 9,0 0 5,-31 64-16,6-46 8,0-4-8,1-6 1,-1-4-4,8-4 0,2 0 1,6 0 4,9-12 1,0-9-6,0-5-1,19 5-1,3 1 0,3 3 2,-3 6 0,5 5-1,-1 6 0,2 0-1,1 0 0,-6 16-1,-3 11 1,-3 2 0,-10 9 1,-7 6 0,0 5 4,-24 2-4,-10 2 5,-2-5-3,1-8 1,6-10-3,8-10-1,10-10 1,7-6 1,4-4-2,0 0 10,0 0 8,0-4-13,0-6 0,0 4 2,0 4-2,9 0 4,6 2-3,7 0 3,2 0-4,6 0 1,-3 0-1,-2 6-3,-4 3-2,0-2-33,-1 3-74,-1-1-149,0 0-65</inkml:trace>
  <inkml:trace contextRef="#ctx0" brushRef="#br0" timeOffset="9562.3">14020 1321 649,'0'0'116,"0"0"-24,0 0 44,52-110-78,-28 67-7,1-3-20,-3-2-20,-9 4 2,-6 12 0,-7 8-3,0 8 15,-8 10 3,-15 4-28,0 2-14,2 0 5,5 8 8,5 10-13,11 7-6,0-1 7,4 2 1,23-1 11,11 0 1,4-4 0,2 0 2,-4 0 2,-10 2-3,-12-1 0,-14 2 2,-4 4-2,-14 2 3,-21 2 0,-3 4-4,7-2-29,8-4-137,12-5-138,10-8-318</inkml:trace>
  <inkml:trace contextRef="#ctx0" brushRef="#br0" timeOffset="9943.82">14790 1622 968,'0'0'152,"0"0"-134,0 0 18,0 0-15,0 0-18,0 0 12,-10 100 2,10-64-6,0-2 20,0 0-8,0-4-5,0 0 5,0-2 0,-4 2-7,0 5-2,-1-3-7,3 0-1,2-4-2,0-7-1,0-4-2,0-7 1,9-6 0,15-4 2,14 0 3,7-16-5,4-4-2,0-4-17,-3 4-60,-3 4-104,-3-9-213</inkml:trace>
  <inkml:trace contextRef="#ctx0" brushRef="#br0" timeOffset="10149.05">15363 1550 1127,'0'0'20,"0"0"-16,162-54 45,-91 38-28,-6 1-12,-11 6-9,-18 4-38,-17 5-122,-19 0-142,0 0-162</inkml:trace>
  <inkml:trace contextRef="#ctx0" brushRef="#br0" timeOffset="10447.92">15358 1618 762,'0'0'117,"0"0"-80,-36 118 56,36-65-49,0 3-12,0 6 2,4 4-17,-1 0-1,-3-4 9,0-6-8,0-12 5,0-10-7,0-5 1,0-11 0,0-2-6,0-9 1,11-2-3,9-5 4,7 0-4,9 0-3,2 0-1,2-3-4,-1-6-58,2-1-120,-3-7-153,-3-7-229</inkml:trace>
  <inkml:trace contextRef="#ctx0" brushRef="#br0" timeOffset="10982.09">15935 1668 650,'0'0'148,"0"0"-49,0 0 52,0 0-69,0 0-6,0 0-49,2-6-21,3 40 2,0 10 28,1 7 2,-4 5-9,-2 4-5,0 4-6,3-4-8,-1-8-2,2-12-5,3-11-1,2-14-1,8-9 1,12-6 3,12-2 2,3-21-5,1-12-2,-9 5-27,-11 2-34,-15 0-67,-10 3-151,0 6-190</inkml:trace>
  <inkml:trace contextRef="#ctx0" brushRef="#br0" timeOffset="11131.06">15849 1997 933,'0'0'172,"0"0"-129,0 0 0,0 0-28,151-101-8,-80 69-7,0 1-45,-6-1-151,-13-3-210</inkml:trace>
  <inkml:trace contextRef="#ctx0" brushRef="#br0" timeOffset="11473.8">16377 1502 810,'0'0'36,"0"0"1,118-46 52,-62 31-28,2 4-8,-2 0-3,-3 4-13,-18 4-14,-12 3-11,-14 0-1,0 0 3,-3 17 3,0 15 11,3 9 1,2 15-4,1 13-4,4 5-5,1 6-6,4 6 1,-3-1-3,-7-3 2,-11-6 2,-5-6 8,-35-9 0,-13-11-4,-9-12 5,-1-13-18,5-10-1,7-15-2,5 0-41,8-15-89,8-17-430</inkml:trace>
  <inkml:trace contextRef="#ctx0" brushRef="#br0" timeOffset="25460.41">6571 4157 900,'0'0'53,"0"0"1,0 0 26,0 0-31,0 0-34,0 0-5,0 0 11,156-18-7,-98 8-10,-2 2-4,-6 0-7,-5 8-105,-11 0-122,-20 0-204</inkml:trace>
  <inkml:trace contextRef="#ctx0" brushRef="#br0" timeOffset="25648.34">6598 4552 932,'0'0'71,"0"0"-69,0 0 2,0 0 20,147-50 4,-76 23-28,2 8-3,-4 0-178,1-1-218</inkml:trace>
  <inkml:trace contextRef="#ctx0" brushRef="#br0" timeOffset="26028.06">7854 4461 764,'0'0'45,"0"0"-40,125-130 23,-73 78 11,-12 6-22,-11 8-12,-15 7 0,-14 8-2,0 3 16,-25 5 32,-13 12-1,-9 3-16,-6 14-20,3 28-7,6 14 7,6 6 3,15 3 4,15-4-2,8-5-2,2-6-4,31-11-4,12-9 2,10-15 2,5-10 3,6-5-4,1-5-2,-9-18-6,-6-4-4,-9-2-68,-14-4-92,-11 0-127,-15-3-193</inkml:trace>
  <inkml:trace contextRef="#ctx0" brushRef="#br0" timeOffset="26231.53">7744 3889 1055,'0'0'25,"0"0"-19,0 0-6,0 0 0,115-93 0,-51 68-10,-6 3-202,-13 4-302</inkml:trace>
  <inkml:trace contextRef="#ctx0" brushRef="#br0" timeOffset="26613.13">8323 3880 908,'0'0'8,"53"-113"-4,-10 45 21,-3-2-16,-11 8 3,-13 12-9,-16 14 1,0 11 8,-18 18 24,-16 7-10,-6 0-23,4 16-3,5 7-4,11 3-1,11 1 3,9-5-2,0-2-5,29 1 7,16-1 2,9-1 3,-2 4 7,-2 4 0,-15 4-3,-10 2 1,-19 12 3,-6 3 4,-8 6-3,-30 2 8,-7-3-12,3-7-5,9-9-3,8-9-13,16-13-123,9-15-240</inkml:trace>
  <inkml:trace contextRef="#ctx0" brushRef="#br0" timeOffset="28619.87">20208 1796 502,'0'0'115,"0"0"-42,0 0 85,0 0-33,0 0-38,0 0-21,0 0-10,-53-33-27,51 33-2,2 0-17,-5 0-5,1 17-3,-5 12 0,0 9 4,-2 4 3,4 4-1,3 4-2,4 2-2,0-2 1,0-4-2,0-8 0,0-6 0,4-9-1,12-3 3,2-9-4,9-4 2,2-3-3,6-4-20,5 0-45,-1 0-79,-2-19-77,-8-4-145</inkml:trace>
  <inkml:trace contextRef="#ctx0" brushRef="#br0" timeOffset="28810.35">20570 1824 214,'0'0'575,"0"0"-567,124-54-5,-61 35 36,-1 2-25,-6 7-14,-13 8-6,-14 2-86,-14 0-101,-15 0-94</inkml:trace>
  <inkml:trace contextRef="#ctx0" brushRef="#br0" timeOffset="29130.14">20648 1789 378,'0'0'237,"0"0"-188,0 0 91,0 0-5,0 0-44,0 0-41,-101 35-21,93-7-8,-1 13 1,2 13 15,2 13-2,3 14-2,2 4-13,0 1 5,0-4 0,-2-6-10,-2-7-3,1-7-5,3-11 2,0-11-5,0-6-1,0-13-2,13-7 2,10-8-2,6-6 2,6 0-3,4-4-29,-1-19-45,-3-3-119,-4-6-123,-10-2-246</inkml:trace>
  <inkml:trace contextRef="#ctx0" brushRef="#br0" timeOffset="29427.12">20992 1941 868,'0'0'86,"0"0"-71,0 0 59,0 0-37,0 0-35,0 0 3,-12 165 17,12-91-1,0-5-5,0-4 8,0-9-6,3-12-12,5-6-1,5-9 0,5-12-3,5-5 8,-2-9-4,4-3-6,2 0-17,0-17-72,-7 0-50,-9-6-71,-11-1-140</inkml:trace>
  <inkml:trace contextRef="#ctx0" brushRef="#br0" timeOffset="29567.96">20875 2330 729,'0'0'93,"0"0"-52,0 0 43,0 0-82,0 0-2,172-134-3,-118 97-93,-12 1-180</inkml:trace>
  <inkml:trace contextRef="#ctx0" brushRef="#br0" timeOffset="30007.95">21199 1717 693,'0'0'67,"0"0"-63,0 0 1,0 0-2,0 0 28,6 107 0,2-71-13,0-1-2,-5-5 13,-3-6-13,0-8 1,0-10 1,0-1 2,0-5-10,0 0 5,0 0 18,0-21 16,6-7-37,2-10-12,6 0 0,4 0-1,2 5 1,3 5-3,-3 10 3,1 8-1,-2 8 1,-4 2 0,-2 9-2,0 18 2,-4 4 6,1 1 2,-6-1-5,3-2 0,-3-3-1,-2-3-2,2 0 0,-1-3-1,1 0-57,6 1-94,0-8-40,4-9-160</inkml:trace>
  <inkml:trace contextRef="#ctx0" brushRef="#br0" timeOffset="30390.05">21649 1860 843,'0'0'21,"0"0"-7,0 0 41,150-50-6,-86 38-5,1 6-36,-12 6 0,-13 0-8,-14 0 1,-14 0-1,-6 14-1,-6 6 1,0 9 13,0 9 15,-4 8 4,-7 17 6,2 8-14,4 13-8,5 1-3,0-10-6,0-8 4,5-13-4,-2-10 6,-3-1 5,0-8 2,-25-3 5,-11-2 7,-11-6-6,1-10-11,1-7 0,3-7-12,3 0 0,10 0-3,9-8-9,9-5-42,11-6-57,0-7-192,25-6-293</inkml:trace>
  <inkml:trace contextRef="#ctx0" brushRef="#br0" timeOffset="30601.1">22498 2305 1030,'0'0'9,"0"0"-7,0 0 21,0 0-16,121-21-5,-88 15-2,0-2-72,-9 2-95,-8-1-109,-7 2-188</inkml:trace>
  <inkml:trace contextRef="#ctx0" brushRef="#br0" timeOffset="30774.15">22496 2462 55,'0'0'569,"0"0"-562,0 0 65,0 0 60,0 0-35,129 28-38,-85-32-42,-5-10-17,-6 2-14,-15 0-169,-18-1-349</inkml:trace>
  <inkml:trace contextRef="#ctx0" brushRef="#br0" timeOffset="59334.26">23305 1905 92,'0'0'76,"0"0"-64,0 0 20,0 0-12,0 0-14,0 0-1,0 0-4,0 0 5,0-12 17,0 12 8,0 0-11,0 0 16,0 0 5,0 0-5,2 0 2,-2-2 3,0 0 1,0-1-13,0 3 5,0 0 8,0 0 5,0-2-2,0 2-3,0 0-6,0 0 0,0 0 0,0 0-9,0 0-1,0 0 0,0 0-5,0 0-8,0 0-4,0 0 2,0 0-5,0 0-3,0 0 6,0 0-7,0 0 5,0 0 1,0 0 0,0 0 1,0 0 2,0 0 1,0 0-5,0 0-1,0 0-2,-2 0-3,0 0-1,2 0 0,0 5 0,0 2 0,0 6 1,0 1 2,0 2 0,0-2-2,0 4 3,0 2-4,0 3 2,0 2-2,2-1 0,0 0 1,2-4 0,-2 6-1,2 0 1,-2 0-1,1 1 1,-3-8 0,3 2-1,-1-5 0,0-2 2,3 0-2,-5-3 0,2 1 0,0-1 0,1-3 2,4-2-2,-7-2 1,2-1-1,-2-3 0,2 0 1,0 0-1,0 0 4,-2 0 2,0 0 4,0-9 6,0-14-14,0-3 1,5 1-2,1-5-1,4 2 0,-2-9 0,3-3-1,1 4 0,-1 2-4,-1 5-1,2 9-2,-1 1 5,0 5 0,1 2 3,-2 2-1,-1 2 0,-2 1 0,-2 4 1,-1 1-1,0 2 0,1 0 0,-2 0-2,0 0 2,0 0 1,-3 0-4,0 0 2,3 0 0,-1 0 1,-2 0 0,4 0-1,-2 0 1,0 0 1,3 0 0,-1 0-2,0 0 2,-2 0 1,-2 0 0,4 0-1,-2 0 0,-1 0-3,2 0 2,-1 0-1,0 3-3,3 4 2,1 0 2,-2 2-1,2-3 1,-2 4 0,-2 0 1,2 1 0,-1 4 0,1-3 1,-2 5-1,-2-3 1,0 1 2,0 2-4,2 2 1,-2 3 0,0 0 2,0-1-2,0 1 1,0-7-1,0-2 1,0 3 1,0-2-3,2-2 1,1 2 0,0 0 0,-1-3 0,2 1 0,-2-1 0,1-1 1,1-2-1,0-2 1,-1-4 2,6 2-3,-3-1 3,5-3 2,3 0 1,1 0 1,1-12-7,-1-1-33,-6-6-124,-6 0-107,-3-3-349</inkml:trace>
  <inkml:trace contextRef="#ctx0" brushRef="#br0" timeOffset="59672.17">23990 1702 637,'0'0'100,"0"0"17,0 0-33,0 0-63,0 0-12,0 0-7,0 8 0,0 16 12,6 6 33,-2 4 6,-1 3-16,1-1 2,0 2-12,1-3-16,0 0-4,-2-5-3,5 0-2,-6-2 1,2-3-3,3 1-18,0-1-76,-1 5-111,0 0-66,-1-2-115</inkml:trace>
  <inkml:trace contextRef="#ctx0" brushRef="#br0" timeOffset="60011.54">24139 2520 657,'0'0'122,"0"0"-113,0 0 57,0 0-22,0 0-31,0 0-7,69-18 1,-65 20-7,-2 7 6,-2-4-3,0 3 6,-2 0 20,-16 0-5,3-6 2,-1-2 3,3 0 6,6 0 24,3-2-11,4-8-10,0-6-24,0 1-10,11 0-4,9-1-6,0 8-74,-5 4-135,-8 4-163</inkml:trace>
  <inkml:trace contextRef="#ctx0" brushRef="#br0" timeOffset="60473.61">23087 2935 733,'0'0'112,"0"0"-107,0 0 63,0 0-48,0 0-11,193 6 36,-63-6-7,20 0 2,13 0 18,8 0-19,-1-2-18,-4-3 2,-12 5-4,-16 0 3,-26 0-2,-25 0 0,-29 0-7,-23 0-8,-18 0-2,-10 0-2,-7 0 1,0 0-2,0 0-17,-26 0-37,-26 10-154,-23 9-167</inkml:trace>
  <inkml:trace contextRef="#ctx0" brushRef="#br0" timeOffset="60962.32">23111 4066 912,'0'0'59,"0"0"5,0 0 75,0 0-102,80-108-35,-26 52-1,-3-4-1,-6 0 2,-15 9-2,-11 9 1,-19 10 1,0 13-4,-11 2 2,-14 9-8,-4 8 5,-2 0-13,6 0 7,3 18-16,13 8 2,7 2 3,2 4 1,13 0 0,23-1 9,8-6 6,6-5 4,-7 1 1,-6-4-1,-17 0 2,-11 3-2,-9-2 8,0 2-2,-9 0 4,-18-2-10,-4-1 0,-2-4 0,6-5-24,4-6-55,4-2-51,9 0-66,6-17-178</inkml:trace>
  <inkml:trace contextRef="#ctx0" brushRef="#br0" timeOffset="61389.25">23537 3321 929,'0'0'77,"0"0"-75,0 0 6,0 0-2,0 0 13,42 116-12,-32-82-3,-4-5-1,0-8 1,-3-8 2,-3-8-1,0-5 3,0 0 3,0 0 23,0-18 32,0-12-41,0-2-25,2 0-1,9 5 0,0 6-3,2 5-1,1 3 1,-1 5 3,1 8 1,-1 0-3,0 0-4,2 0 1,2 8 1,-2 6 4,-2 4 0,-1 0 1,-3 5-2,-5-4-2,0 2 4,-4-1-23,0-4-57,0-2-96,0-2 8,0-3-91</inkml:trace>
  <inkml:trace contextRef="#ctx0" brushRef="#br0" timeOffset="61661.41">24094 3287 406,'0'0'590,"0"0"-570,0 0 23,0 0-23,0 0-18,0 0 0,14 84 8,-7-50-3,2 0 12,-4 2 4,3-2-9,-6-2-7,2 0-2,-2-6-5,1-4 0,-1-4-6,-2-4-61,0-1-71,0-6-51,0 0-88</inkml:trace>
  <inkml:trace contextRef="#ctx0" brushRef="#br0" timeOffset="61841.86">23963 3560 803,'0'0'110,"0"0"-99,0 0 33,0 0-26,158-79-13,-94 63-5,-8 0-72,-14-3-205</inkml:trace>
  <inkml:trace contextRef="#ctx0" brushRef="#br0" timeOffset="62071.55">24476 3337 1031,'0'0'121,"0"0"-110,0 0 48,0 125-16,0-78-27,10 1-6,-3-1 2,-3-6-8,-4-5-1,0-4 1,0-7-4,0-7-30,-2-8-62,-9-5-84,-4-5-64,-5 0-251</inkml:trace>
  <inkml:trace contextRef="#ctx0" brushRef="#br0" timeOffset="66238.24">9848 4000 358,'0'0'291,"0"0"-207,0 0 12,0 0-3,0 0-30,0 0-10,0 0-23,-5-18-3,5 18-10,0 17-8,0 12-7,0 9 28,0 2 1,0 3-8,0-1-11,0-2-4,0-1-7,0-4 3,0 2-4,0-11-52,5-1-122,10-11-111,5-12-180</inkml:trace>
  <inkml:trace contextRef="#ctx0" brushRef="#br0" timeOffset="66516.21">10253 3824 592,'0'0'187,"0"0"-86,0 0-21,0 0-70,0 0-5,0 0 57,-11 146-25,9-100-13,2-2-8,-4 1-7,2 0-5,-2 2-4,2-1-1,2 0-112,0-4-125,0-2-130</inkml:trace>
  <inkml:trace contextRef="#ctx0" brushRef="#br0" timeOffset="66801.05">10301 4622 563,'0'0'127,"0"0"-114,0 0 53,0 0-42,0 0-3,0 0-6,46-12-10,-46 15-1,0 4 10,-9 1 28,-6-4-12,-1-4 2,7 0 19,5 0-15,4 0-17,0-8 4,0-6-23,16-3-6,10 4-116,-6 5-105,-11 6-405</inkml:trace>
  <inkml:trace contextRef="#ctx0" brushRef="#br0" timeOffset="67220.43">9441 5043 700,'0'0'33,"0"0"36,0 0 72,0 0-65,0 0-43,0 0 17,127 44 22,16-44-24,31 0-15,23-12-10,3-4-14,3-4 3,-3 1 0,-14-1-8,-17-1-1,-28-1 2,-27 2-5,-30-1 3,-26 5 0,-23 5 4,-17 4-6,-13 6 2,-5 1 4,0-4-7,0 4-24,-30 0-99,-13 14-226,-18 16-178</inkml:trace>
  <inkml:trace contextRef="#ctx0" brushRef="#br0" timeOffset="67805.22">9682 6194 635,'0'0'51,"0"0"44,0 0 17,0 0 23,0 0-41,114-70-32,-73 13-36,-3-6-10,-5-4-5,-6 7-5,-14 14-2,-13 14 0,0 15 2,-5 12-2,-19 5-4,-3 0-10,-4 24-20,4 3-3,5 8 12,10-1-3,10-2 10,2 2 1,7-4-3,27-2 6,10-1-4,10-8 13,-4-2 1,-2-2 3,-17 6-2,-13 1-1,-16 10 1,-2 4 5,-14 6 15,-19 1 0,0-5-11,-1-11-3,8-6-4,5-10-1,8-11-2,7 0-49,4-15-111,2-28-198</inkml:trace>
  <inkml:trace contextRef="#ctx0" brushRef="#br0" timeOffset="68202.14">10210 5274 489,'0'0'62,"0"0"-51,0 0 19,0 0-12,0 0 3,0 0 6,0-4 18,0 4 17,0 0-2,0 0 3,0 0-2,0 0-15,0 0-13,0 0-3,0 0-14,0 12-12,0 16 1,0 8-2,0 1 8,0 1-4,8-3 0,0-1-5,0-4 0,-4-2-1,0-2-1,1-5-31,-2-3-125,0-11-70,-1-7-206</inkml:trace>
  <inkml:trace contextRef="#ctx0" brushRef="#br0" timeOffset="68465.13">10498 5261 645,'0'0'210,"0"0"-193,0 0-15,0 0 26,0 0 31,21 119-15,-13-78-20,0 0-2,-4-3-5,2-1-5,-1-3-8,-4-2-3,-1-3-1,0 0 0,0-3-19,0-4-134,0-5-49,-6-5-137</inkml:trace>
  <inkml:trace contextRef="#ctx0" brushRef="#br0" timeOffset="68632.18">10419 5622 868,'0'0'84,"0"0"-74,0 0-10,126-100 2,-57 68-2,2 2-78,-7 4-232</inkml:trace>
  <inkml:trace contextRef="#ctx0" brushRef="#br0" timeOffset="68854.3">10893 5274 594,'0'0'261,"0"0"-189,0 0-12,0 0-25,0 0 48,4 130 2,8-81-44,-1 2-10,-8-7-10,0-4-11,-1-4-3,-2-7-2,0-4-1,0-4-2,0-5-2,0-2-23,-8-5-56,-1-6-106,-7-3-198</inkml:trace>
  <inkml:trace contextRef="#ctx0" brushRef="#br0" timeOffset="69329.33">12512 4604 651,'0'0'396,"0"0"-361,0 0-2,0 0 19,0 0-27,0 0 22,115 9-4,-55-9-20,0-3-19,0-11-4,-1 0 0,-1-2-111,-1-2-152,-7-2-206</inkml:trace>
  <inkml:trace contextRef="#ctx0" brushRef="#br0" timeOffset="69695.17">13563 4557 903,'0'0'90,"0"0"-79,0 0 38,94-125-18,-67 93-25,-5 6-1,-9 3-3,-5 5 0,-8 4-1,0 2 0,-13 8 4,-8 4-5,-6 0 0,1 0-3,-3 20 3,0 11-4,-1 8 3,6 9 1,1 8-2,10 2 2,11-5 0,2-5-1,7-10 1,24-8 0,12-12 5,3-10 11,8-8-1,-1 0-7,-4-12 4,-8-12-12,-10 1-32,-12-4-86,-14 1-127,-5-6-186</inkml:trace>
  <inkml:trace contextRef="#ctx0" brushRef="#br0" timeOffset="69905.03">13282 4006 941,'0'0'89,"0"0"-71,0 0-6,0 0-1,125-50-3,-71 38-8,-2-2-66,-10 0-239,-7-4-219</inkml:trace>
  <inkml:trace contextRef="#ctx0" brushRef="#br0" timeOffset="70392.31">13885 3698 88,'0'0'785,"0"0"-751,0 0-33,0 0 13,0 0-10,0 0-2,-65 69-2,51-56 0,-1-9 3,3-4 2,6 0 0,-1-4 2,7-17-7,0 0-3,0-4-18,19 1 3,4 1 8,2 5 10,2 3-2,0 6 4,0 3-2,0 6 0,-4 0-2,-2 17-3,-5 11 5,-5 10 5,-8 7 0,-3 1 3,0 4 4,-1-3 1,-22 5-2,-4-6 0,1-8-8,0-4 0,5-10-2,3-11 1,9-6-2,5-7 0,4 0 10,0 0 3,0-15-13,9 1 1,9 2 5,4 7 20,2 3-12,1 2-3,-3 0 0,1 0-11,-2 0-20,0 7-110,1 5-61,-6 5-184</inkml:trace>
  <inkml:trace contextRef="#ctx0" brushRef="#br0" timeOffset="70730.52">14215 4171 481,'0'0'255,"0"0"-200,0 0 78,66-123-42,-37 79-39,3-2-23,-3 0-3,-12 8-4,-5 7-13,-12 13-2,0 7 14,-16 4-9,-8 5-12,-1 2-4,3 0-1,5 0-1,9 11 2,8 7-12,0 4-7,12 4 15,23 1 1,9 2 2,6 0 4,-2-4 1,-5 1 2,-16-2 0,-12 5 0,-13-4 1,-2 3 4,-2 1 0,-25 3 7,-4-2-14,0-2 0,9-8-25,13-10-111,9-10-106,0-10-194</inkml:trace>
  <inkml:trace contextRef="#ctx0" brushRef="#br0" timeOffset="71572.45">15591 4180 733,'0'0'141,"0"0"13,0 0-13,0 0-89,0 0-35,0 0-14,-3 61 3,1-11 28,2 1-19,0-4-7,0-2-3,0-5-2,0-3-3,0-5-2,8-1-58,6-9-72,1-10-141,6-12-96</inkml:trace>
  <inkml:trace contextRef="#ctx0" brushRef="#br0" timeOffset="71789.13">16018 4068 1068,'0'0'98,"0"0"-91,0 0 11,0 0 1,0 0-18,-7 103 4,7-51-2,0 2-3,0 2-44,5 0-50,-1 1-175,-2-6-180</inkml:trace>
  <inkml:trace contextRef="#ctx0" brushRef="#br0" timeOffset="71924.45">16100 4706 982,'0'0'48,"0"0"-45,0 0-3,0 0-44,0 0-168,0 0-280</inkml:trace>
  <inkml:trace contextRef="#ctx0" brushRef="#br0" timeOffset="72297.71">15297 5007 830,'0'0'154,"0"0"-135,0 0 28,0 0 14,139 0 33,-12 0-39,31 0-27,34-12-11,22-7 0,13-2 15,10-4-18,-17 2 2,-19 0-3,-32 4 1,-35 3-7,-41 5 0,-30 6-6,-29 3-1,-24 2-10,-10 0-57,0 0-42,-26 0-69,-27 3-266</inkml:trace>
  <inkml:trace contextRef="#ctx0" brushRef="#br0" timeOffset="73340.45">15737 6425 587,'0'0'107,"0"0"-79,0 0 118,0 0-104,44-115-33,-10 57 5,-3-6 4,1-2-3,-6 4 9,-8 9 6,-12 16-10,-6 13-14,0 10 18,-12 9-9,-12 5-13,2 0-2,1 8-2,4 12 0,9 4 0,8 4-1,0 1-4,15 1 3,24-4-5,7 0-4,10-6 13,0-1 1,-10 0-1,-7 1 0,-18-2 10,-14 2-1,-7-2 6,-2 5 6,-27-2 1,-6-1-17,3-3-5,7-8-9,6-5-62,3-4-120,8-5-125</inkml:trace>
  <inkml:trace contextRef="#ctx0" brushRef="#br0" timeOffset="73624.32">16267 5354 806,'0'0'164,"0"0"-137,0 0 9,0 0-8,0 0-7,0 0 15,0 150-17,7-100-4,0-1-9,-5-2-2,3 0-2,1-6-2,-2-12-60,6-9-95,-1-11-109,-2-9-140</inkml:trace>
  <inkml:trace contextRef="#ctx0" brushRef="#br0" timeOffset="73843.76">16585 5428 880,'0'0'158,"0"0"-150,0 0 1,0 0 8,0 0 20,17 117-11,-8-78-21,0-1-2,-4-1-2,1-4-1,-2 1-46,-1-5-117,-3-5-76,0-7-186</inkml:trace>
  <inkml:trace contextRef="#ctx0" brushRef="#br0" timeOffset="74009.6">16493 5711 937,'0'0'107,"0"0"-97,0 0 0,91-103-1,-18 69-9,8 2 0,0 3-121,-15 0-143,-15 3-371</inkml:trace>
  <inkml:trace contextRef="#ctx0" brushRef="#br0" timeOffset="74165.82">17067 5378 994,'0'0'110,"0"0"-77,0 0 63,0 0-36,0 112-25,0-77-25,3 4-8,4 3-2,-7 2-14,0 6-85,0-5-210,0-11-330</inkml:trace>
  <inkml:trace contextRef="#ctx0" brushRef="#br0" timeOffset="75064.05">8024 7870 1034,'0'0'67,"0"0"-53,0 0 20,0 0 10,0 0-35,114-43-2,-54 24-7,-3 9-49,-9 5-154,-18 2-87,-16 3-161</inkml:trace>
  <inkml:trace contextRef="#ctx0" brushRef="#br0" timeOffset="75205.28">8116 7997 762,'0'0'107,"0"0"-86,0 0 124,0 0-87,0 0-29,0 0 20,106 48-17,-23-68-23,2 1-9,-6 2-165,-14-1-389</inkml:trace>
  <inkml:trace contextRef="#ctx0" brushRef="#br0" timeOffset="75836.69">11292 8124 854,'0'0'107,"0"0"-90,0 0 53,0 0-31,0 0-10,156-134-24,-116 94 3,-11 3-6,-16 2 0,-13 7 4,0 6 5,-13 10 2,-20 8 2,-10 4-2,-5 15-6,-6 18 2,4 15-1,11 9 4,7 3 0,20 4 2,12-2 3,0-8-9,23-7-4,20-11-2,15-13-1,9-11 0,1-12 4,2 0 0,-10-17 2,-9-10-7,-8 0-44,-16-2-90,-7 0-203,-20-6-218</inkml:trace>
  <inkml:trace contextRef="#ctx0" brushRef="#br0" timeOffset="76056.31">11060 7550 1043,'0'0'15,"0"0"-14,0 0 28,119-29-11,-44 10-12,3-2-6,-5 1-75,-13-2-269</inkml:trace>
  <inkml:trace contextRef="#ctx0" brushRef="#br0" timeOffset="76522.16">11920 7080 941,'0'0'31,"0"0"-31,0 0 0,0 0 8,0 0-5,0 0 8,-66 109-7,50-95-1,4-5-2,3-2 3,4-4-3,3-1 1,-2 1 1,0-1-1,0 0-2,-7 2 1,-3-1-1,-1-1 0,-1 1 1,3-3 0,0 0-1,6 0 0,4 0-1,3-12 0,0-7-10,0 2 4,10-1 1,10 2 6,2 1 0,-5 5 0,2 1 0,-7 4 0,-1 1 0,-3 4 0,-4 0-5,-2 0 4,0 0 1,-2 0 0,0 0-2,0 0 1,0 0-2,0 0-84,0 0-109,0 0-240</inkml:trace>
  <inkml:trace contextRef="#ctx0" brushRef="#br0" timeOffset="76984.48">11662 7620 862,'0'0'107,"0"0"-57,0 0 80,0 0-93,0 0-31,88-132 7,-51 81-9,1-7 4,-5-5-6,-4 3 6,-9 3-3,-10 12 6,-7 15-4,-3 10 1,-3 15 1,-20 5-9,-6 0-1,-5 7-4,3 18 4,2 3-1,10-2 1,9-2 1,10 2-2,0-3-2,18 4 1,20-4 2,14 2 0,5-4 1,2 6 0,-9-1 1,-9 2-1,-17 1 0,-10-1 3,-14 0 0,0 4 6,-21 2-3,-10-5 7,-5 1-11,3-5 1,6-5-3,7 0-11,7-4-107,9-4-156,4-10-294</inkml:trace>
  <inkml:trace contextRef="#ctx0" brushRef="#br0" timeOffset="77512.01">12531 8147 455,'0'0'281,"0"0"-239,0 0 45,0 0 4,0 0-52,0 0-2,74 0 28,-16 0 5,3-2-23,-1-7-2,-10 0-13,-11 1-11,-13 4-15,-12 0 1,-8 3-7,-4 1-2,3 0-46,1-6-121,8-1-134,4-7-231</inkml:trace>
  <inkml:trace contextRef="#ctx0" brushRef="#br0" timeOffset="77913.26">13457 8122 1007,'0'0'83,"0"0"-79,0 0 23,0 0 2,135-93-6,-99 64-13,-12 3-9,-12 5-1,-12 3-1,0 1 1,-16 10 7,-13 0-7,-7 7-3,-1 0 3,2 0 2,2 19-1,10 3 1,1 7 2,8 10-4,5 5 0,4 0 0,5 0-1,0-6 0,9-7 1,18-10-1,4-7 2,10-7 0,1-7 6,0 0-2,3-3 5,-8-12-1,-3-2-9,-10 1-48,-7-2-112,-11-1-144,-6-6-262</inkml:trace>
  <inkml:trace contextRef="#ctx0" brushRef="#br0" timeOffset="78156.76">13171 7602 866,'0'0'34,"0"0"-2,0 0 20,0 0 11,141-46-26,-90 33-27,-4-1-7,-7 5-3,-4-4-96,-11 1-171,-8 0-273</inkml:trace>
  <inkml:trace contextRef="#ctx0" brushRef="#br0" timeOffset="78799.9">13873 7211 120,'0'0'745,"0"0"-717,0 0-27,0 0 16,0 0-8,0 0 4,-19 45-4,5-31-6,1-3 0,0-3-2,-1-4-1,1-4 3,0 0 5,5 0 0,2-16-5,6 0-2,0-2-1,0-3-4,4 2-2,14 1-3,2 4 5,2 0 2,1 3-5,-1 6 7,-2 3 0,3 2 0,-6 0-3,1 0 2,-3 14-4,-2 6 5,-1 2 0,-3 4 1,-4 3 4,-3 6 4,-2 3-3,0 2 3,-7 4-3,-14-2-2,-3-1-2,0-6-1,-1 0-1,3-9 0,0-8 0,4-4 4,2-8-2,6-2-2,-2-4 1,8 0 0,0-3-1,4-12-1,0-1-3,6 1-1,9 8 5,3 2 1,5 5 1,1 0 4,3 0 16,-3 8 5,-1 7 8,-3-3-16,-3 0-6,-3-1-9,-1 0-1,-1-2-3,-1 2-4,-3-3-101,2-4-110,-2-4-215</inkml:trace>
  <inkml:trace contextRef="#ctx0" brushRef="#br0" timeOffset="79198.5">14255 7670 906,'0'0'54,"0"0"-44,51-105 65,-11 57-30,5-5-21,-5-2-2,-11 7-8,-12 8-6,-15 10 4,-2 12 6,0 8 6,-23 5-17,-9 5-7,1 0-5,2 5 1,7 9 0,11 2 0,11-1-3,0 5-4,4-3-2,25 1 0,13 0 9,8-2 4,4 0 1,-2 3 0,-9-2-1,-14 5 0,-12 0 8,-12 2 3,-5 7 9,-5 0 0,-24 5-5,-8 3-10,1-3-2,4-4-3,10-5-42,6-4-85,1-9-132,7-10-225</inkml:trace>
  <inkml:trace contextRef="#ctx0" brushRef="#br0" timeOffset="80143.35">11308 9022 581,'0'0'72,"0"0"12,0 0 56,0 0-42,0 0-57,0 0-22,97 0 40,7 10-1,25 1-11,29 3-5,27-3-20,29-10-3,33-1-4,29-4 2,25-22-9,8-7 0,-11-8 2,-12 6 4,-26 0 11,-32 3 13,-39 9-15,-44 6-15,-43 5-8,-40 3 3,-23 4-3,-24 1-1,-10 2-28,-5 0-20,-5 0 3,-28-3-78,-14 5-167,-11-3-158</inkml:trace>
  <inkml:trace contextRef="#ctx0" brushRef="#br0" timeOffset="80802.35">12619 10186 775,'0'0'153,"0"0"-123,0 0 70,0 0-38,81-120-21,-45 65-21,0-5-14,-3 4-2,-8 5 2,-9 8-5,-12 9 1,-4 12 4,-2 10 3,-22 8-8,-8 4-1,-1 4-5,2 20 5,3 3-3,8-5 2,18 4 0,2 0-2,17-1-7,24 4 10,11 0-1,4-2 1,-3-1 1,-6 2-1,-10 0 0,-12 4 0,-12 4 0,-13 0 2,0 3 1,-13-6 2,-9-3 1,2-9-3,4-7 0,8-8-3,0-6 0,4 0-28,2-6-83,2-18-115,0-10-110</inkml:trace>
  <inkml:trace contextRef="#ctx0" brushRef="#br0" timeOffset="81408.28">13320 9268 371,'0'0'463,"0"0"-453,0 0-8,0 0 41,0 0-19,0 0-4,-50 117-5,40-105-4,4-5 0,-6-5 4,1-2 4,-4 0-3,-1 0-3,3-2-5,6-10-4,3 1 7,4-3 5,0 0-13,22-3-3,9 0 0,4 5 1,4 3 1,3 4-1,-2 2 4,-2 3-2,-4 0 3,-13 20-1,-6 6 0,-9 5-3,-6 4 6,0 6 0,-17 1 2,-8 0-4,1-3-3,3-4-1,1-7 2,6-10-4,6-8 0,6-6 1,2-4-1,0 0 2,6 0-2,19-8 5,9-2 2,9 0 10,4-1 2,7-1 17,3 1-5,-3-5-6,-9 2 1,-12 0-8,-12 2 3,-10-2 7,-7 2 0,-4-4 2,0-2-15,0-3-9,0 3-6,0 5 0,-4 3-5,-1 5-55,5 3-136,0-1-435</inkml:trace>
  <inkml:trace contextRef="#ctx0" brushRef="#br0" timeOffset="83036.08">1918 7874 181,'0'0'80,"0"0"-52,0 0 22,0 0-17,0 0-18,0 0-11,-4-14-3,4 14 1,0 0 1,0 0 8,0 0 13,-3 0-1,3 0 11,0 0 9,0 0-6,0 0 5,0 0-2,-2 0-9,2 0-1,-2 0-8,2 0-4,0 0-7,0 0 1,0 0-3,0 0-2,0 0-2,0 0-4,0 0 2,0 0-3,0 0 0,0 0-2,0 0-2,0 0-40,0 0-92,0-2-37,0-6-133</inkml:trace>
  <inkml:trace contextRef="#ctx0" brushRef="#br0" timeOffset="84257.36">16854 7599 1058,'0'0'39,"0"0"-17,0 0 17,0 0 32,0 0-55,0 0-10,-58 133 39,17-25 6,-11 17-22,-18 11-14,-8 16-2,-9 2-2,3-3-6,14-16-1,17-26-3,16-22 1,18-23-2,10-18 2,9-20-2,0-13-34,9-13-49,26-28-59,19-38-59,8-27-239</inkml:trace>
  <inkml:trace contextRef="#ctx0" brushRef="#br0" timeOffset="84468.31">17230 7726 1028,'0'0'22,"-84"182"-17,8-49 103,-7 11-16,-8 15-46,1 1 7,8-1-24,15-15-14,19-26-11,21-28-3,17-32-1,10-32-6,25-26-80,38-65-150,21-48-585</inkml:trace>
  <inkml:trace contextRef="#ctx0" brushRef="#br0" timeOffset="170800.75">1903 11506 682,'0'0'76,"0"0"-6,0 0 59,0 0-52,0 0-9,0 0-1,0 0-41,0 23-19,0 32 26,0 17 30,0 9-35,-11-1-3,-1-6-1,-1-12-12,7-10 2,3-11-7,3-12-1,0-4-4,0-8 3,0-1-5,11-3 1,5-5-1,4-2-1,7-4-4,2-2 4,8 0-15,8 0-32,2-16-51,-2-1-107,-11 2-217</inkml:trace>
  <inkml:trace contextRef="#ctx0" brushRef="#br0" timeOffset="171015.67">2157 11580 1067,'0'0'22,"0"0"-13,0 0-7,120-57 0,-62 34-2,2 5-156,-8-2-282</inkml:trace>
  <inkml:trace contextRef="#ctx0" brushRef="#br0" timeOffset="171212.76">2741 11226 200,'0'0'1008,"0"0"-984,0 0-20,0 0 12,0 0 5,-2 117 6,2-72-15,-2-1-7,0 4-5,-1 2-23,3-5-59,0-7-135,0-16-94,0-15-199</inkml:trace>
  <inkml:trace contextRef="#ctx0" brushRef="#br0" timeOffset="171456.1">3144 11351 918,'0'0'97,"0"0"-91,125-36 47,-69 26 36,0 5-62,0 1 7,-6 1-28,-4 3-1,-9 0-5,-8 0-39,-8 0-64,-8 0-73,-12 3-24,-1 1-129</inkml:trace>
  <inkml:trace contextRef="#ctx0" brushRef="#br0" timeOffset="171880.81">3147 11398 989,'0'0'44,"0"0"10,0 0 56,0 0-79,0 0-26,0 0-3,-23 122 13,23-32 22,5 12-7,2 15-7,-7 4 2,0 0-9,0 6 4,0-3-12,-21-3 0,-2-17 7,4-14-1,1-13-3,3-19-2,5-12-3,8-10-4,2-7-1,0-3-1,2-3 0,25-4-1,8-2-6,15-5 7,13-7 1,3-5 2,6 0 4,1 0-3,-5-3 1,-4-3-5,-11 6-4,-13 0-47,-9 0-92,-8 0-346</inkml:trace>
  <inkml:trace contextRef="#ctx0" brushRef="#br0" timeOffset="172758.76">4725 11860 11,'0'0'654,"0"0"-548,0 0-9,0 0 17,0 0-49,0 0-17,-11-5-28,30-16 3,16-8-1,2-18 2,3-4-11,-4-6-5,-8 1-4,-9 10-1,-10 8 2,-9 10 3,0 11 2,-9 6-5,-11 8 1,-7 3 1,0 0-5,5 0-4,8 11 1,10 7-1,4 6-14,0 10 4,31 8 9,11 4 0,10 0 3,4-1 0,-5-6 4,-7-1-4,-15 1 13,-13 0-8,-16 2 0,0 1-1,-25 2 6,-8-8-4,2-7-3,4-13 0,5-7-1,9-6-2,1-3-31,12 0-72,0-17-67,12-10-193,17 1-48</inkml:trace>
  <inkml:trace contextRef="#ctx0" brushRef="#br0" timeOffset="181242.79">5461 11667 757,'0'0'126,"0"0"-120,0 0 20,0 0 36,0 0-38,0 0-13,26 13 5,5-13 11,8-8 4,-1-17-8,1-8-9,-7 1 3,-10 2-11,-9 7 1,-9 4 3,-4 3 4,0 2-2,-6 5 3,-10 6 7,-6 3-4,-5 0-12,-6 17-6,0 15-2,-1 17 2,7 11 0,9 7 3,10 3-2,8-12 1,1-7 3,27-12-1,9-13-2,6-8 4,4-11-3,4-7 4,1-3-3,-6-19 0,-6-6-4,-7 0-65,-10-2-94,-17-2-179,-6-2-314</inkml:trace>
  <inkml:trace contextRef="#ctx0" brushRef="#br0" timeOffset="181544.61">5265 11083 542,'0'0'230,"0"0"-162,0 0 22,0 0-11,0 0-51,0 0 18,122-14-10,-62-3-24,-5 0-12,0 3-117,-13-1-187,-7 2-264</inkml:trace>
  <inkml:trace contextRef="#ctx0" brushRef="#br0" timeOffset="181940.63">5811 10985 794,'0'0'111,"0"0"-92,17-111 62,8 61-1,4-2-48,-5 2 0,-3 5-8,-13 11-9,-8 9 2,0 8-9,0 8 0,-11 2-8,-10 7-1,1 0-6,-1 0-13,1 9-3,1 5 21,9 4 0,6 1 1,4 2-7,0-1 3,6 4-1,22-4 2,11-1 4,6 0-3,-1-5 3,-9-3 4,-10 1-1,-9 2 1,-12 6-3,-4 4 5,-2 10 6,-25 4 2,-2 3-7,0 1-7,8-8-1,13-10-79,8-10-100,0-14-30,25 0-105</inkml:trace>
  <inkml:trace contextRef="#ctx0" brushRef="#br0" timeOffset="182226.8">6363 10505 779,'0'0'94,"0"0"-39,0 0 54,0 0-81,0 0-15,0 0 7,-38 164 24,25-91 6,0 3-2,-5 0-16,0-3 0,2-8-13,1-8-12,3-7-3,2-9-4,3-7 0,5-10 0,0-11-43,2-11-65,0-2-92,0-13-25,11-24-196</inkml:trace>
  <inkml:trace contextRef="#ctx0" brushRef="#br0" timeOffset="182818.87">6615 10664 402,'0'0'441,"0"0"-410,0 0-9,0 0 36,0 0-28,0 0-10,-71 112-8,60-95-9,-1-5-1,2-5 3,-3-5-3,3-2 10,-2 0-5,7 0 3,-3-9-5,6-3-5,2-1 0,0-3-4,2-1-2,19 2-2,-1 1 7,7 4 0,-3 3-2,3 7 2,-3 0-5,1 7 3,-5 13 2,-7 8 1,-4 4 7,-7 4 15,-2 5 12,0 4 3,-15 2-7,-12-3-6,0-4-4,3-6-3,2-10-12,4-6 3,7-10-2,1-6-1,5-2 10,4 0-3,1 0-3,0-5-4,0-7-4,0 7 4,10-1-4,7 6 0,5 0 3,7 0-3,2 0 0,7 0 6,0 0 2,3-12 16,-5-6 9,-6-2-9,-8 1-4,-8 2-6,-8 3-5,-4 0-6,-2 4-4,0 3-2,0 7-48,0 0-78,0 15-356</inkml:trace>
  <inkml:trace contextRef="#ctx0" brushRef="#br0" timeOffset="183186.79">6899 11652 817,'0'0'195,"0"0"-153,0 0 43,0 0-32,0 0-33,0 0 4,0 102 20,0-51-8,0-3-16,0-4-19,0-8 1,0-2 1,0-2-3,0-4-29,0-4-56,0-2-90,0-3-97,0-7-89</inkml:trace>
  <inkml:trace contextRef="#ctx0" brushRef="#br0" timeOffset="183360.75">6743 12034 979,'0'0'91,"0"0"-65,0 0 14,0 0-16,124-99-19,-63 73-5,1 2-12,0 6-122,-8 4-195,-8 1-243</inkml:trace>
  <inkml:trace contextRef="#ctx0" brushRef="#br0" timeOffset="183606.32">7534 11642 998,'0'0'98,"0"0"-81,0 0 12,0 0-3,0 0-17,0 0 7,-7 102 15,7-53-21,0-2-5,0 2 0,0-1-4,0 0-1,0-4-37,0-7-81,0-11-75,0-17-30,0-9-124</inkml:trace>
  <inkml:trace contextRef="#ctx0" brushRef="#br0" timeOffset="183862.87">7721 11671 875,'0'0'129,"0"0"-118,0 0 8,0 0-14,0 0 12,0 0 22,36 140-4,-28-94-19,-6-2-2,1-1-5,-3 1-6,0-10 0,0-5-3,0-7-8,0-3-62,0-3-58,0-7-45,-5-4-75,-9-5-87</inkml:trace>
  <inkml:trace contextRef="#ctx0" brushRef="#br0" timeOffset="184094.91">7393 11700 857,'0'0'93,"0"0"-86,0 0 43,0 0-4,121-99 0,-70 76-16,0 5-16,-7 4-5,-5 2-9,-8 8-32,-4 0-107,-5 0-98,-2 2-177</inkml:trace>
  <inkml:trace contextRef="#ctx0" brushRef="#br0" timeOffset="184501.78">8191 11857 917,'0'0'60,"0"0"-46,0 0 57,0 0-14,116-81-19,-87 48-21,-12-2-9,-3 6-8,-8 2 6,-6 5-4,0 6 0,0 3-2,-20 6 0,-6 5-11,-3 2-2,-4 0 5,1 23 6,6 16-1,4 5 0,1 12 2,9 1 0,9-1-2,3-2 3,0-10 2,17-6-1,15-10 4,10-12 7,5-6 4,2-8 12,1-2-7,-9 0-12,-7-16-3,-9-2-6,-13 3-4,-2-7-62,-8-1-110,-2-3-170</inkml:trace>
  <inkml:trace contextRef="#ctx0" brushRef="#br0" timeOffset="184754.32">8024 11243 81,'0'0'816,"0"0"-781,0 0-34,0 0 39,0 0 3,140-28-22,-95 4-21,-2-2-71,-5-4-177,-12 5-317</inkml:trace>
  <inkml:trace contextRef="#ctx0" brushRef="#br0" timeOffset="185173.26">8552 11221 873,'0'0'101,"0"0"-79,0 0 10,0 0 18,110-122-10,-85 82-11,-8-4-14,-3 4-14,-12 5 6,-2 7 1,0 10-2,-10 6-2,-6 4-4,-1 6-4,2 2 0,-3 0-7,5 0-1,6 14 3,7 4-9,0 3 5,9 2 10,22 1-12,4-3 14,11-1-1,2-1 2,-3 0 2,-8 3-1,-9 1 0,-13-2 15,-13 5 8,-2 4 12,-5 2 1,-21 3 4,-3 0-27,-2-3-12,4-4-2,-2-3-4,3-12-142,1-13-307</inkml:trace>
  <inkml:trace contextRef="#ctx0" brushRef="#br0" timeOffset="186297.82">4908 12467 492,'0'0'119,"0"0"-100,0 0-7,0 0 16,0 0 1,0 0 10,0 0 29,24 39 4,7-30-5,5-2-11,7-3-12,8 0-9,4 1-3,10-2-11,11 2 7,8-5 0,13 0-7,7 0 14,5 0-11,10-5-8,10-3-4,9-1 0,9 1 2,2 1-1,2 4-9,-1 3 4,-2-2-4,1 2-3,-4 0 3,2-2 1,2 0-4,-4-5 1,-2 2-1,-3-1 1,-4-1 1,-7-1 3,-8 1 0,-14-6 2,-11 1 1,-13 2 1,-13-2-1,-16 4 2,-16 1-10,-11 2 3,-14 1-2,-9 4-2,-2 0-1,-2-1-21,0-1-35,-21-3-52,-26 3-293</inkml:trace>
  <inkml:trace contextRef="#ctx0" brushRef="#br0" timeOffset="186982.07">5806 13389 526,'0'0'82,"0"0"-70,0 0 35,0 0 20,0 0 8,0 0 17,22-22 1,5-12-44,1-11-31,6-6-5,-8-2-6,-5 5-3,-12 13-2,-9 9 5,0 6-2,-4 11-5,-11 6-8,1 3-26,-2 0 6,3 0-7,4 9 13,3 9 1,6 2 12,0 6 4,19 3 0,16 2 4,8 3 1,4 3 2,-4-1-2,-8 0 2,-9-2-2,-12 4 2,-10 1 4,-4 4 8,-2-3 1,-17-2 0,-4-7-9,3-8-1,5-6-2,-1-8-6,5-7-32,2-2-36,5 0-90,4-21-148</inkml:trace>
  <inkml:trace contextRef="#ctx0" brushRef="#br0" timeOffset="187655.78">6284 12816 593,'0'0'32,"0"0"-30,0 0 8,0 0 15,0 0-5,0 0-1,-56 65-6,44-60 5,1-3 12,3-2 4,-2 0-11,4 0-6,-1 0-3,7-9-10,0-3-4,0-4-7,0 0 3,10 0 4,9-2 1,0 4 2,4 2 0,0 7 0,-3 0-3,-3 5-5,-1 0 4,-3 0 0,1 7 0,-3 10 1,-2 3 0,-5 4 6,-4 5-1,0 0 5,0 7 5,-4 1 1,-14 1-4,-2-2-1,0-4-2,0-4-1,2-5-8,1-11 2,1-3 5,5-9-3,1 0 4,6 0 1,2-9-9,2-3 0,0-3-3,0 1-2,16 6 3,5 2-2,5 3 3,9 3 0,1 0 1,3 0 0,1 0 10,-2-3 20,-1-9 26,-8 0-3,-8-2 2,-2 0-16,-9-2-12,-5 2-7,-3 2-10,1 5-10,-3 2-10,0 5-94,2 0-127,2 0-291</inkml:trace>
  <inkml:trace contextRef="#ctx0" brushRef="#br0" timeOffset="187971.53">6787 13279 762,'0'0'157,"0"0"-147,0 0-7,0 0 15,0 0 7,0 130 3,0-86-7,2-1-12,2-8-1,1 3-7,0-7 2,-3-2-3,-2-3-16,0-4-92,0-1-40,0-7-77,0-10-52</inkml:trace>
  <inkml:trace contextRef="#ctx0" brushRef="#br0" timeOffset="188160.65">6648 13629 731,'0'0'148,"0"0"-127,0 0 16,0 0 1,0 0 4,126-92-16,-75 70-22,-2 4-4,3 0-3,-4 1-116,-4-4-87,-4-2-151</inkml:trace>
  <inkml:trace contextRef="#ctx0" brushRef="#br0" timeOffset="188362.88">7287 13251 440,'0'0'429,"0"0"-408,0 0-20,0 0 43,-6 136-10,6-96-12,0 2-6,0-3-9,0 2-4,0-7-3,0-8-51,0-6-77,6-9-96,-4-11-101</inkml:trace>
  <inkml:trace contextRef="#ctx0" brushRef="#br0" timeOffset="188610.91">7518 13283 870,'0'0'105,"0"0"-102,0 0 1,0 0 5,0 0 5,0 104-3,0-64 1,0 0-9,0-2-2,0-2 0,0 1-1,0-6-1,0 0-85,2-3-55,-2-12-51,0-2-96</inkml:trace>
  <inkml:trace contextRef="#ctx0" brushRef="#br0" timeOffset="188864.23">7094 13360 729,'0'0'102,"0"0"-91,0 0-11,0 0 21,0 0 24,135-73 8,-69 49-10,-2-5-17,-1 5-13,-9 3-9,-12 4-4,-13 7-23,-11 2-88,-5 1-25,-2-7-125,-4-5-255</inkml:trace>
  <inkml:trace contextRef="#ctx0" brushRef="#br0" timeOffset="189471.2">7851 12809 480,'0'0'380,"0"0"-367,0 0-6,0 0 2,0 0 9,0 0-5,3 84-9,-7-69-1,-2-5-1,-1-3 2,-2-5 0,2-2-2,-3 0 2,5 0-4,3 0 0,-2-9-4,4-5-3,0-4 1,0-1-3,15-1 3,7 1-2,0-2 8,0 3 0,3 4 2,-5 6-4,0 8 1,0 0-3,-5 5-2,4 16 6,-9 5 6,4 6-1,-7 5 8,-6-2 8,-1 4 5,0-4-10,-6 2 1,-12-1-5,-3-5-3,-2-2-5,0-11-1,-1-7 1,4-11 1,2 0-3,3 0-2,5 0-6,6-3-2,4-5 5,0 0-7,0 1-2,25-2 5,8 3 7,7 2 9,4 0 10,1-2 7,-2 0 5,-3-3 20,-8-5 13,-2 3-16,-9-1-3,-6 0-11,-7 1-1,-2 6-17,-6-2-8,0-1-3,0-1-5,0-9-19,0-14-102,6-13-291</inkml:trace>
  <inkml:trace contextRef="#ctx0" brushRef="#br0" timeOffset="190340.71">9132 11773 856,'0'0'71,"0"0"-58,0 0-12,0 0 21,0 0 29,153-33-23,-85 26-8,3-4-9,0 3 2,-1-1 8,-10 2 1,-7 2-6,-12-2 0,-12 3-3,-12 2-5,-8 2 2,-6 0 3,-3 0 6,0 0 13,0 0-3,0 0-1,0 0-9,0 0-9,0 0-4,0 0-5,0 0-1,2 4 2,-2 6 4,0-1-2,0-2 4,0 5 6,0-1-3,0 0 1,0 6 0,0 5-3,0 7 1,0 10-1,0 7-5,0 10 1,0 10-2,0 8 0,0 10 0,10 5-1,6-1 2,0 2 2,2-4 2,-3-1-2,0 0 4,1 4-1,-5 0-5,-3-1-1,-4 1-1,-4-4 0,0 0-1,0-8 3,-7-8 1,-11-10 6,-9-8-3,-2-10-2,-9-8 4,-2-6-5,-6-5 5,-6-7-2,-1-1-2,-1-1 1,1-1-5,-1 0-2,3-2-3,6-4-42,11-6-50,20 0-103,9-16-568</inkml:trace>
  <inkml:trace contextRef="#ctx0" brushRef="#br0" timeOffset="191519.04">553 11615 472,'0'0'217,"0"0"-206,0 0 51,0 0 14,0 0-37,0 0-9,0 0-13,-104 107-8,89-103 4,-3-4 14,4 0-7,1-4 8,4-20-4,9-3-15,0-4-7,0 5 0,13 8 2,8 11 1,3 7-5,0 0-2,2 12-2,-7 17 4,2 8 0,-11 8 6,-7 8 5,-3 1 0,0 4 4,-22-2-5,-5-1-2,0-9-4,0-11-2,5-11 1,7-9 0,3-11 2,5-2 5,7-2 7,0 0-7,3-10 4,26-11-9,8 4-5,8-1 0,4 9-1,-4 7 1,-10 2 0,-7 0-1,-8 9-3,-3 9-10,-4 3-70,-1-1-86,-4-3-116,-3-11-211</inkml:trace>
  <inkml:trace contextRef="#ctx0" brushRef="#br0" timeOffset="191775.7">692 11490 701,'0'0'67,"0"0"-55,121-28 85,-74 51-45,-5 35 9,-10 21 39,-6 21-4,-18 11-31,-8 6-24,0 1-8,-17-6-17,-8-10 0,3-13-6,2-16-1,7-16-9,6-17 0,7-19 0,0-14-62,7-7-176,22-39-242</inkml:trace>
  <inkml:trace contextRef="#ctx0" brushRef="#br0" timeOffset="194733.4">10893 12282 1084,'0'0'11,"0"0"-11,0 0 0,0 0 12,0 0 11,159 11-6,-104-31-8,-4 7-9,-9 3-29,-11 10-123,-15 0-106,-16 0-146</inkml:trace>
  <inkml:trace contextRef="#ctx0" brushRef="#br0" timeOffset="194913.1">10923 12609 898,'0'0'116,"0"0"-112,0 0-2,0 0 12,144-18-9,-90 0 6,-4 0-9,-7 4-2,-5 6-133,-11 0-116,-11 1-152</inkml:trace>
  <inkml:trace contextRef="#ctx0" brushRef="#br0" timeOffset="205658.77">12222 12010 515,'0'0'87,"0"0"-55,0 0 82,0 0-24,0 0-4,0 0-8,0 0-51,-11 7-19,11 30 28,0 9 14,0 5-21,-3 7 17,-4 5-12,1-1-18,-1-1 3,1-12-11,1-6 0,5-12-4,0-8 3,0-7-6,0-2 7,0-4-5,15 0 2,10-2-3,4-2 4,5-6-2,1 0-4,1 0 6,2 0-6,-2 0 0,-3-9-23,3-3-59,-5 1-55,-4-3-82,-7-2-87</inkml:trace>
  <inkml:trace contextRef="#ctx0" brushRef="#br0" timeOffset="205936.73">12496 11855 1028,'0'0'14,"0"0"-13,0 0 17,0 0 2,0 0-16,0 0-3,98-21-1,-52 20-67,-1-3-135,-4-8-119</inkml:trace>
  <inkml:trace contextRef="#ctx0" brushRef="#br0" timeOffset="206151.74">13087 11534 992,'0'0'11,"0"0"-6,0 0 37,0 0-9,0 0 3,-43 102 1,43-62-23,0 1-9,0-4 1,0-4-6,4-1-20,1-4-66,2-6-118,2-4-40,1-12-112</inkml:trace>
  <inkml:trace contextRef="#ctx0" brushRef="#br0" timeOffset="206446.78">13688 11436 998,'0'0'3,"0"0"5,0 0 9,166-46 16,-102 34 26,1 3-9,-1 5-34,-10 3-7,-7 1-3,-11 0-6,-7 0-1,-10 0-37,-5 0-44,-10 0-57,-4 0-40,0 0-118,-18 1-4</inkml:trace>
  <inkml:trace contextRef="#ctx0" brushRef="#br0" timeOffset="207073.77">13711 11476 401,'0'0'41,"0"0"-25,0 0 103,0 0-7,0 0-26,0 0 9,0-39-1,0 39-23,0 0-16,0 0-7,0 0-23,0 14-10,0 9 6,0 11 17,-3 8-21,1 9-3,2 12 18,-2 6-9,2 5-6,0 4 2,0 6-12,0 8-1,0 5 3,0 3-1,0 0 2,0-3-4,0-4 0,0-4 2,0-3-3,0 0 4,0-2-5,0 3 1,0 3 2,0-1-3,0 8-3,-4-2 0,2-7-1,-2-10 0,4-12 0,0-16 0,0-13 1,0-16-2,4-7 1,2-5 0,1-5-2,9-1 2,5 2 1,10-1 5,8-1 3,1 2-6,0-1 0,-5-2 1,-6-2 2,-6 2-6,-9-2 0,-8 0-3,-2 0-2,-1 0-39,-1 0-26,4 0-81,8-30-129,-1-27-370</inkml:trace>
  <inkml:trace contextRef="#ctx0" brushRef="#br0" timeOffset="207640.37">15153 11953 561,'0'0'59,"0"0"-42,0 0 40,0 0-13,0 0-25,0 0-19,-7 0-3,7 0-32,0 2-42,4 0-58,1 0-44</inkml:trace>
  <inkml:trace contextRef="#ctx0" brushRef="#br0" timeOffset="208184.88">15153 11953 707,'-161'147'32,"155"-142"-23,3-2 74,3-3-15,0 0 2,0 0 1,5 0-43,16-23-7,9-8 11,4-10-11,2-7-6,8-4-3,-4-8-4,-3 1 2,-7 8-1,-16 6-3,-10 11 7,-4 6 2,0 6-6,-2 6-4,-16 8 8,-3 8-11,-2 0-2,-2 11-1,0 10-1,5 4 1,9-4-1,9 1-3,2 2 4,0 2-4,24 2 5,14 2 0,6 1 2,3 0-1,-1-4-1,-4 4 0,-11 2 1,-14-1 0,-14 7-1,-3 0 1,-9 0 2,-23-1-2,-3-6 7,-2-8-5,9-10-1,8-4-1,7-10-1,7 0-2,2 0-33,4-9-78,11-11-163,19-6-25,6-4-109</inkml:trace>
  <inkml:trace contextRef="#ctx0" brushRef="#br0" timeOffset="208604.61">15770 11951 334,'0'0'488,"0"0"-465,0 0-20,0 0 57,0 0-7,0 0-10,132-91-19,-99 57-17,-2 1 3,-10 1-5,-11 1-1,-10 4 2,0 0 21,-4 3-2,-18 7-11,-4 8-1,-8 9 3,1 0-8,-1 28-7,5 4 1,5 8 2,8 2 6,7 7-8,7 6 7,2-6 3,0-1-5,15-6 0,12-10 2,2-7-2,6-11 0,8-13 3,-1-1-9,-2-3 4,3-22-5,-8-1-5,-1-4-73,-8-2-29,-7-8-156,-12-6-158</inkml:trace>
  <inkml:trace contextRef="#ctx0" brushRef="#br0" timeOffset="208923.05">15719 11136 709,'0'0'48,"0"0"-14,0 0 71,0 0-74,0 0-2,0 0-3,105-37-16,-67 23-10,-3 2-21,-8 0-159,-6 2-142</inkml:trace>
  <inkml:trace contextRef="#ctx0" brushRef="#br0" timeOffset="209393.13">16149 11119 726,'0'0'88,"0"0"-81,0 0 23,0 0 27,0 0-27,74-113 14,-51 78-8,-6-8-20,-1 1 0,-5 0-7,-9 5 4,-2 12-4,0 10-1,-2 6 15,-14 7-19,-2 2-4,2 0-1,3 14-2,5 4-2,6 1 5,2 2-1,0-1-3,13 0-3,16 0-12,6 4 12,6-1 3,1 2 0,-7 0 4,-1 1 0,-12-2 1,-11-2-1,-11-1-4,0 2 4,-7 1 1,-15-2 0,3-1-2,2-9 1,9-3-114,6-5-42,2-4-46,0 0-61</inkml:trace>
  <inkml:trace contextRef="#ctx0" brushRef="#br0" timeOffset="209673.11">16874 10732 821,'0'0'36,"0"0"-16,0 0 105,0 0-75,0 0-3,-76 148 6,56-78-5,0 3-9,-2 3-17,-1-7 4,3 1-10,0-12-8,7-7-2,4-8-5,2-10 1,5-8-2,0-9-1,2-8-20,0-8-29,0 0-46,0-7-8,7-22-105,11-11-171</inkml:trace>
  <inkml:trace contextRef="#ctx0" brushRef="#br0" timeOffset="210300.9">17119 10997 681,'0'0'16,"0"0"20,0 0 39,0 0-49,0 0-12,0 0 2,-82 70-10,71-70-2,1 0 5,4 0 2,0-3-3,0-12 0,6-2-5,0-2 0,0-1-1,16-1-2,5 6 1,0 1 0,2 6-1,2 8 1,-1 0 0,3 0 1,-1 13 1,-1 10-1,-7 0-1,-3 6-1,-10 5 8,-5-1 6,0 6 2,-11 0 6,-16 0-5,-4 0 1,-1-8-12,3-4-2,2-8-1,7-5-2,5-5-1,2-9 3,7 0-1,-1 0 5,7 0-5,0-9-2,0-3-1,7 1 1,7 2 0,9 5 0,2 4 0,1 0 0,8 0 6,2 0 2,-1 6 2,3-2 9,-3-1 15,-4-3 5,-4 0 0,-6 0 6,-3 0-13,-3 0-10,1 0 1,-3-4-3,2-6-7,1-1-6,-5 1-5,3 3-2,-3 0-12,-3 7-93,-4 0-230,-4 4-355</inkml:trace>
  <inkml:trace contextRef="#ctx0" brushRef="#br0" timeOffset="210810.9">14892 12655 797,'0'0'108,"0"0"-70,0 0-25,0 0 52,152 10 34,-28-10-26,28 0-28,19 0-6,19-4-3,18-8-8,10-3-9,2 3-3,2-1-8,-20 0 2,-21 1-1,-26 3 2,-32 3 1,-34-1-2,-30 4-2,-26-1-5,-17 1-2,-15 3 1,-1-4-2,0-1-5,-15 0-23,-25 4-95,-25 1-162,-24 8-149</inkml:trace>
  <inkml:trace contextRef="#ctx0" brushRef="#br0" timeOffset="211366.86">14942 13668 547,'0'0'80,"0"0"-64,0 0 81,0 0-36,0 0 3,0 0 12,57-21-5,-19-22-42,2-7-14,0-3-7,-7 2-3,-8 5-2,-11 11 3,-10 7-4,-4 12 2,0 5 2,0 9 4,-11 2-1,-3 0-9,4 0-6,0 19 0,8 3 0,2 6 1,2 2 2,25 0-2,8 0 5,5 0 1,-3 0-1,-10 5 1,-7-4-1,-16 3 3,-4 3-1,0-4 0,-4-4 5,-14-3-4,-1-10 3,6-6-5,1-4 0,0-6-1,1 0-6,-1 0-22,4 0-130,3-14-55,3-4-130</inkml:trace>
  <inkml:trace contextRef="#ctx0" brushRef="#br0" timeOffset="212034.99">15615 12925 567,'0'0'292,"0"0"-289,0 0-2,0 0 14,0 0-9,0 0 7,-52 84-2,39-71-4,-6-1-3,5-6-1,-2-6 5,5 0-1,1 0 1,4 0 0,3-11 2,3-4-9,0-2 4,0 2-3,12-3 0,6 2 0,2 0 2,5 2 1,0 4 3,5 2-6,0 1 5,2 7-7,-5 0 5,-5 0-2,-3 7 0,-9 13 2,-1 6 9,-9 4 0,0 6 0,0 2-5,-18 4 1,-2 2-5,-4-1-1,-3-4-3,3-6 0,2-9 3,1-8-2,6-9 0,3-5-2,6-2 5,6 0-3,0 0 6,0 0-2,0 0-4,0 0-2,22-2 0,5-3 0,4 5 5,5 0-2,-1 0 5,1 0-5,3 0 23,-6 0 2,0-6 13,-4-13-6,-7 0-9,-2-4-1,-7 0-11,-3 2-11,-4 7 1,-4 2-4,1 10-29,3 2-70,3 0-152,5 18-14,2 6-64</inkml:trace>
  <inkml:trace contextRef="#ctx0" brushRef="#br0" timeOffset="212266.9">16240 13443 847,'0'0'72,"0"0"-66,0 0 32,0 0 18,-10 106-4,10-72-20,0-2-16,0 0-4,6-2-8,-4-3-3,3-3-1,-2-5-18,-1 0-39,0-6-101,-2-2-56,0-5-116</inkml:trace>
  <inkml:trace contextRef="#ctx0" brushRef="#br0" timeOffset="212460.88">15987 13759 913,'0'0'93,"0"0"-93,0 0-9,0 0 9,158-133 6,-80 96-6,-3 7-60,-3-2-87,-9 4-97,-7 5-146</inkml:trace>
  <inkml:trace contextRef="#ctx0" brushRef="#br0" timeOffset="212647.97">16718 13397 462,'0'0'332,"0"0"-267,0 0-24,0 0 6,0 0 8,0 0-16,-12 116-14,12-78-4,0 3-9,0-2-4,0 0-3,0-1-2,5-4-3,2-9-26,0-6-82,4-17-64,-3-2-134</inkml:trace>
  <inkml:trace contextRef="#ctx0" brushRef="#br0" timeOffset="212874.27">16958 13445 973,'0'0'85,"0"0"-85,0 0 0,0 0 26,0 0 17,3 121-19,1-83-18,-3-1 1,-1-1-3,0-1-4,0-5 0,0-5-25,0-4-56,0-7-84,0-8-52,-8-6-130</inkml:trace>
  <inkml:trace contextRef="#ctx0" brushRef="#br0" timeOffset="213114.85">16464 13450 911,'0'0'11,"0"0"-3,0 0 19,131-67 28,-53 39-2,7-4-23,-7-3-12,-11 1-11,-16 9-7,-18 3-32,-14 4-84,-11 0-36,-8-1-210</inkml:trace>
  <inkml:trace contextRef="#ctx0" brushRef="#br0" timeOffset="213735.9">17282 12851 956,'0'0'10,"0"0"-10,0 0-2,0 0 2,0 0 8,0 0-2,-31 61-4,13-53-1,0-6-1,2-2-7,3 0 0,-1-2 0,9-10-5,4-3-6,1 0-3,0-1 18,13-3 0,9 1 1,5 2 1,3 3 1,5 4 5,-4 3 0,0 6 3,-4 0-1,-2 0 0,-3 18 13,-4 11 18,-6 2 3,-2 10-7,-6 3-1,-4 2 2,0 0-7,-20 0-11,-9-6-5,-2-8-4,-5-10-3,3-9 0,4-13 0,10 0-5,5 0-1,7-9-8,5-5 4,2 2-9,0 0 10,14 3-3,16 9 5,3-3 2,8-1 6,3 0 5,8-4 9,0-5 9,0-4 7,-2-3 0,-8-1-4,-6 4-9,-8 3-5,-10 4-4,-7 4-2,-9 2-4,-2 4-7,0-2 1,0 0-2,8-8-16,7-12-64,12-22-160,2-21-452</inkml:trace>
  <inkml:trace contextRef="#ctx0" brushRef="#br0" timeOffset="214183.09">18742 11737 919,'0'0'76,"0"0"-38,0 0 20,0 0 5,-19 146-7,19-90-25,3-2-10,7-4-3,-2 0-9,1-7-8,0-6-2,-2-2 1,-3-8-30,-3-4-58,-1-2-49,0-7-120,0-7-71</inkml:trace>
  <inkml:trace contextRef="#ctx0" brushRef="#br0" timeOffset="214404.91">18539 12154 824,'0'0'83,"0"0"-39,0 0 14,0 0-14,138-49 15,-69 40-19,0-2-14,-4-1-5,-9 3-8,-17 0-8,-14 5-5,-10 1-10,-6 3-51,-4-1-89,-1-5-116,0-8-181</inkml:trace>
  <inkml:trace contextRef="#ctx0" brushRef="#br0" timeOffset="-214267.74">20048 11833 460,'0'0'161,"0"0"-36,0 0 25,0 0-1,0 0-50,0 0-28,-29-39-53,29 79-18,0 15 19,0 0-5,0 0-10,0 0-3,0-5-1,0-4 0,7-9-74,-1-8-65,1-13-102,2-13-115</inkml:trace>
  <inkml:trace contextRef="#ctx0" brushRef="#br0" timeOffset="-214033.55">20206 11756 82,'0'0'802,"0"0"-789,0 0-7,0 0 97,0 0-50,32 113 6,-16-73-23,-1 1-13,-1-2-6,-7 1-9,2-3-3,-2-2-3,-1-3-2,-4-2-27,0-2-53,-2-5-70,0-5-54,0-8-66,-17-8-166</inkml:trace>
  <inkml:trace contextRef="#ctx0" brushRef="#br0" timeOffset="-213840.63">19778 11851 714,'0'0'211,"0"0"-208,0 0 0,69-107 17,3 70-2,10-3-1,3 8-11,-4 10-6,-10 10-51,-16 12-148,-8 0-128</inkml:trace>
  <inkml:trace contextRef="#ctx0" brushRef="#br0" timeOffset="-213448.87">20655 11939 675,'0'0'39,"0"0"-20,0 0 114,0 0-82,122-96-8,-93 62-16,-4 0-9,-10-1-6,-10 2-5,-5-1 4,0 5 9,0 6 3,-20 6 2,-5 11-5,-2 6-12,-2 0-3,2 15 3,3 19-2,4 8 0,4 8-2,8 8 4,8 2-4,0 1 5,0 0-1,20-9 0,8-12-1,6-11-1,6-12 3,4-11 1,7-6 1,-1-4 1,-3-19-7,-7-5-2,-12-1-3,-9 1-32,-13 0-65,-6-4-81,0-1-132,-9-6-170</inkml:trace>
  <inkml:trace contextRef="#ctx0" brushRef="#br0" timeOffset="-213224.41">20634 11293 907,'0'0'21,"0"0"-19,0 0 9,0 0 38,152-84-23,-92 60-15,-4 0-11,-9 6-85,-9 2-169,-12-1-178</inkml:trace>
  <inkml:trace contextRef="#ctx0" brushRef="#br0" timeOffset="-212813.81">21194 11246 801,'0'0'23,"0"0"-21,0 0 29,79-139 10,-45 91-6,-3 2 19,-10 4-27,-13 1-13,-8 13 0,0 6 4,-8 10 2,-18 12-17,-2 0-3,-1 0-4,5 18 3,5 0 1,9 4-2,5 0-1,5 2 2,0-2-1,29 2 2,14-1-1,5 0 3,4 2-1,0 3 0,-6 2 9,-7 3 19,-20 2 25,-10 1 5,-9 0-19,-7 2-15,-27 1-9,-9-2-4,-7 4-11,8-7-1,9-2-1,8-6-35,13-5-127,8-7-170,2 1-436</inkml:trace>
  <inkml:trace contextRef="#ctx0" brushRef="#br0" timeOffset="-212324.92">19838 12655 1017,'0'0'48,"0"0"-48,0 0 35,0 0 1,117-4 27,-3 4-12,34 0-17,38 0-14,32-4 10,25-4-6,25-2 3,10-2-1,5-4 2,-11-2-7,-30-3 1,-33-3 9,-51 1-10,-47 2-7,-42 2-5,-34 4-6,-18 8 3,-13 2-6,-4 1-8,0 3-40,0-1-42,0-5-124,-22-3-409</inkml:trace>
  <inkml:trace contextRef="#ctx0" brushRef="#br0" timeOffset="-211576.91">19861 13694 991,'0'0'49,"0"0"-43,0 0 5,75-121 17,-34 73 2,-3-1-10,-5 3-17,-12 5 3,-15 9-4,-6 9 0,0 5 7,-8 11-9,-17 7-26,-2 0 4,0 0 7,2 16-13,8 5 20,5-2 5,12 5-1,0 2-2,24 0 6,16 4 1,4 0 0,0 0 0,-6 3-1,-7-1 0,-13-1-1,-12 0-3,-6-5 4,0-1 1,-15-1 2,-7-5 1,1-5-3,2-6 0,5-6-1,1-2-58,7 0-83,0-9-93,6-16-186</inkml:trace>
  <inkml:trace contextRef="#ctx0" brushRef="#br0" timeOffset="-210932.4">20449 12922 791,'0'0'0,"0"0"2,0 0 1,0 0 6,0 0 2,0 0 0,-77 110-8,55-92 3,1-6-3,0-8 1,3-4 3,3 0 3,4-2 1,7-16 0,4-4-4,0-2-5,2 2-2,19 0 2,2 3-1,4 5 2,-2 4 2,0 6 0,-3 4-1,-2 0-4,-2 4 0,-1 15 5,-3 3 4,-3 2 5,-2 2-1,-2 4 3,-7 4-6,0-1-4,0 2 3,0 1-1,-16-3-4,-1-4 1,-4-7-5,3-7 2,-2-7 0,0-7 3,5-1-3,1 0 4,8 0-6,2-1-3,4 1-1,0-3 2,0-1-11,10-2-2,15 1 15,8-3 3,5 2 2,3-1 6,2-3-1,1 1 8,-2-4 9,-3-1 7,-7-1-4,-6-2 0,-7 0-8,-10 0-3,1 5-15,-8 2 2,1 8-6,-3 2-57,0 0-114,5 14-139,1 8 1</inkml:trace>
  <inkml:trace contextRef="#ctx0" brushRef="#br0" timeOffset="-210698.06">21070 13360 1005,'0'0'2,"0"0"0,-38 105 57,38-62-11,0-2 11,0-1-36,0 0-13,3-1-8,3-7 1,-6 0-3,0-5-5,0-2-41,0-4-46,0-1-58,-10-8-51,-1-5-166</inkml:trace>
  <inkml:trace contextRef="#ctx0" brushRef="#br0" timeOffset="-210489.29">20817 13646 940,'0'0'14,"0"0"-14,0 0 0,0 0 7,130-54 0,-68 31-7,2 0-7,1-3-117,-9-1-105,-7 1-155</inkml:trace>
  <inkml:trace contextRef="#ctx0" brushRef="#br0" timeOffset="-210314.6">21413 13375 232,'0'0'670,"0"0"-623,0 0-17,0 0 33,0 0 16,0 0-11,1 128-49,2-88-6,1 2-8,1-1-3,2-4-2,-3-2-22,3-12-78,1-9-88,4-14-93,3 0-80</inkml:trace>
  <inkml:trace contextRef="#ctx0" brushRef="#br0" timeOffset="-210097.81">21700 13418 810,'0'0'161,"0"0"-127,0 0 18,0 0-20,0 0-19,0 0 45,4 111-32,1-71-16,-3-4-9,1-1-1,-3-3 0,0-3-22,0-2-63,0-8-68,-8-4-61,-3-10-62</inkml:trace>
  <inkml:trace contextRef="#ctx0" brushRef="#br0" timeOffset="-209836.07">21272 13430 684,'0'0'58,"0"0"-54,0 0 35,0 0 24,151-107-18,-86 72-18,5 3-5,-4-2-2,-5 1-5,-11 8-11,-11 8-4,-10 8-1,-14 4-42,-1 0-40,-3 1-46,-3-4-62,6-2-15</inkml:trace>
  <inkml:trace contextRef="#ctx0" brushRef="#br0" timeOffset="-209212.62">22146 12936 708,'0'0'75,"0"0"-75,0 0 23,0 0 1,0 0 15,0 0-20,0 22-16,-7-16 3,-7 1-5,4-7 2,1 0 2,-1 0-5,6 0-3,0 0 2,4-12-18,0-1 10,0-3 6,8-2 0,13-3 1,1 4 0,3 2 2,-2 3 1,2 4 2,0 4 7,-2 4 6,-4 0 3,-1 4-2,-5 15 5,1 6 20,-5 5 7,-3 3-21,-6 1-4,0 2-10,0 6-2,-6 4-2,-17 0-4,0 0-5,-4-10 0,2-10-1,2-8-3,6-14-11,1-4 9,4 0 2,9-15-12,1-6 0,2 3-3,0 4 18,9 5-5,10 2 0,8 7 4,6 0 2,8 0 2,3 2 8,3 3 9,2-5 13,-2 0 11,-3 0 4,-3-9-2,-8-6-8,-6-5-9,-7 1-8,-9 1-8,-4 0-4,-5 1-5,-2-2-4,0-1-20,0-4-76,0-8-91,4-10-221</inkml:trace>
  <inkml:trace contextRef="#ctx0" brushRef="#br0" timeOffset="-208552.58">22723 11721 859,'0'0'7,"0"0"-4,0 0 46,147-48 8,-73 47-6,8 0-23,8-2-10,3-3-4,-2-2 0,-10-4-3,-14 3 0,-23 0-7,-17 3 2,-13 2 9,-10 0 8,-4 4 16,2-4 6,-2 4-11,0 0-10,0-2-3,0 2-8,2 0-1,-2 0-8,0 0 3,0 0-5,0 0 1,0 0-2,0 18 0,0 12 4,0 14 0,0 8 9,0 12-4,0 15 2,0 9 1,0 16 0,0 11-5,0 5-2,0 3 1,0-2-2,0 4-5,0-3 4,0 1 1,0 0-4,-4-2 0,-5-9 1,-5-13 0,-6-19-1,-6-13 1,-15-12 6,-9-6 4,-16-7-6,-9-10-5,-4-11-1,2-4 0,5-8-8,4-1-32,18 1-40,12-6-95,13-3-225</inkml:trace>
  <inkml:trace contextRef="#ctx0" brushRef="#br0" timeOffset="-206551.56">8403 15127 532,'0'0'315,"0"0"-246,0 0-50,0 0 20,0 0 43,0 0 6,95 18-35,-45-18-18,-4 0-9,1 0-11,-9 0-10,-7 0-5,-7 0-12,-3 0-62,-3 0-71,-9 0-138,-9 0-94</inkml:trace>
  <inkml:trace contextRef="#ctx0" brushRef="#br0" timeOffset="-206350.51">8407 15441 548,'0'0'477,"0"0"-442,0 0-33,0 0 3,0 0 17,0 0 24,141 0-23,-81 0-23,0 0-1,1-5-90,-1-5-179,2-7-225</inkml:trace>
  <inkml:trace contextRef="#ctx0" brushRef="#br0" timeOffset="-204651.81">9427 14993 630,'0'0'111,"0"0"-16,0 0 93,0 0-74,0 0-31,0 0-42,0 0-22,-5-5-18,5 57 35,0 9 0,0 3-20,0 1-6,0-7-5,0-9 1,0-8-2,0-13-4,0-10 3,0-1-2,2-12 0,15 3-1,12-8 0,8 0 2,3 0-1,4 0-1,-3-8-27,1-8-49,-3-5-76,-4-5-152,-12-6-193</inkml:trace>
  <inkml:trace contextRef="#ctx0" brushRef="#br0" timeOffset="-204411.8">9663 14734 758,'0'0'107,"0"0"-107,0 0 0,0 0 29,0 0 9,0 0-18,137 5-20,-94-5-36,-3 0-138,-4-9-229</inkml:trace>
  <inkml:trace contextRef="#ctx0" brushRef="#br0" timeOffset="-204226.79">10155 14517 1006,'0'0'106,"0"0"-100,0 0 15,0 0 14,0 0 8,-8 107-24,8-59-11,0 0-8,0 2-2,0-5-68,10-2-68,9-10-104,-5-15-136</inkml:trace>
  <inkml:trace contextRef="#ctx0" brushRef="#br0" timeOffset="-204008.8">10477 14570 878,'0'0'49,"0"0"-47,144-24 20,-73 12 25,5-2-12,-9 2-23,-11 4-12,-16 5-62,-20 3-101,-16 0-75,-4 0-74</inkml:trace>
  <inkml:trace contextRef="#ctx0" brushRef="#br0" timeOffset="-203541.82">10445 14640 632,'0'0'94,"0"0"-74,0 0 102,0 0-52,0 0-34,0 0-33,-11 39 25,11 2 31,6 15-11,-1 11 0,-2 8-5,0 10-12,0 9 4,-1 9-14,2 8-4,-4 4-1,0 2-3,0 1-1,0-4-4,0-2 1,-9-5-4,-4-9-3,4-4 1,-1-10 3,2-8-3,6-11-3,2-9 2,0-15 2,5-6-3,15-3 2,9-6-1,2-3 4,4 0 2,8-5 0,-3-6 5,-2-3-11,0-4 3,-4-1-5,-1-4 0,4 0-36,6 0-66,5-18-138,2-22-396</inkml:trace>
  <inkml:trace contextRef="#ctx0" brushRef="#br0" timeOffset="-202884.06">11258 15119 863,'0'0'131,"0"0"-67,0 0 4,0 0-45,0 0-8,34-104-6,-12 60 0,1-4 0,-3-5 2,-7 2-3,-6 4-4,-7 14 1,0 11-5,0 8 3,-12 9-3,-6 5-19,1 0 0,-1 14-4,5 8 2,6 6 7,7 3 4,0 5 3,29 0 3,11-6-2,7-2 4,4-1-2,-7-4 2,-7-1 4,-13-2-4,-13-2 2,-11 4 0,0 2 2,-18 2 2,-11 5 0,-4-4-4,2 0-8,10-9-102,10-8-111,7-10-181</inkml:trace>
  <inkml:trace contextRef="#ctx0" brushRef="#br0" timeOffset="-202476.83">11876 15051 848,'0'0'82,"0"0"-82,0 0 3,109-124 15,-82 94 4,-7 5-10,-9 8-4,-9 1-3,-2 2 7,0 0 4,-13 3 5,-7 4-16,-7 7 0,-2 0-5,2 0 0,-1 18 4,1 12 1,3 8 3,3 6 2,4 8 1,9 2 0,8-4 0,0-4-9,12-8 7,22-11-3,5-12-5,6-7 13,4-8-3,-4 0 3,-3-8-7,-9-10-7,-6-1-35,-11-4-81,-11-3-128,-5-6-216</inkml:trace>
  <inkml:trace contextRef="#ctx0" brushRef="#br0" timeOffset="-202222.5">11746 14476 745,'0'0'172,"0"0"-172,0 0-2,0 0 2,0 0 22,148 0-6,-95-18-16,-5 1-52,-15-1-189</inkml:trace>
  <inkml:trace contextRef="#ctx0" brushRef="#br0" timeOffset="-201828.03">12211 14374 840,'0'0'49,"0"0"-48,0 0 12,58-116 25,-37 77-16,2 3-8,-7 4-8,-12 8 4,-4 5 2,0 7 1,-6 12 4,-13 0-17,-1 0-10,1 0 6,7 12-7,1 7 9,11 1 0,0 1 2,0 4 0,17 1 1,13 0 1,8-1-1,4-4-1,0 4 6,-3-9-3,-15 3-1,-13-1-1,-11 3-1,0 2 4,-22 1-8,-12 3 3,-1-6-17,6-4-66,8-7-57,8-10-122,7 0-220</inkml:trace>
  <inkml:trace contextRef="#ctx0" brushRef="#br0" timeOffset="-201541.8">12817 14061 818,'0'0'128,"0"0"-125,0 0 30,-33 116 64,23-48-20,-1 6-24,-3 2-14,-3 0-2,-3-7-18,0-2-3,-4-6-9,1-3-5,3-12-2,5-11-6,5-12-37,6-12-94,4-11-84,0-8-52,7-32-116</inkml:trace>
  <inkml:trace contextRef="#ctx0" brushRef="#br0" timeOffset="-200933.79">13064 14343 651,'0'0'93,"0"0"-82,0 0 20,0 0 18,0 0-29,-74 111-14,68-110-4,-1 3 0,-1-4 4,0 0 4,2 0 5,1-5-11,3-10 12,2-4-13,0-1-3,0-1 1,11 1-2,11 0 1,1 4-2,2 9 1,2-4-5,-2 11 4,-2 0-1,2 6 3,-5 20 2,-5 2 16,-3 8 15,-6 4 2,-3 1-2,-3-1-3,0-1-13,0-4 0,-12-3-3,-3-6-6,-5-6 3,-2-3 2,4-12 13,1-5 8,5 0-5,3 0-4,5 0-11,1 0 7,3 0-4,0-2-17,0 2 0,5 0-2,18 0-3,14 0 5,7 0 4,10 0 2,8-10 7,5-6 18,2-2 6,-10 1-1,-9-2-5,-16 5-8,-17 6 0,-9 3 3,-8-2-3,0 2 1,0-8-15,0-1-9,-3 2-46,1 5-38,-1-2-130,2 1-653</inkml:trace>
  <inkml:trace contextRef="#ctx0" brushRef="#br0" timeOffset="-200438.41">10994 15611 865,'0'0'97,"0"0"-86,0 0 71,0 0-14,0 0 0,122 43 6,27-34-16,47-9-19,43 0-18,35-4-3,25-14 0,11 0-2,4-2-4,-9 0-5,-29-2-4,-37-5 3,-49 0-2,-54 4 6,-44 5 0,-33 6-7,-23 4 1,-14 3-4,-1 0-19,-4-1-20,6-2-55,-1-5-134,-9-4-263</inkml:trace>
  <inkml:trace contextRef="#ctx0" brushRef="#br0" timeOffset="-199673.82">11260 16601 590,'0'0'191,"0"0"-163,0 0 25,0 0 49,58-102-24,-19 53-40,5 0-5,3-9-10,-5 3-1,-10 16-5,-16 8 5,-12 13-10,-4 12 6,-4 3 1,-21 3-4,-6 0-15,0 13-1,-1 9-1,10 10 0,13-2-1,9 7-6,0 3-2,22 4 11,14-6-3,6 0 1,-2-6-4,-7-2 6,-10-2 2,-14-2 1,-9-3-3,0 4 0,-20-5-5,-7-4-6,0-4-56,5-5-27,7-9-37,5 0-46,6-15-215</inkml:trace>
  <inkml:trace contextRef="#ctx0" brushRef="#br0" timeOffset="-199037.92">11950 15945 742,'0'0'13,"0"0"-6,0 0 10,0 0 14,0 0-5,0 0-15,0 0-4,-114 107 8,95-103-1,4 2 0,-2-2-3,3-4-3,1 0 4,5 0-2,-2-8-3,6-2-4,4-4-3,0-4 0,0 0-3,18-2 3,11-1-2,4 0 0,5 0 2,-1 5-2,-1 4 2,-7 12-1,-6 0 0,-5 0-5,-3 8-1,-3 12 7,-2 2 3,-5 9 5,-3-5 5,-2 6-7,0 0 2,-15 4 0,-12 3-7,0 2 7,-4-4-7,2-4-1,0-5-1,2-7 0,4-7-11,6-9-1,5-1-1,8-4 6,4 0 7,0 0-3,0 0-4,16 0-12,15 0 20,7 0 10,6 0 4,10 0 7,0 0 7,-1 0 5,-4 0 27,-6-4-1,-12-10-15,-9-3-8,-9-6-5,-4 5-14,-8-4-1,-1 4-11,0 0-5,0 4-13,0 6-73,3 8-106,3 0-122,0 0-194</inkml:trace>
  <inkml:trace contextRef="#ctx0" brushRef="#br0" timeOffset="-198539.78">12384 16348 836,'0'0'212,"0"0"-142,0 0-6,0 0-8,0 0-40,0 0-13,-15 83 10,15-37 5,0-6-15,6 0-2,1 1-1,-2-6-3,-3-3-47,-2-2-98,0-4-47,0-3-101,0-9-148</inkml:trace>
  <inkml:trace contextRef="#ctx0" brushRef="#br0" timeOffset="-198375.78">12190 16686 785,'0'0'169,"0"0"-137,0 0-2,0 0-2,123-115-14,-45 84-13,6-1-1,-3 9-186,-7 5-219</inkml:trace>
  <inkml:trace contextRef="#ctx0" brushRef="#br0" timeOffset="-198226.17">12884 16295 745,'0'0'324,"0"0"-296,0 0-8,0 0 36,0 0-41,0 0-1,-36 132-10,36-78-4,0-8-7,0-2-48,7-3-46,4-12-125,0-14-158</inkml:trace>
  <inkml:trace contextRef="#ctx0" brushRef="#br0" timeOffset="-198001.47">13060 16266 488,'0'0'582,"0"0"-521,0 0-61,0 0 15,0 0 6,0 0 14,0 131-8,0-83-16,0-4-10,0 2-1,0-6-1,0-8-33,0 2-68,-4-12-67,-6-8-40,-1-5-174</inkml:trace>
  <inkml:trace contextRef="#ctx0" brushRef="#br0" timeOffset="-197811.81">12692 16281 863,'0'0'80,"0"0"-77,0 0 8,127-116 52,-54 84-37,6 1-19,-6 9-7,-6 4-14,-14 4-216,-10 0-132</inkml:trace>
  <inkml:trace contextRef="#ctx0" brushRef="#br0" timeOffset="-197237.78">13513 15829 709,'0'0'170,"0"0"-170,0 0 0,0 0 7,0 0 1,0 0-6,-80 84-2,68-77 3,1-4-1,4-3 5,1 0 2,-1 0-2,4-17-7,3-2-11,0 1 3,3 4-6,14-2 7,6 6 6,2 0-2,3 7 6,2-2-3,-1 5 13,-3 0-4,-4 5-4,-1 8 2,-6 9 2,-7 1 6,0 2 1,-8 3 1,0 4 4,0-1-1,-8 1-10,-7-2-3,-7-2-1,-2-2-2,-1-4-4,5-8 0,3-6-1,5-8-2,3 0 3,7 0-1,2 0-2,0-12-5,0 7 7,2-4 1,15 9 0,8 0 1,11 0 6,9 0 5,6 0 5,4 0 9,-3 0 20,-9-8-5,-12 2-13,-10-2 4,-12 4 4,-4 2-11,-5-2-1,0-4-2,0-1-22,0-14-5,0-7-79,0-14-197,18-14-423</inkml:trace>
  <inkml:trace contextRef="#ctx0" brushRef="#br0" timeOffset="-196600.81">14292 14962 882,'0'0'59,"0"0"-42,0 0 8,0 0 5,0 0 3,0 0 6,185-12-13,-105 12-16,-1-5 6,-10-3-2,-11-2 5,-18 6-1,-15-4-7,-17 6-3,-8 2 0,0 0 23,0 0 14,0 0-9,0 0-22,0 16-7,0 24-6,4 20 15,8 20 3,3 15-6,6 17 2,6 8-7,4 6 2,0 7 0,0 1-4,-6-4-2,-9 3 1,-13-2-4,-3-11 4,-19-4 0,-22-21 2,-7-22 1,-6-14 4,-2-22-1,4-11 0,6-13-2,1-13-3,5 0-5,3 0-1,10-17-34,11-7-63,16-15-184,0-16-565</inkml:trace>
  <inkml:trace contextRef="#ctx0" brushRef="#br0" timeOffset="-196140.78">15739 15089 813,'0'0'172,"0"0"-119,0 0-38,0 0 15,0 0 60,15 141-47,-9-87-12,-2-4-16,2-1-7,-4-10-3,1-3-5,-1-7 0,-2-4-6,0-3-66,0 1-77,0-10-139,0-4-120</inkml:trace>
  <inkml:trace contextRef="#ctx0" brushRef="#br0" timeOffset="-195960.45">15496 15454 952,'0'0'114,"0"0"-102,0 0-1,0 0 36,145-54-9,-69 37-24,2-3-12,-7 3-2,-6 3-137,-9-2-235</inkml:trace>
  <inkml:trace contextRef="#ctx0" brushRef="#br0" timeOffset="-195511.91">16323 15141 784,'0'0'251,"0"0"-242,0 0-1,41 131 72,-35-78-36,-2 0-12,-4-1 3,0 0-16,0-5-1,-9-10-9,3-7 3,1-11-7,5-9 8,0-7-9,10 2 2,18-5 2,11 0-3,5 0-1,-1 0-1,-1 0-3,-7-6-35,-5-1-80,-4-2-115,-12-9-178</inkml:trace>
  <inkml:trace contextRef="#ctx0" brushRef="#br0" timeOffset="-195269.78">16524 14955 773,'0'0'113,"0"0"-113,0 0 0,0 0 0,125-32-18,-90 22-171,-1 1-235</inkml:trace>
  <inkml:trace contextRef="#ctx0" brushRef="#br0" timeOffset="-195083.77">16910 14742 1137,'0'0'83,"0"0"-76,0 0 4,0 0-1,0 0 12,13 130-18,-7-93 0,-1-1-4,-3-5-6,0 1-73,1 0-142,-1-6-103,2-19-265</inkml:trace>
  <inkml:trace contextRef="#ctx0" brushRef="#br0" timeOffset="-194845.96">17348 14846 881,'0'0'87,"0"0"-74,167-21 97,-93 11-27,-4 6-45,-4 0-19,-14 4-18,-19 0-1,-11 0-39,-17 0-86,-5 5-108,-2 8-36,-33-8-165</inkml:trace>
  <inkml:trace contextRef="#ctx0" brushRef="#br0" timeOffset="-194507.84">17336 14918 922,'0'0'73,"0"0"-55,-8 125 97,16-56-33,9 19-33,1 14-1,-3 11-20,-8 6-4,-4 1-8,-3 3-5,0-3-2,0-5-1,0-7-2,-5-14 2,5-6 0,0-15 7,0-12-6,0-12-4,11-14-1,7-8-3,9-8 3,8 1 0,10-1 6,4-5 3,4-6-4,-3-2 2,-8-2-8,-9-4-3,-4 0-15,-9 4-46,-4-4-83,-7-8-306</inkml:trace>
  <inkml:trace contextRef="#ctx0" brushRef="#br0" timeOffset="-193919.21">18267 15011 602,'0'0'324,"0"0"-255,0 0-40,0 0 3,0 0-6,0 0 27,0 130-28,4-85-8,-2-5-8,1 0-7,-3-2-2,0-5-10,0-8-81,0-9-98,3-11-80,3-5-184</inkml:trace>
  <inkml:trace contextRef="#ctx0" brushRef="#br0" timeOffset="-193696.32">18447 15029 819,'0'0'154,"0"0"-112,0 0-9,0 0-22,0 0-2,0 0 17,19 121-7,-13-77-4,1-2-10,-1-2-2,-4-4-3,-2-2 0,0-2-34,0-10-70,0 0-85,-2-8-95,-9-9-149</inkml:trace>
  <inkml:trace contextRef="#ctx0" brushRef="#br0" timeOffset="-193486.02">18107 15031 741,'0'0'53,"0"0"-46,0 0 72,0 0-20,140-95-14,-75 77-24,-3 4-18,-1 1-3,-9 5-70,-7 0-154,-9 8-195</inkml:trace>
  <inkml:trace contextRef="#ctx0" brushRef="#br0" timeOffset="-193112.76">18915 15132 667,'0'0'70,"0"0"-67,0 0 6,126-112 9,-99 87-12,-12-1-3,-9 7-2,-6 5 3,0 1 4,-15 5-8,-14 4 4,-2 2-1,-2 2 5,4 0 13,1 6 18,6 16-3,3 8-3,0 11-15,6 2 8,8 3-1,3 2-2,2-3-1,0-7-2,18-4 0,7-12-4,3-8 0,9-10 4,0-4-1,1 0-8,-3-11-2,-3-8-9,-11 1-45,-8-4-119,-11-2-91,-2-2-374</inkml:trace>
  <inkml:trace contextRef="#ctx0" brushRef="#br0" timeOffset="-192862.32">18699 14645 106,'0'0'818,"0"0"-778,0 0-18,0 0-4,0 0 21,0 0-10,152-31-19,-99 17-10,-3 1-2,-8 4-166,-11 1-134</inkml:trace>
  <inkml:trace contextRef="#ctx0" brushRef="#br0" timeOffset="-192421.57">19232 14620 684,'0'0'129,"0"0"-114,0 0 11,0 0 42,0 0-23,0 0 1,108-123-6,-97 90 2,-6-1-2,-5 1-12,0 10-4,0 6-9,0 10-2,-8 4-1,-8 3-12,0 0-3,3 3-15,2 9-2,5 3-3,6-2-9,0 5 13,0-1 13,19 2 4,8 1-1,10-2 4,3 4-1,2 0 2,-7 4-1,-5-3 1,-6-2 10,-10 3 14,-14-2-4,0 0 2,-6 5 9,-23 2-7,-4 3-22,0-5-1,-1-4-3,10-4-13,9-6-89,10-6-125,5-7-258</inkml:trace>
  <inkml:trace contextRef="#ctx0" brushRef="#br0" timeOffset="-191859.76">18167 15731 959,'0'0'57,"0"0"-52,0 0 17,145 0 31,-22 0-6,30 0-14,26-4-5,14-6-6,8-7 2,-1 4 16,3-1-16,-15-5 6,-21 3-2,-28 1-8,-33-1-4,-31 5-1,-25-1-5,-23 8-6,-16 3-4,-11 1 0,0 0-16,-19 0-37,-20 0-76,-17 1-214,-18 12-188</inkml:trace>
  <inkml:trace contextRef="#ctx0" brushRef="#br0" timeOffset="-191364.77">18526 16549 861,'0'0'168,"0"0"-135,0 0 26,0 0-30,0 0-17,62-122-4,-35 73 6,2-4-1,-5 4 0,-6 3 1,-5 16-9,-10 12 4,-3 8-8,0 10 5,-19 0-6,-3 0-17,-4 10-12,6 8 18,6 8-5,14 0 4,0 10-13,12 5 11,19-5 12,7-4 0,2 0 2,0-6 1,-6 0 4,-11 1-3,-6-10 7,-15 7-1,-2-2 7,0 0-2,-23 0-10,-4-4-3,3-4-23,2-2-61,2-12-83,7 0-79,3-8-273</inkml:trace>
  <inkml:trace contextRef="#ctx0" brushRef="#br0" timeOffset="-190717.76">19072 15986 795,'0'0'117,"0"0"-112,0 0-5,0 0 7,0 0-6,0 0-1,-27 22 3,6-8-2,2-7 6,3-2-3,2-5 1,3 0 3,7 0 2,0 0 0,2-12-3,2-2-7,0 1 0,0-1-3,15 1-1,3-1 3,0 5 2,1 0-1,0 9 5,-4 0-2,1 0 2,-3 0 3,-1 0-1,-3 4 6,-2 10 12,4 0-9,-7 4 1,0-1 7,-4 9 1,0-3 3,0 3-6,0 2-7,-14-1-10,-5 5 0,-7-6-4,3 6 4,0-15-1,4-3-3,3-6-1,7-4 1,3-4 0,2 0-1,3 0-11,1-12 5,0 2 4,0 3-7,9 0 2,13 3 2,6 4 4,7 0 1,5 0 3,2 0 3,3 0 8,-1 0 1,-8 0 17,2-18 1,-11-4 16,-8 4-15,-5-5-11,-5 6-11,-7 2-8,-2 8 1,0-1-5,0 8-8,0 0-79,0 0-148,0 4-360</inkml:trace>
  <inkml:trace contextRef="#ctx0" brushRef="#br0" timeOffset="-190508.58">19623 16332 1022,'0'0'87,"0"0"-79,0 0-5,0 0 47,-11 141-33,16-106-2,5-8-4,-4 4-11,-6-4 6,0-1-6,0 0-58,0-1-84,0-8-90,-2 0-136</inkml:trace>
  <inkml:trace contextRef="#ctx0" brushRef="#br0" timeOffset="-190327.69">19415 16659 968,'0'0'129,"0"0"-129,0 0 0,100-105-4,-26 64 4,-1 9-29,-1 1-113,-15 14-115,-12-1-160</inkml:trace>
  <inkml:trace contextRef="#ctx0" brushRef="#br0" timeOffset="-190156.76">19919 16369 526,'0'0'294,"0"0"-152,0 0-30,0 0-43,0 0-32,0 0-20,0 64 7,2-28-4,1 3-6,-1 0-8,-2-3-5,0 0-1,0-4-5,0-6-62,0-8-61,0-9-125,6-9-102</inkml:trace>
  <inkml:trace contextRef="#ctx0" brushRef="#br0" timeOffset="-189961.75">20160 16392 1060,'0'0'66,"0"0"-61,0 0 4,0 0 14,0 0-15,4 133 1,1-97-8,-5 4-1,0-4-1,0 0-65,-2-5-95,-10-7-51,1-8-163</inkml:trace>
  <inkml:trace contextRef="#ctx0" brushRef="#br0" timeOffset="-189780.77">19852 16423 101,'0'0'966,"0"0"-951,0 0-12,78-116 17,-18 79-7,5 7-13,-3 4 0,-8 3-79,-12 0-241</inkml:trace>
  <inkml:trace contextRef="#ctx0" brushRef="#br0" timeOffset="-189173.76">20499 15994 854,'0'0'142,"0"0"-142,0 0 0,0 0 12,0 0-6,0 0-3,-60 44-2,41-38-2,6-6 1,-1 0 0,6 0-2,3-15-19,3-1 7,2-2 6,0 1-6,5 2-5,13 2 10,-1-1 5,5 1 3,1 5 0,-1 2 1,-2 6 1,-2 0 0,-1 0 2,0 0-2,0 4 11,-1 15-4,-1-1 0,1 8 16,-3 1 4,-1-1-12,-7 1 0,-1 1 1,-4-2 14,0 0-12,-11 6-10,-16 0 0,-4 3-7,-6-4-2,2 1 0,1-5-8,4-9 2,9-13-11,8-2 17,9-3 0,4 0-1,0-8-2,4-10-15,16 0 12,7 6 6,-1 5 2,3 7 5,0 0 12,4 0 6,2 10 3,-2-6 6,0 1-2,1-5-2,-5 0 2,-4 0-14,-6-12-5,-3-7-10,-7 1-3,-3-8-8,-6 2-81,0-5-132,0-5-219</inkml:trace>
  <inkml:trace contextRef="#ctx0" brushRef="#br0" timeOffset="-188723.94">20501 14988 994,'0'0'2,"0"0"8,143-49 14,-56 46 2,13 3-12,-2 0-3,-9 0-9,-16 5-1,-19 7 2,-26 2 1,-14-5-2,-11 10 6,-3 6 45,0 16 19,0 13-25,0 18-16,0 17 0,0 13-9,15 10-7,10 13 4,4 4-5,2 4-3,-2 6 7,-4 5-3,-10-9-5,-15-7-3,0-16 2,-13-18 2,-24-9 0,-5-20 0,-9-7-1,-2-12-2,2-23-5,5-11-3,4-12-4,7-3-32,6-34-54,6-21-177,4-26-603</inkml:trace>
  <inkml:trace contextRef="#ctx0" brushRef="#br0" timeOffset="-188242.04">22046 14714 963,'0'0'115,"0"0"-40,0 0 33,0 0-76,-127 132-19,117-69 0,7-1-4,3-2-4,0-4-2,8-11-3,12-2-14,5-9-61,4-10-71,2-13-104,2-11-158</inkml:trace>
  <inkml:trace contextRef="#ctx0" brushRef="#br0" timeOffset="-188056.76">22281 14732 1007,'0'0'68,"0"0"-23,0 0-21,0 0-17,3 114 8,6-69-8,0-3-6,-5-2-1,-3-2-25,-1-2-79,0-5-105,0-8-113</inkml:trace>
  <inkml:trace contextRef="#ctx0" brushRef="#br0" timeOffset="-187681.81">22264 14784 114,'0'0'558,"0"0"-535,0 0 74,162-93 14,-112 93-75,-10 26-2,-16 14-20,-19 5-3,-5 4-1,-16-9 8,-20-2-5,1-10 6,3-10-5,11-5-2,7-8-8,10-1-4,4-4 5,0 2-5,8 2 0,17 1 0,3 7 2,4 1 14,-5 3-2,-5 1-8,-8 4 2,-12-3 8,-2 4 9,0 5 6,-21-4-10,-7 4-9,-3-10-10,4-5 0,2-5 2,9-7-4,6 0-19,10-10-40,0-16-93,6-15-102,23-3-150</inkml:trace>
  <inkml:trace contextRef="#ctx0" brushRef="#br0" timeOffset="-187284.99">22759 14933 499,'0'0'156,"0"0"-82,0 0 28,0 0-49,0 0-41,0 110 4,26-99-4,10 1-3,7-12 0,3 0-1,-1 0-4,-3-29 3,-9 0-5,-12-3 9,-8 1 7,-9 2 17,-4 10 16,0 9 19,0 10 6,0 0-23,0 12-44,0 34-5,0 20-4,0 14 5,8 11 10,0 3-9,-2 4 6,-6-6-5,0-11-1,-12-17 0,-19-21-4,-6-18 5,0-13 6,-6-12-1,6-4 7,6-29-5,13-18-8,18-12-6,0-4-1,37-4-24,17 15-65,1 15-118,-6 15-340</inkml:trace>
  <inkml:trace contextRef="#ctx0" brushRef="#br0" timeOffset="-186108.76">22036 16165 54,'0'0'878,"0"0"-851,0 0 9,0 0 13,0 0-23,0 0-7,139-125-10,-108 79 8,-11-7 0,-11 3-5,-9 0-6,0 6-1,-2 5-3,-14 16 3,1 7-2,-1 9 12,5 7 5,-2 0-11,3 0-4,2 23-5,1 12 0,3 6 0,4 13 5,0-1-2,0 0-1,0-2-1,17-3-1,6-16 1,1-1-1,8-19-2,5-7 0,3-5-1,2-8-7,-2-22-11,-6-4-9,-8 0 1,-7-2 4,-10-4 10,-7 8 15,-2 9 2,0 5-2,0 14 13,0 0 15,0 4 26,0 0-34,0 0-20,-4 10-6,-2 16 2,5 1 2,1 1 2,0 2 0,0-9 0,1 2-3,13-9-2,0-5 4,-2-4-19,7-5 13,-1 0 7,2-10 2,-1-12 0,2-4 2,-5-2-4,-8 5 3,-1 7 0,-5 6 2,-2 6 7,0 4 9,0 0-11,0 0-10,0 4-9,0 19 9,0-5 1,0-1-1,0 2 0,0-12 0,0-7-1,0 0 1,2 0 2,6 0 1,0-12 3,8-7-6,1-3 2,3 1-4,0 7 0,0 9-1,-2 1 1,-4 4-6,-3 0-15,-1 13 9,-2 10 5,-3-1 4,-1 1 3,2-2-1,4-3 0,1-4-7,5-5 4,1-9 1,10 0-3,4-5 8,0-17 0,3-9 0,-6 4 0,-7-6 1,-6 8 1,-15 2-1,0 9 6,0 0 21,-2 8 13,-13 6 6,-4 0-23,-1 0-12,0 20-2,7 8-6,4-1-3,9 1-1,0-3-1,0-2-2,7-9 3,11-2-23,7-2-33,6-10-49,4 0-156,3 0-138</inkml:trace>
  <inkml:trace contextRef="#ctx0" brushRef="#br0" timeOffset="-185632.53">23377 15862 894,'0'0'125,"0"0"-50,0 0 40,0 0-96,0 0-19,0 0-6,-136 61 4,117-29 1,10 3-1,7-9-1,2-6-3,0-4-7,14-6-5,6-2-5,-4-8 7,-1 0 16,1 0-4,-3-8-2,1-6 6,-2-5 0,-2 2 1,1-1 0,-7 0 0,1 5-1,-3 0 0,0 3 2,-2 6 0,0 0-1,0 4 1,0 0 7,2-5 0,-2 5-3,0-4 1,0-1 2,0 0-2,0 1-4,0 1 2,0 3 8,0-7 5,0 7-12,0 0-5,0-2 6,0 2-7,0 0 2,0 0-2,0 0 2,0 0-2,0 0-1,0 0-10,0 0-70,0 0-79,0 0-184,0 0-181</inkml:trace>
  <inkml:trace contextRef="#ctx0" brushRef="#br0" timeOffset="-185370.63">23414 15879 232,'-4'0'334,"0"0"-298,4 0 44,0 0-28,0 0-32,0 0-9,0 12 59,0 6 19,0 5-7,0 2-29,0-1-8,0 3-20,0-13-18,2-2-6,9-2 1,2-10 3,7 0-5,5 0-13,-3 0-45,0-6-146,-8-6-90</inkml:trace>
  <inkml:trace contextRef="#ctx0" brushRef="#br0" timeOffset="-184981.4">23528 15859 907,'0'0'61,"0"0"-8,0 0-36,0 0-12,0 0-3,0 0 0,100 56 2,-79-26-1,-10 3 3,-8-3 12,-3-9 0,0-6 8,0-7-9,0-4-5,0-4 4,0 0 4,0 0 20,0-4-10,0-22-30,3-5-4,13 4-1,5 4-6,2 5 0,-2 11 2,-2 2 7,-2 5-3,-1 0 4,-2 0-2,1 8 3,-3 14 6,-3 1 3,2-1 2,-2 0-3,-2-5-7,0 2-1,2-9 0,-5-2-3,0 1-74,-4-9-90,0 0-73,0 0-178</inkml:trace>
  <inkml:trace contextRef="#ctx0" brushRef="#br0" timeOffset="-184851.4">23813 15598 870,'0'0'62,"0"0"-62,0 0-10,0 0-297</inkml:trace>
  <inkml:trace contextRef="#ctx0" brushRef="#br0" timeOffset="-184344.75">24067 15677 930,'0'0'202,"0"0"-199,0 0 70,0 104-27,8-66-30,0 2-15,1-4 1,-1-4 0,0-9 0,3-10-4,2-8 1,5-5-9,11 0 4,4-9 3,5-14-4,-3-4-6,-5-1-11,-6 9 3,-10 8 19,-8 8 2,-6-2 4,0 5 14,0 0 6,0 0-12,0 0-12,0 0-3,0 8 3,0 6 0,0-5-2,6-6 0,7 3 2,-3-2 0,1 4 0,5-2 0,2 11 1,4 10 4,3 9 7,0 12 2,-1 7 1,-4 6-2,-9-2 5,-8-1 2,-3 0-2,-12-13 0,-19-6 5,-3-16-4,-6-14-3,-1-4-1,1-5-10,5 0-2,4-22-3,4-5-20,5-4-35,5-14-80,-2-5-245,-1-8-283</inkml:trace>
  <inkml:trace contextRef="#ctx0" brushRef="#br0" timeOffset="-184178.49">24145 15735 493,'0'0'603,"0"0"-594,148-116 56,-76 80-2,-2 10-50,-17 7-13,-19 11-14,-27 8-113,-7 0-65,-36 0-19,-29 22-140</inkml:trace>
  <inkml:trace contextRef="#ctx0" brushRef="#br0" timeOffset="-183878.55">22862 15731 1062,'0'0'130,"0"0"-70,0 0 28,0 0-77,0 0-11,0 0-156,-58-4-229</inkml:trace>
  <inkml:trace contextRef="#ctx0" brushRef="#br0" timeOffset="-183436.28">22487 16980 801,'0'0'240,"0"0"-207,0 0 63,0 0-35,0 0-37,0 0-16,-13 46 33,15-14-14,2 6-11,3-1-11,-3-1-2,-2 0-3,1 0-35,-3-7-77,0-6-115,-5-5-104,-12-13-115</inkml:trace>
  <inkml:trace contextRef="#ctx0" brushRef="#br0" timeOffset="-183219.84">22440 16964 746,'0'0'75,"0"0"-25,0 0 86,154-95-77,-119 95-37,-10 0-22,-10 9 5,-10 13-3,-5 2 9,0 2 12,0 0-12,-13 2-2,-5-6-9,2-3-47,3-2-35,2-9-58,2-8-28,7 0-33,2 0-129</inkml:trace>
  <inkml:trace contextRef="#ctx0" brushRef="#br0" timeOffset="-182875.44">22727 16946 206,'0'0'248,"0"0"-194,0 0 25,0 0-15,0 0-28,0 0 0,110 92 3,-108-78 1,-2-9-6,0-5-15,1 0-5,3 0 3,1 0 8,8-12 0,4-7-15,3 5-5,3 1-5,-6 13 1,4 0-2,-6 0-11,3 0 11,-1 13 0,1 1-1,3-9 2,0-2 5,2-3-4,-5 0 8,-3-8 5,-11-6 27,-4 1-5,0-4 4,0 3-25,-10 4-6,-13 6-9,2 4-25,-2 0-50,5 0-68,7 10-78,9-6-146</inkml:trace>
  <inkml:trace contextRef="#ctx0" brushRef="#br0" timeOffset="-182670.71">23329 16918 951,'0'0'191,"0"0"-186,0 0 28,0 113 6,5-60-17,9 5-13,-1-3-1,-7-3-8,-6-2 2,0-6-4,0-8-31,-6-6-57,-15-7-91,3-14-43,3-9-78</inkml:trace>
  <inkml:trace contextRef="#ctx0" brushRef="#br0" timeOffset="-182497.79">23367 16888 702,'0'0'133,"0"0"-82,0 0 55,141-5-61,-121 28-40,-9 12-5,-11-3 0,0-1-16,-11-4-68,-16-6-14,-4-3-112,3-14-145</inkml:trace>
  <inkml:trace contextRef="#ctx0" brushRef="#br0" timeOffset="-182341.75">23883 17004 899,'0'0'98,"0"0"-94,0 0-8,0 0-78,0 0-360</inkml:trace>
  <inkml:trace contextRef="#ctx0" brushRef="#br0" timeOffset="-181979.36">23755 16624 997,'0'0'44,"0"0"-31,0 0 11,131-5 5,-56 37-10,-4 12 6,-11 14-8,-17 5 3,-20 4-11,-18 0 8,-5-1 8,-31 2 0,-22-5-8,-7-5-13,2-14-4,10-8-8,18-22-169,23-14-458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2T12:51:38.89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65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12T12:56:31.686"/>
    </inkml:context>
  </inkml:definitions>
  <inkml:trace contextRef="#ctx0" brushRef="#br0">2997 1502 1046,'0'0'120,"0"0"-97,0 0 5,0 0 12,0 0-20,0 0-13,0 0 7,114-14-6,-56 2-5,-4 3-3,-8 5-93,-10 4-105,-14 0-146,-20 0-251</inkml:trace>
  <inkml:trace contextRef="#ctx0" brushRef="#br0" timeOffset="134.23">3092 1756 542,'0'0'442,"0"0"-398,0 0-10,0 0 0,0 0-26,0 0 18,179-25-26,-102 0-112,-9-5-466</inkml:trace>
  <inkml:trace contextRef="#ctx0" brushRef="#br0" timeOffset="561.87">4359 1371 1015,'0'0'78,"0"0"-72,0 0 9,0 106 23,0-41 30,0 6-10,0-4-35,-2-4-6,-2-8-7,0-11-2,4-7-4,0-6 0,0-11-1,2-1-1,13-7-2,9-8 0,5-4-1,11 0 1,8-6-34,1-14-78,-1-9-129,-12-4-275</inkml:trace>
  <inkml:trace contextRef="#ctx0" brushRef="#br0" timeOffset="713.56">4508 1548 1018,'0'0'0,"0"0"-154,141-99 91,-65 55-321</inkml:trace>
  <inkml:trace contextRef="#ctx0" brushRef="#br0" timeOffset="891.84">5005 1155 1181,'0'0'81,"0"0"-60,0 0 11,0 0-26,0 0 1,0 0-7,-42 143 5,47-99-5,7-3-15,1-3-74,-1-3-78,5-11-138,-5-12-92</inkml:trace>
  <inkml:trace contextRef="#ctx0" brushRef="#br0" timeOffset="1090.14">5425 1303 995,'0'0'64,"0"0"-59,194-64 64,-111 46-28,3 3-26,-7 10-8,-13 3-7,-16 2-53,-17 0-106,-20 0-89,-13 7-119</inkml:trace>
  <inkml:trace contextRef="#ctx0" brushRef="#br0" timeOffset="1462">5516 1305 645,'0'0'149,"0"0"-103,0 0 112,0 0-96,0 0-60,0 0 16,-29 180 19,29-79 18,2 18-17,3 18-4,-5 14-3,0 6-15,0 0-4,0-6-2,-7-7-2,-10-13 5,-8-15 3,0-19-10,3-22 6,5-16-6,5-21 2,8-18-3,4-10-3,0-2 0,0-2-2,11 0 0,18 0 1,13-6 2,10 0 1,8 0-1,7-10-3,2-4 0,-1-2-101,-8-5-271</inkml:trace>
  <inkml:trace contextRef="#ctx0" brushRef="#br0" timeOffset="2128.47">6695 1879 721,'0'0'88,"0"0"-66,0 0 35,0 0 15,0 0-25,122-77-36,-96 53-5,-9 1-2,-10 2 0,-7 1 4,0 0 3,0 2-2,-4 1 33,-16 8-14,-6 5-10,0 2-10,-1 2 3,4 0-6,-4 20-1,2 10 1,5 7-1,5 10 0,7 8 4,8 3-2,0 2-1,10-6 0,17-6 1,4-9-6,4-12 7,5-11-2,3-13-5,1-3 4,0-19-4,-3-19-5,-10-6-104,-14 0-167,-14 2-203</inkml:trace>
  <inkml:trace contextRef="#ctx0" brushRef="#br0" timeOffset="2431">6450 1361 762,'0'0'192,"0"0"-161,0 0-18,0 0-7,0 0 33,0 0 17,150-17-23,-102 0-19,-1 0-14,-9 3-70,-7-1-230,-8-3-187</inkml:trace>
  <inkml:trace contextRef="#ctx0" brushRef="#br0" timeOffset="2871.65">6920 1168 617,'0'0'239,"0"0"-190,0 0 27,0 0-39,0 0-25,0 0 2,92-131 2,-72 87-7,-2-5 2,-7 3 0,-5 6-2,-6 8-3,0 14 2,0 8-2,-9 5-6,-8 5-4,-6 0-44,2 9-38,1 8 20,10-2 38,4 2 4,6 2 3,0 3 6,6 0-4,24 2 13,7 3 1,7-6 3,6 1 2,-7-2 5,-8-2 0,-12 2 17,-19 2-7,-4 7-2,-4 5 3,-26 2-5,-1-4-8,5-6-3,7-7-42,11-12-79,8-7-187</inkml:trace>
  <inkml:trace contextRef="#ctx0" brushRef="#br0" timeOffset="3150.66">7572 778 725,'0'0'172,"0"0"-163,0 0 4,0 0 24,-79 160 31,56-78-31,-2 4 5,-1 2 4,2-3-6,0-6-21,-1-10-3,6-8-9,0-10-4,6-10-1,2-8-2,4-16 0,7-9-16,0-8-68,0 0-90,10-22-5,7-16-161</inkml:trace>
  <inkml:trace contextRef="#ctx0" brushRef="#br0" timeOffset="3773.96">7754 1085 611,'0'0'27,"0"0"46,0 0-11,0 0-27,0 0-12,0 0-9,-64 90-2,52-88 17,4-2 7,-3 0 5,1 0-14,6-2-4,-1-10-8,5-3-9,0-2-6,0-4-5,19 3-5,2 0 9,-1 3 1,3 4 0,0 7-3,-6 4-5,-1 0-3,-4 0-2,1 19 10,-2 3 3,-5 6 1,-4 5 2,-2 4 3,0 3 5,0 4-4,-17 2 3,-12 2 0,-2-4-7,-5-5 1,6-13 5,7-8-9,9-10 4,3-8 2,7 0 8,-1-7 1,5-8-8,0 1 1,0 2-6,5 3 7,12 9-6,10 0-3,4 9 0,6 20-1,6 3 3,2-2-2,0-7 4,-3-9-3,-7-10 25,-4-4 18,-4 0 7,-4-11 8,-5-15-10,-5 3-26,-4 0-14,-2 3-9,-3 8-1,1 7-39,0 5-85,5 0-275,4 7-133</inkml:trace>
  <inkml:trace contextRef="#ctx0" brushRef="#br0" timeOffset="4188.42">8483 1959 535,'0'0'93,"0"0"-91,0 0 31,0 0 8,0 0-16,0 0-2,3 22 0,-3-22 5,0 0 28,0 0 46,0 0-34,0 0-47,0-2-1,0 2-4,0 0-8,0 0-6,0 0 5,0 0 2,0 0-2,0 0 7,0 0-5,0 0 6,-7 0-3,1 0-3,0 0 3,4 0 18,0 0-16,0 0-13,2 0-1,0 0-129,0 0-375</inkml:trace>
  <inkml:trace contextRef="#ctx0" brushRef="#br0" timeOffset="4843.11">9397 1809 613,'0'0'182,"0"0"-93,0 0 52,0 0-48,0 0-18,0 0-46,108-95-9,-77 54-10,-7-5 0,-6 3-5,-12 1-5,-6 9-3,0 12-11,-6 7 1,-12 10-4,-2 4-20,2 0-7,1 14 10,5 11-6,5 5 2,7 5 1,0-3-10,11-2 4,18 0 17,7-2 6,7-2 6,0-2 9,-4 0 5,-7-1 2,-15-1 0,-7 2 10,-10 3 11,0 5 11,-27 7-7,-10-1-6,0 0-17,0-8-4,11-11-81,9-19-81,5 0-181</inkml:trace>
  <inkml:trace contextRef="#ctx0" brushRef="#br0" timeOffset="6036.01">8617 2358 780,'0'0'141,"0"0"-67,0 0 27,0 0-72,0 0-19,0 0 5,178 12 39,-55-6-17,22 0-21,23-4-10,18-2 9,15 0-4,4 0-8,-2 0 3,-16-4-3,-22-4 6,-20 2 19,-23-2 2,-18 1 0,-23 0-12,-18-1-9,-18 2-7,-14 2-2,-17-3-2,-9 5-10,-5 2-43,0 0-70,-42 17-178,-35 9-411</inkml:trace>
  <inkml:trace contextRef="#ctx0" brushRef="#br0" timeOffset="6531.98">8706 3507 636,'0'0'210,"0"0"-166,0 0 8,0 0 4,0 0 3,85-104-16,-45 51-25,3-1-3,-12 0-8,-4 4-7,-14 12 0,-11 9-11,-2 12 10,0 9 0,-12 4-9,-10 4-1,0 0-8,-2 2 5,6 13-7,9 10 1,7-4 6,2 11-3,0-3 1,24 1 5,10 0 7,4-1 4,2-1 0,-3-6 4,-8 0-1,-10 0 1,-15 2 6,-4 2 5,0 4 7,-25 1-3,-4 1-14,2-5-5,4-5-4,2-10-54,5-7-101,5-5-85,0-11-234</inkml:trace>
  <inkml:trace contextRef="#ctx0" brushRef="#br0" timeOffset="7155.92">9293 2761 585,'0'0'42,"0"0"-38,0 0 20,0 0-13,0 0 0,0 0-7,-112 102 2,96-97 0,3-5 3,2 0 12,2 0 0,7-17-7,2-3-14,0-1-5,6 0-1,14 1 6,-1 1 0,2 7 2,-1 3 3,1 5-1,-2 4 5,0 0 2,-1 0 2,-5 13-6,-3 10-1,-2 9 24,-8 6 6,0 4-5,0 4-10,-10 0-5,-9-4-6,-1-1-4,-1-9-3,4-8 0,1-8-3,5-11-15,3-5 6,2 0 5,6-7-26,0-7-10,0 0 30,0 4 3,8 6 5,11 4 2,8 0 4,6 0 9,6 0 6,3 4 2,1-3 11,3-1 58,-6 0-13,-9 0-22,-7-9-10,-7-8-10,-4 4-18,-5-4-7,0 4-10,-4 5-32,1 3-75,0 5-129,2 0-221</inkml:trace>
  <inkml:trace contextRef="#ctx0" brushRef="#br0" timeOffset="7380.01">9906 3206 877,'0'0'55,"0"0"-49,0 0 74,0 113-41,0-80-12,0-3-15,0-2-9,0-1 4,0-2-4,0-6-3,0-3-37,0-2-106,0-5-68,-2-4-149</inkml:trace>
  <inkml:trace contextRef="#ctx0" brushRef="#br0" timeOffset="7558.02">9713 3468 532,'0'0'535,"0"0"-531,0 0 7,0 0-11,133-87 0,-65 55-1,-1-1-147,-9 4-106,-11 0-282</inkml:trace>
  <inkml:trace contextRef="#ctx0" brushRef="#br0" timeOffset="7756.25">10320 3171 844,'0'0'103,"0"0"-71,0 0 23,0 0 4,0 107-4,0-69-16,0 2-20,-2 2-13,-7-3-1,0-5-1,3-3-4,-4-6-53,6-9-61,2-10-160,2-6-132</inkml:trace>
  <inkml:trace contextRef="#ctx0" brushRef="#br0" timeOffset="7974.18">10521 3248 843,'0'0'251,"0"0"-215,0 0 2,0 0-17,0 0-4,0 0 3,0 119-7,-5-81-9,-1-1-4,2 0 0,-4 1-2,1-9-43,3 0-46,0-5-63,-8-6-63,1-10-136</inkml:trace>
  <inkml:trace contextRef="#ctx0" brushRef="#br0" timeOffset="8189.88">10057 3234 197,'0'0'757,"0"0"-718,0 0-22,0 0 26,169-110-21,-90 78-8,-4 6-14,-10-1 1,-10 9-1,-14 1-152,-14 2-130,-14 0-107</inkml:trace>
  <inkml:trace contextRef="#ctx0" brushRef="#br0" timeOffset="8773.03">10855 2703 718,'0'0'222,"0"0"-206,0 0-14,0 0 4,0 0-1,0 0 5,-77 81-10,58-72 0,5-3 2,4-6-2,-1 0 2,7-3-4,4-18-32,0-2 25,0 0-23,19-1-17,8 4 17,2 2 25,-2 4-18,2 2 23,-2 5-1,-5 5 3,-2 2 0,-2 0 0,-5 0 1,3 13 5,-3 5 0,-1 8 14,-2 2-1,-3 5 4,-3 10 2,-4 1-1,0 4-6,-2 1-7,-21-6-4,-2 0-6,-2-8 3,2-14-1,0-9-3,1-8-21,5-4-2,6-2-1,9-19 0,4-5-10,0 4 28,14 5 4,5 2 2,8 10 26,0 5 1,3 0 7,2 0-3,4 0 8,-4 0 24,0 1-2,-2-1 19,-6 0-24,-1-1-3,-6-13-24,1 0-14,-5-3-10,-1-3-5,0-1-22,-1-9-73,-3-11-133,-1-7-336</inkml:trace>
  <inkml:trace contextRef="#ctx0" brushRef="#br0" timeOffset="9292.04">11279 1588 710,'0'0'53,"124"-28"-27,-42 11 58,4 2-63,0 1 4,-5 4-14,-15 3-10,-12 6 0,-23 1-2,-13 0 1,-11 0 0,-7 0 0,0 0 8,0 1 14,0 8 7,0 8 14,0 8-18,2 8 2,5 20 10,7 9-3,1 20 2,3 23-12,7 17 5,4 16 0,0 11-9,-1 3 17,-2 3-15,-7 5-5,-19-2-3,0-13 5,-27-11-11,-25-25 13,-6-14-12,-4-12 21,-3-20-13,-1-20-13,3-19-1,8-22 0,8-2-1,6-8-2,12-16-5,10-6-36,7-12-92,6-10-309</inkml:trace>
  <inkml:trace contextRef="#ctx0" brushRef="#br0" timeOffset="9803.79">12946 1763 262,'0'0'752,"0"0"-693,0 0-23,0 0 2,0 0-12,0 126 15,2-71-21,9 6-7,-1-6-6,-2-2-3,1-4-4,-5-12-14,2-2-78,-6-5-78,0-9-139,0-6-207</inkml:trace>
  <inkml:trace contextRef="#ctx0" brushRef="#br0" timeOffset="9960.23">12757 2176 962,'0'0'62,"0"0"-35,0 0-6,129-116-14,-60 85-7,3 7-1,-3-2-186,-5 2-137</inkml:trace>
  <inkml:trace contextRef="#ctx0" brushRef="#br0" timeOffset="10252.03">13657 1731 968,'0'0'132,"0"0"-131,0 0 9,0 0 44,9 116 11,-9-65-38,0 6-5,0 2-3,0 4-3,-2-5-9,-3-13 1,5-15-6,0-9-2,0-8 2,0-5 1,20-4-3,9-4 2,9 0 1,5 0-2,-1 0-1,-7 0-31,-7-9-70,0-4-69,-5-8-182,-8-4-204</inkml:trace>
  <inkml:trace contextRef="#ctx0" brushRef="#br0" timeOffset="10469.03">13822 1538 727,'0'0'290,"0"0"-263,0 0-19,0 0-1,0 0-7,121-18-44,-92 12-168,-2-2-123</inkml:trace>
  <inkml:trace contextRef="#ctx0" brushRef="#br0" timeOffset="10634.23">14121 1359 828,'0'0'191,"0"0"-151,0 0-12,0 0-25,0 0 4,0 0-1,0 106-6,7-74-9,-1-1-124,1-4-112,-3-4-190</inkml:trace>
  <inkml:trace contextRef="#ctx0" brushRef="#br0" timeOffset="10875.85">14514 1421 1039,'0'0'39,"124"-40"-20,-28 20 75,2 4-56,-2 4-10,-15 9-25,-19 3-3,-21 0-6,-18 0-31,-12 0-43,-7 0-17,-4 0-34,0 1 16,-15 3-48,-12-2-144</inkml:trace>
  <inkml:trace contextRef="#ctx0" brushRef="#br0" timeOffset="11233.04">14624 1489 669,'0'0'237,"0"0"-207,0 0 53,-19 143-14,25-69-2,12 18-2,0 20-17,-3 15-16,-3 9-9,-8 7-6,-4-1-3,0-3-6,0-11-2,-13-8 5,-5-16 4,2-11 6,2-11-5,11-6-3,3-12-3,0-7-7,15-14-1,12-9-2,13-9 0,7-7 1,11-12 6,6-6 4,8 0-5,-5-8 1,-9-1-6,-14 2-1,-15 5-20,-9 2-49,-4 0-95,-10-11-334</inkml:trace>
  <inkml:trace contextRef="#ctx0" brushRef="#br0" timeOffset="11848.04">15955 1913 779,'0'0'89,"0"0"-63,0 0 71,0 0-41,0 0-33,106-115-5,-78 77-7,-12 4-8,-12-2 7,-4 5-1,0 8 4,-13 3 11,-10 10-13,-5 10-7,-4 0-4,1 16-5,-2 21 2,6 6 2,4 13 1,11 0 2,12 2 0,0-5-2,4-7 6,23-8-3,4-10 1,7-12-3,7-12 3,3-4-1,2-8-3,-7-16-5,-7-4-79,-13-4-218,-17-3-112</inkml:trace>
  <inkml:trace contextRef="#ctx0" brushRef="#br0" timeOffset="12119.05">15726 1303 791,'0'0'120,"0"0"-114,0 0 17,0 0 44,0 0-15,136-7-32,-89-8-4,-5 1-16,0 2-71,-3 0-193,-8-2-182</inkml:trace>
  <inkml:trace contextRef="#ctx0" brushRef="#br0" timeOffset="12530.05">16259 1305 921,'0'0'64,"0"0"-7,0 0-14,0 0-32,100-106 15,-71 66-1,-3-4-7,-5-2 24,-13 7-17,-8 7-17,0 13-5,0 7 4,-8 3-6,-6 9-1,-1 0-12,1 0-10,5 4-3,3 13 7,6 0-3,0 3-4,2 3 8,25-2 1,4 4 14,9-4 2,1 6-2,-2-3 2,-7 2 3,-10-4 10,-13 2 10,-9-1-7,0 4 13,-18 1-1,-8 2-14,-3-2-7,4-2-7,8 2-53,7 2-104,10-2-148,0 1-273</inkml:trace>
  <inkml:trace contextRef="#ctx0" brushRef="#br0" timeOffset="13021.22">17106 1953 926,'0'0'129,"0"0"-119,0 0 56,0 0-20,0 0-23,0 0-13,1 0-8,-1 0-1,0 0-1,0 0 1,0 0 0,0 0 0,0 0 2,0 0 2,0 0 11,0 0 12,0 0 7,0-9-10,3 4-21,-3 1-2,2 1 5,0 3-4,-2 0-3,2 0 0,-2 0-3,0 0 2,0 0-1,0 0 2,0 7 3,0 3-3,-6 0 1,-11 0 1,-1 0-2,-1-8-2,9-2 0,3 0 1,5 0 0,2 0 1,0-10-1,0-2-8,2 0-1,9 0 4,3 7-31,-8 5-125,-6-3-437</inkml:trace>
  <inkml:trace contextRef="#ctx0" brushRef="#br0" timeOffset="13448.04">18017 1535 987,'0'0'112,"0"0"-71,0 0-19,0 0-15,0 107 26,5-49 4,-5 2-31,0-6-5,2-1-1,-2-10-14,4-4-102,-2-12-143,4-18-97</inkml:trace>
  <inkml:trace contextRef="#ctx0" brushRef="#br0" timeOffset="13635.97">18209 1594 1001,'0'0'66,"0"0"-66,0 0 12,0 0 28,0 126-3,0-83-29,7-4-4,-1 4-4,3-5-8,-2-3-69,-4-6-180,-3-17-113</inkml:trace>
  <inkml:trace contextRef="#ctx0" brushRef="#br0" timeOffset="13859.06">17824 1435 160,'0'0'834,"0"0"-822,0 0 0,0 0 16,191-26 29,-77 19-11,1-2-24,-7 4-12,-19 0-10,-22 5-18,-28 0-99,-25 6-156,-14 12-128</inkml:trace>
  <inkml:trace contextRef="#ctx0" brushRef="#br0" timeOffset="14174.06">17621 2356 67,'0'0'830,"0"0"-827,122 10 39,-10-10 77,30 0-73,19 0 19,18 0-13,6 0-24,2-3 1,2-9 6,-6 1-9,-11-5-12,-16 2 7,-23 2-9,-32 3-11,-34 8 2,-34 1-6,-27 0-34,-10 0-91,-56 4-106,-23 9-361</inkml:trace>
  <inkml:trace contextRef="#ctx0" brushRef="#br0" timeOffset="14668.01">17712 3403 821,'0'0'109,"0"0"-97,0 0 73,83-133-47,-39 93-22,-6 6-12,-7 6 4,-11 8-8,-16 2-5,-4 4-14,0 4 8,-12 4-8,-11 4 1,0 2 13,4 0-3,3 2 2,12 14-2,4 4-7,0 6 5,10 3 8,24-3-1,9 3 2,-1-2 1,-7-4 1,-10 0 5,-11 0 2,-12-1 8,-2 3 17,-4 3-6,-25-3-12,-3 1-6,3-6-6,3-6-3,5-11-36,8-3-69,4-10-55,2-23-150</inkml:trace>
  <inkml:trace contextRef="#ctx0" brushRef="#br0" timeOffset="15321.35">18244 2703 679,'0'0'46,"0"0"-45,0 0 30,0 0-21,0 0-2,-59 120 1,39-101 1,-4-6-4,4-3 3,0-6 0,3-4-2,2 0 4,5 0-2,2-10 3,8-10-5,0 2-7,0-4-5,8 2 2,13 4 3,0-2 0,7 2 1,-4 6 2,1 2 7,-3 6-1,-4 2-2,-2 0 0,-3 4-7,-2 14 3,-2 6 7,-3 5-1,-3 2 0,-3 5-1,0 2 3,0 3-9,-3 1 3,-14 0-2,-5-4 0,-1-6-2,6-12 1,1-8 0,5-8 0,4-4-4,3 0 2,-1-7-30,5-5-11,0-1 23,0 5 17,0 0-9,7 2 10,2 4 2,-1 2-2,4 0-3,1 0 3,5 5 3,2 6-2,7-4 1,6-6 6,3-1 6,4 0 19,-2-12 7,-5-7 29,-8 0-37,-13 1-14,-1 2-13,-9 4-5,-2 4-83,0 4-63,0-1-140</inkml:trace>
  <inkml:trace contextRef="#ctx0" brushRef="#br0" timeOffset="15556.24">18778 3084 872,'0'0'261,"0"0"-256,0 0 4,0 0 38,0 114-11,0-75-12,8-1-17,0-3-1,-4 0-4,0-8-2,-2-3 0,1-2-47,-3-3-79,0-7-166,0-8-116</inkml:trace>
  <inkml:trace contextRef="#ctx0" brushRef="#br0" timeOffset="15742.07">18608 3352 994,'0'0'106,"0"0"-105,0 0 4,122-94 5,-45 60-10,-1 4-16,-7 4-168,-11 2-256</inkml:trace>
  <inkml:trace contextRef="#ctx0" brushRef="#br0" timeOffset="15907.09">19170 3088 921,'0'0'127,"0"0"-96,0 0 71,0 0-40,0 120-25,0-80-21,0 0-12,0 3-3,0-3-1,0-4-5,0-4-69,0-12-68,0-16-181,0-4-152</inkml:trace>
  <inkml:trace contextRef="#ctx0" brushRef="#br0" timeOffset="16117.25">19330 3108 1003,'0'0'126,"0"0"-123,0 0 7,0 0 11,0 106-2,0-64-13,0-2-2,7 1-3,-7-6-1,0 0-12,0-3-65,0-4-99,-11-7-95,-6-7-273</inkml:trace>
  <inkml:trace contextRef="#ctx0" brushRef="#br0" timeOffset="16336.06">18952 3092 908,'0'0'61,"0"0"-37,0 0 51,122-93-52,-49 59-8,6 3-6,-17 4-9,-6 3-6,-14 0-219,-12 4-31,-2-4-136</inkml:trace>
  <inkml:trace contextRef="#ctx0" brushRef="#br0" timeOffset="16906.02">19691 2624 174,'0'0'703,"0"0"-688,0 0-15,0 0 5,0 0-5,0 0-4,-60 44-33,45-44 21,3 0 6,4 0 2,1-8 3,7-7-25,0-3 10,2 1-14,19 4 26,2-3 5,6 4 3,1 3 1,1 1 2,1 8 8,2 0-3,-5 0 10,-6 0-1,-5 12 3,-5 9-3,-1 4 11,-8 6 4,-4 3-7,0 6 1,-2 0-12,-23 4 0,-4-1-9,-4-4-2,-3-6-3,7-9-11,9-11-15,7-8 4,7-5 15,6 0-16,0-15-39,0 1 28,13 3 28,6 2 6,6 9 0,2 0 13,2 0 6,6 0 26,6 0 14,3 0 6,3 0 8,0-7 13,-8-5-10,-7-5-26,-10 1-19,-10-2-16,-8 0-2,-4 0-8,0 1-5,0 0-52,0-3-90,-7-6-181</inkml:trace>
  <inkml:trace contextRef="#ctx0" brushRef="#br0" timeOffset="17431.93">19995 1604 931,'0'0'136,"0"0"-129,0 0 0,184-40 17,-83 31-11,8 2-12,-1 5 1,-11 2 0,-16 0 0,-25 0-2,-18 0 0,-21 0 0,-13 0 1,-4 0 5,0 2 28,0-2 17,0 0-16,0 4-10,0-4-5,0 3-8,0 11-4,0 13-4,0 16 3,0 18 9,0 14-2,0 14 2,0 18 1,4 14-8,15 0 2,5 6 1,1-3-5,-3 0-3,-4 9 2,-12 1 1,-6 3 10,-6-5 1,-32-16 1,-5-15 3,-3-24 0,2-19-6,7-13-1,-2-20-1,-1-11-13,-7-14-1,-9 0-26,-6-1-48,-1-24-81,-2-7-409</inkml:trace>
  <inkml:trace contextRef="#ctx0" brushRef="#br0" timeOffset="80480.59">10380 952 295,'0'0'99,"0"0"-69,0 0 68,0 0-31,0 0-19,0 0 12,0 0-16,36-72 3,-36 72-6,0-3 11,0 3 5,0 0-1,0 0-5,0-3 3,0-1-2,0 0-38,-11-4 3,0 1-1,-3 2-3,3-1 0,-4 0-3,1 2 7,-3-2-11,-6 1 6,5 0-10,-5-1 7,4 4-8,-1 1 3,-3-2 1,-1 3-2,-5-2-2,0 2 0,-4 0-1,1 0 2,2 0-1,-7 0 1,3 5-1,-1 0 1,2 1 0,1 2 2,-1-2-2,4 2 0,0 0 3,-1-3-4,7 4 1,-4-1 0,2 1 3,4 0-3,-4 1-2,-2 0 1,0 5-1,0-1 1,0 1-1,2 5 1,-2-2 2,-3 2-1,2 2-2,1-1 0,-2 2 0,2 2 0,4-2 0,0 1 0,0 1-2,-2-2 4,1 0-4,-1 3 3,-4 0-1,2 3 0,1 0 0,-5 2 0,2-1 3,-2-1-3,2 0-3,2-1 3,0-3-1,2-1 1,1 5 0,4-1 0,-3 0 1,3 2-1,5-2 0,-3 2 0,1 0-1,-4 2 1,3 1 0,-1 0 0,0 3 0,1 2 0,1 3 1,-2-1-1,-1 2 0,3 8 0,-3 0 0,-3 5 0,3-5 0,-1-5 0,2 0-1,2-3 3,1-4-2,5 1 0,2 5 0,3 2-1,3 2 1,0 3-1,1-2 1,2 1 1,0 0-1,0-2 1,0 0-1,0-1 0,10-1 0,0-1 0,4 0 0,2-1 3,4-2-3,1 4 0,4 0 0,0-1-1,0 3 1,-1-4 2,3-2-2,-3-4 0,1 3 1,1-4-1,1-3 0,5-1 0,3 4 0,3-3 1,6-1 3,5 2-3,5 0 3,0-1-4,-1-3 2,-4-2-1,-2-5 0,-5-4 1,-1-3-1,1 3 0,-5-5 0,-1 1-1,2-1 0,0-6 2,0 1 1,5-2-1,1-2-1,1-1 3,-2 4-2,0-5 0,-6 0 1,-2-4-2,-2 3 0,-1-3-1,-1 0 1,-1 1 1,0-1-2,-1 0 1,0 0 2,2 0-2,0 0 2,3 0-2,3 0 0,4-4 0,-2 0-1,4 0 0,-2 0 2,-1-1-1,-3 3-1,-1-5 0,2-3 0,0-3 3,0-1-3,2-5 0,-2 3 1,-2-2-1,1 1 0,-3 0 2,5-3-1,-1-1-2,-1 0-1,0-7 2,-1-3 0,-1 2 1,0 0-1,-4 5-2,-1 2 2,-2 3 0,0-4 0,1 2 0,0-2 0,0-3 1,0 0-1,-2-4 1,0-1 0,-1 2 0,-1-5-1,-3 0 1,-1 0-1,0-2 0,-1 1 1,-4 6-1,2-3 0,-5-2 0,1 2 2,1-3-2,-4-3 0,1-5-1,-3 1 1,-3 0 2,-2-2-1,2 0-1,-4 3 0,-2 2 2,0 3-1,0 0 0,0 0-1,0 0 1,0-3 0,-8 3 0,-2-2 1,-1-2-2,-3 1 1,1-7 1,-3 5-1,-1-5 2,-2 1 1,-1-2-4,-2-1 2,2-1-1,0 1 5,-2 4-6,2 4 2,-3 1 1,4 4-3,-2-1 1,1 0 1,0-1-2,0-3 0,2 1 0,-2-4 3,-2 3-3,-3 0 0,0 1 0,2 5 0,-2 3 2,0 2-2,1 1 0,-2 0 1,3 2-1,-6-4 0,4 2 1,-4 1-1,3-5 2,-3 7 0,-1-1-1,-1 2-1,0 3 0,0-1 1,2-2 0,0 3 1,-2-7-1,4-1 0,0 3 2,2 2-2,5 6 0,0 4 1,8 2-1,-2 4-1,3 1-1,2 0-1,0 2-7,2-8-44,3-5-108,-3-14-480</inkml:trace>
  <inkml:trace contextRef="#ctx0" brushRef="#br0" timeOffset="83093.24">19210 758 307,'0'0'65,"0"0"-58,0 0 51,0 0 39,0 0-8,0 0-8,0 0-4,-20-34-13,15 27 16,1 3-8,-5 1-18,-2-4-25,-5 6-8,-3-3-2,-2 4 1,-1-2 3,-5 2-1,-2 0-1,-4 0-8,-3 0-5,-2 0-3,1 3-5,-4 10 4,3-3-3,-2-1-1,-1 4 3,1-5-2,1 1 2,1 0 0,2-3 0,1 0-1,-1 4 5,0-2-5,1 0 0,1 3 1,0-4-1,5 3 7,-1 0-8,2 4 1,-1 0-1,1 0-1,-3 1-1,2 3 1,2-1 0,-2 3 1,-4 5-1,-1-2 0,1 1-1,1 2 1,1-1 0,2 0-1,-2 4-1,5-4 2,-3 6-2,0 4 2,0-2 0,2 4 0,0-2 0,0 3 0,0 2-1,2 2 1,2 1 0,0 1-1,-4-1 1,5 6 0,-6-1 0,4 3 0,-1 0 0,0 2 0,-2 3 0,-4 4 1,-1 8-1,-4 7 0,4 4-1,0-3 1,5-7 0,7-9 4,9-1-3,2-1-1,7-3 0,2 6 2,0-3-2,6-2 0,12-2 1,3-4-1,-4-4-2,1-3 2,-3-3 2,-3-4-1,1 0-1,-1-2 0,-1 4 0,-1 0 0,2 0 0,1 0 0,-2 0 0,-2-3 0,2-1 0,1 0 0,-3 0 0,1 0 0,4-1 0,1 2 0,4 1 0,0 0 0,4 2 0,1 2 0,5-1 0,-2-2 1,4 2-1,1-6 0,1 0-1,2-4 1,3-2 0,1-3 0,-2-2 1,1-2 1,0-2-2,-4-1-1,6 0-1,-3-3 2,5 1 1,0-2 0,1-5-1,5 1 0,0-5 0,6-1 0,-1 1 0,1-2 1,-1 3-1,-1-5 0,-1 0 1,-2 1-1,4-1 1,1 0 0,2 0-1,2 0-1,-5 0 1,0-3 1,1-6 0,-8-3 2,4 0-2,-5-1 0,-3 1-1,0 1 0,-1 1 0,-4 2 0,1-2 0,-3 0 0,-2-4 1,4-1 0,-3 1-1,-1 2 0,0-2 0,-2-1 0,2-2 1,-1 2 1,3 1-2,1 0-1,-2-1 1,2-5-2,-3 2 2,0-2 0,-1-2 1,-3 0-1,-2 0 0,-3 3 1,0-2-1,-1 4 1,-1-2-1,0-1 1,-3-2-1,5 0 0,-2 1 1,0-2 0,-2-3-1,3-3 3,-3 0-3,-1-3 1,0 0 0,-4-1 1,-1-3-1,-1 0 0,-5-2 0,0 0 0,-4 0 0,0 2 0,-1 4 0,0 2 0,-3 0 2,0-2-1,0 1 1,0-3 3,0-2-5,0 2 2,0-2-1,0 0 0,0 2 2,0-1-3,-3 1 3,-3 5 0,3-1-2,-4 0 0,2 1 0,1 3-1,-3 0 3,-1-4-2,-2 5 0,-1-8 1,-2 1-1,-1 2-2,-1-3 5,1 2-4,2-7-1,-2-1 3,-2-5-2,0 0 0,1 4-1,-5 3 3,3-2-3,-4 0 1,-1 1 4,-1-3-1,2-1-4,-4 1 0,0-1 0,3 7-2,-2-2 2,3 5 2,-1 0-1,-4 0 0,4 0 0,-3-4-1,-4-3 0,2 3 1,-2 0-1,1 4-1,6-2 0,1 5 1,-4 0 1,3 0 1,1 6-2,0-1 1,2-1 0,-3 0-1,-2-1 0,4-2 0,-5-2 1,6 5-1,-2-1 0,-1 4 0,1 3 0,-2 0 0,0 1 0,-2 2 0,-4 2 0,-2-2 0,-5 0 0,3 2 1,0-1-1,4 4 0,9 1 0,7-1 0,7-10-9,6-13-86,0-17-353</inkml:trace>
  <inkml:trace contextRef="#ctx0" brushRef="#br0" timeOffset="117436.61">3223 5092 588,'0'0'151,"0"0"-44,0 0 34,0 0-78,0 0-18,0 0-1,0 0-16,-97-65-27,57 65-1,1 7 1,-1 10-1,3 10 2,14-1 1,6 6 0,11 3-3,6 7 1,0 6-3,25 7 4,6-1-2,0-3 5,0-8-3,-4-3 1,-7-6-1,-9 1 7,-11-4 6,0 4 8,-22 1 7,-16 4-9,-10-6-16,5-8 0,0-12-1,5-12 0,2-2-4,10 0-13,5-9-48,17 0-60,4 3-125,9 0-179</inkml:trace>
  <inkml:trace contextRef="#ctx0" brushRef="#br0" timeOffset="118434.35">3293 5424 709,'0'0'85,"0"0"-37,36-135 89,-32 103-82,-1 13-22,-3 9-4,0 7-6,0 3 6,0 0-4,-5 0-25,-12 15-2,-4 19-6,-1 9 5,1 12-1,4 1 4,7 0-2,5-6 2,5-3-2,0-10 1,9-9-2,11-10 1,14-14-10,4-4-18,10-15 20,6-25 2,-3-13-2,1-3 4,-12-4 3,-10 6 3,-12 8 0,-10 12 4,-6 13 18,-2 11 18,0 9 11,0 1-15,0 0-36,-10 26-10,-3 12 2,-2 8 8,5 0-2,6-4 2,4-5-1,0-9 0,7-7 1,13-5-1,5-10-5,6-6-10,0 0 7,2-15-4,-1-12 5,-6-4 0,-3-8 6,-8 8 2,-8-1 0,-3 15 0,-4 7 3,0 10 11,0 0 17,0 0-31,0 13-11,-4 16 1,-1 3 4,1 2 4,4-4-1,0-9-1,2-8 0,14-3-5,6-10 2,0 0 2,7 0 5,-5-16 1,0-10 1,-9-2-2,-7-6 2,-8 2-2,0-1 0,-13-2 0,-11 9-9,3 6 5,4 8-11,1 8-10,9 4-60,3 0-20,4 0 7,0 0 12,0-2-26,14-1 93,14-4 19,4-1 1,9 1 3,2 3-1,2 4 14,-3 0 14,-6 8 7,-5 22-6,-8 9 10,-13 3-11,-8 0-7,-2-8-6,0-8 6,0-12-1,0-12 6,-4-2 47,0-12 44,0-24-98,4-11-15,0 1-3,6 3-1,14 11 1,3 11 7,4 10-2,1 9-6,-1 2-1,0 2-1,-5 20-1,-1 10 0,-9 4-9,-1 1-78,1 1-114,-3-13-67,1-15-68</inkml:trace>
  <inkml:trace contextRef="#ctx0" brushRef="#br0" timeOffset="118794.49">4709 5159 873,'0'0'58,"0"0"23,0 0-40,0 0-26,-120 155-8,109-97-2,4-9-2,7-6-2,0-17-1,0-10 0,16-9-18,8-7-9,7-17 25,2-23-1,0-14 3,-10-8-30,-9-3 30,-14-4 3,0-1 8,0 5 40,-12 9 12,0 17 25,3 20 1,5 11-28,-2 8-16,6 0-39,0 24-6,0 18 0,0 12 0,14 8 3,7 5-3,-2 6 0,6 4-18,3 1-74,8-4-119,2-15-213</inkml:trace>
  <inkml:trace contextRef="#ctx0" brushRef="#br0" timeOffset="120701.54">5385 5548 979,'0'0'62,"9"-118"-21,2 54 29,-2 3-54,-7 10-1,-2 17-9,0 12-3,-11 11 2,-16 11-5,-2 0-5,-4 14-21,8 10 7,11-2 8,14 5-16,0-1 3,19 2 1,16 2 1,7-2 11,8 0 8,-7 0-2,-8 4 4,-13 2-6,-13 3-2,-9 1-1,0-1 10,-16-3 4,-1-8 8,0-9 17,11-11-11,2-6-5,4 0 7,0-14 18,25-25-11,10-16-26,5-12-1,0-8-7,-4-8-6,-8 1-2,-3 2 5,-9 8 8,-10 9 2,-6 13 4,0 12-2,-8 3 0,-12 12 10,-1 5 4,2 8-6,5 6-9,-1 1-1,3 3-5,-1 0 0,0 3-2,1 11 3,2 4 2,3-3 2,2 4-4,3-5 2,2 6 2,0-2 0,0 3 0,0 4 1,5 3 0,6 9 2,2 5 0,1 9 0,-2 7 2,5 3 4,-7 1-6,1-7 4,1-8-7,-7-9 3,5-10-2,-6-10 1,2-7 0,-5-7 0,4-4 2,-1 0 8,5-7 3,5-21-8,3-2-7,4 0-1,-3 8-14,-6 12 6,0 8 6,-1 2-12,2 0 4,6 12 7,-2 8-1,3 6 0,1 0-3,0-6-13,4-6-6,0-7-22,1-7 6,3 0 24,3-24 19,-2-10 4,-2-3 0,-11 1-3,-3 13 2,-10 6 6,-4 14 22,0 3 16,0 3-22,0 23-22,0 6 2,0 4 16,11-2-18,7-8 2,5-8-3,6-8 2,4-10 1,5-2 1,4-24 2,-4-7-2,-6-6-4,-11 3 3,-9 4-3,-6 6-1,-3 9 2,-3 10 8,0 7 36,0 0-17,0 33-30,0 18-1,4 23 1,4 21 7,9 17-7,3 12 3,7 6-2,4-4-1,2-13 2,5-21-2,0-19 1,-1-22-1,2-20 0,-4-16 4,-1-15 0,-3 0 3,-6-23-1,-8-20-1,-10-7 0,-7-6-1,-20-5-4,-25-6-11,-10-1 1,-2 3-1,4 4 11,11 2 1,13 4 0,9-8 0,11-4-1,9-4-3,0-6-16,11 1-13,16-3 6,4 4 7,0-1-5,0 5 21,-4 5 3,-8 14-1,-9 10 2,-7 10 1,-3 10 1,0 6 18,-7 9 3,-9 7-5,-1 0-19,-4 26-6,3 15-4,3 11 10,9 8 0,6 5 1,0-1 0,0-6-1,15-11 5,7-15-5,3-6 0,4-15 3,0-9 0,-3-2 0,3-4 0,-2-20 1,0-10-1,-3-1-2,-5-9-1,-8 9-2,-5 3 0,-6 7 2,0 13 0,0 7 1,0 3 6,0 2-5,-9 0-2,1 14-7,-1 14 2,6 6 5,3-1-2,0 1 1,0-3 0,3-4 1,14-6 0,6-7 0,0-8 1,6-4 2,3-2 0,2-2-1,1-16 4,1-4-5,-1-2-1,-3 1-1,-6-2 0,1 1 1,-9 2 1,-3 3-1,-8 7 1,-5 5 7,-2 5 5,0 2 0,0 0-6,0 0-2,5 2-5,4 19-3,8 14 3,8 11 3,2 7 0,-2 5-2,-4 0 5,-2 2-2,-9-4 2,-4-3-1,-6-2 5,0-3 0,0-6-5,-13-9 0,-3-4-5,-9-9-9,0-10-73,-10-10-58,-14 0-199,-8-32-276</inkml:trace>
  <inkml:trace contextRef="#ctx0" brushRef="#br0" timeOffset="120813.82">6791 5363 353,'0'0'265,"0"0"-254,-2-152-9,30 107-2,6 3-152,0 1-228</inkml:trace>
  <inkml:trace contextRef="#ctx0" brushRef="#br0" timeOffset="120924.36">7055 4941 669,'0'0'303,"0"0"-192,0 0-25,0 0-59,0 0-27,0 0-54,-25-32-282</inkml:trace>
  <inkml:trace contextRef="#ctx0" brushRef="#br0" timeOffset="121062.31">6390 5046 1204,'0'0'68,"0"0"-61,0 0 4,0 0-11,0 0-117,0 0-254</inkml:trace>
  <inkml:trace contextRef="#ctx0" brushRef="#br0" timeOffset="121488.28">8249 5081 1060,'0'0'115,"0"0"-88,-11 108 30,11-19-6,9 7-5,9 2-26,-1-1 1,-1-9-15,-3-10-4,-1-6-1,-3-12-1,-3-10-44,-4-9-47,-2-14-77,0-15-166,-2-12-99</inkml:trace>
  <inkml:trace contextRef="#ctx0" brushRef="#br0" timeOffset="121731.53">8245 5201 697,'0'0'200,"0"0"-154,0 0 68,0 0-43,127 0-21,-107 41-4,-11 5-20,-9 2-13,0-2-10,-3-2 4,-19-6-7,-1-6-7,2-8-42,3-10-17,2-6-12,0-8-50,6 0 0,3-24-30,5-15-75,2-6-140</inkml:trace>
  <inkml:trace contextRef="#ctx0" brushRef="#br0" timeOffset="122086.77">8527 5228 428,'0'0'132,"0"0"29,0 0-32,123 104-54,-111-56 17,-8-4-41,-4-6-32,0-8 3,0-9-12,-4-12 0,4-6-4,0-3 5,0 0 18,0-5 0,0-11-29,0 4-1,2 4-2,13 3 1,3 5-1,5 0-1,4 0-1,6 0 3,5 0 4,6-7 2,1-15 2,1-7 6,-11-4 10,-14 3 1,-9 1-4,-12 5-1,-6 8 6,-21 5-11,-14 11-13,1 0-9,4 11 1,10 12-38,10 1-46,13-6-90,3-4-111,0-7-66</inkml:trace>
  <inkml:trace contextRef="#ctx0" brushRef="#br0" timeOffset="122415.47">9123 5325 590,'0'0'220,"0"0"-119,0 0 107,71 128-103,-53-56-47,-4 6-21,3 8-20,-6 6-5,-1-2-8,-7-6-4,-3-14-1,0-16 1,0-17-21,0-17-20,0-20-26,0-3 15,-11-34 18,-2-21-70,-4-21 43,7-15 53,8-14-19,2-4-6,5 13 33,24 20 9,4 21 100,2 19-16,2 17-14,-4 8-26,-4 14-11,-9 0-18,-8 34-19,-12 19-3,-6 5-2,-22 4-34,-3-8-155,6-17-293</inkml:trace>
  <inkml:trace contextRef="#ctx0" brushRef="#br0" timeOffset="122561.78">9899 5374 1305,'0'0'94,"0"0"-86,0 0-8,0 0-40,0 0-161,0 0-536</inkml:trace>
  <inkml:trace contextRef="#ctx0" brushRef="#br0" timeOffset="123159.85">5713 7427 175,'0'0'303,"0"0"-196,0 0 56,0 0-9,0 0 1,-39-102-34,39 102-30,-2 0-30,2 0-24,0 22-25,0 26-11,4 18 27,6 12 1,-6 1-16,-2-6-7,3-8 3,-1-13-6,6-11 0,0-12-3,3-8 1,6-9-1,3-2 0,5-8 0,9-2 0,5 0 0,2 0-15,4-19-34,-2-4-42,-3-9-117,-7-3-180</inkml:trace>
  <inkml:trace contextRef="#ctx0" brushRef="#br0" timeOffset="123347.46">6054 7299 1175,'0'0'37,"0"0"-19,0 0-3,0 0-14,0 0 0,0 0 0,147-29-1,-101 16-95,1-8-97,-7-6-127</inkml:trace>
  <inkml:trace contextRef="#ctx0" brushRef="#br0" timeOffset="123504.56">6482 6988 1056,'0'0'127,"0"0"-114,0 0 3,0 0 13,0 107 19,0-66-40,12 1-6,5 1-2,3-1-55,6-9-119,-1-6-171,-3-15-304</inkml:trace>
  <inkml:trace contextRef="#ctx0" brushRef="#br0" timeOffset="123694.03">6841 7113 901,'0'0'63,"0"0"-55,191-63 108,-95 24-56,-3 2-15,-6 1-30,-20 10-15,-26 12-14,-20 14-124,-21 0-138,-4 0-108</inkml:trace>
  <inkml:trace contextRef="#ctx0" brushRef="#br0" timeOffset="123969.84">6916 7118 776,'0'0'185,"0"0"-164,0 0 77,-15 140-14,17-79-17,21 13-11,-2 12-28,2 13-4,-3 5 7,-5 2-16,1-4-5,-3-6-3,-6-13-2,0-16 4,-3-18 0,1-17 6,3-11-5,5-12-5,12-4-4,14-5 0,17 0 6,12-14-7,8-10-23,6-5-50,-8 1-197,-9-10-615</inkml:trace>
  <inkml:trace contextRef="#ctx0" brushRef="#br0" timeOffset="124568.53">8373 7599 672,'0'0'241,"0"0"-232,0 0-9,0 0 67,0 0-9,0 0-8,120-78-16,-99 42-19,-10 3-9,-11-2 0,0 4 1,-4-1 0,-21 9 5,-2 8 13,-1 10-3,-4 5-3,-1 0-13,2 29-6,0 17 0,4 13 0,9 6 0,14-1 1,4-6 2,0-7-2,27-6 1,6-12 0,5-8 4,6-13 2,2-10 0,3-2-3,-5-10 2,-9-16 1,-8-2-8,-9-2-21,-13 2-83,-5-5-152,0 3-191</inkml:trace>
  <inkml:trace contextRef="#ctx0" brushRef="#br0" timeOffset="124893.31">8000 7189 516,'0'0'149,"0"0"-39,0 0 5,0 0-67,0 0-22,0 0 22,73-30 34,-28 12-6,1-3-32,-3 0-17,-10 2-21,-4 3-6,-5 4-15,-3 2-162,-5-4-290</inkml:trace>
  <inkml:trace contextRef="#ctx0" brushRef="#br0" timeOffset="125213.6">8715 6641 835,'0'0'169,"0"0"-153,0 0 44,0 0 3,0 0-37,0 0-10,-105 61-8,81-11-2,2 10 21,6 6 0,12 2 7,4-3-16,0-14-8,2-10-9,20-13 2,4-10 1,8-13 3,2-5-5,6-1-2,3-28-26,1-3-90,-9 0-180,-7 3-238</inkml:trace>
  <inkml:trace contextRef="#ctx0" brushRef="#br0" timeOffset="125612.38">8988 7072 905,'0'0'101,"0"0"-28,0 0 5,0 0-63,0 0 2,46-140-8,-32 98 7,-3-1 10,-5-1 3,-6 5-10,0 6-3,0 11-8,-11 8 0,-7 8-8,1 6 2,-4 0-5,1 6 1,5 12-26,5 2 7,10 3 1,0-4 5,6 6 2,19-1 6,14-2 5,7-3-1,8-1 3,-1 1 1,-8-1 2,-14 0-3,-8 4 5,-13-3 6,-10 10 7,0 3 1,-13 6 4,-13 1-8,-1-3-12,0-8-3,10-5-2,5-6-73,12-7-115,0-5-252</inkml:trace>
  <inkml:trace contextRef="#ctx0" brushRef="#br0" timeOffset="125927.53">9634 7611 1138,'0'0'46,"0"0"-41,0 0 21,0 0-26,0 0-63,0 0-311</inkml:trace>
  <inkml:trace contextRef="#ctx0" brushRef="#br0" timeOffset="126257.5">10014 7178 798,'0'0'297,"0"0"-270,0 0 38,0 0-13,0 0-43,0 0 11,-5 129 16,16-61-5,-5 2-8,1 2-7,-1-7-9,-2-7-3,-1-8-3,-1-14-1,0-8-10,-2-12-37,0-8-67,0-8-112,0 0-55,0-17-263</inkml:trace>
  <inkml:trace contextRef="#ctx0" brushRef="#br0" timeOffset="126446.18">9935 7277 984,'0'0'106,"0"0"-96,0 0 43,60-143 1,-9 104-39,4 1-9,1 6-5,-8 13-2,-13 5-49,-8 14-84,-14 0-123,-11 12-55</inkml:trace>
  <inkml:trace contextRef="#ctx0" brushRef="#br0" timeOffset="126616.53">9990 7525 659,'0'0'334,"0"0"-292,0 0-27,0 0 8,0 0 8,0 0 11,140-60-31,-90 27-11,-6 0-40,-3 3-188,-8-2-121</inkml:trace>
  <inkml:trace contextRef="#ctx0" brushRef="#br0" timeOffset="126821.65">10427 7072 1001,'0'0'148,"0"0"-114,0 0 43,-51 132-43,51-79-5,0 1-4,4 4-11,10 5-10,-1-2-2,3-2-2,-1-3-16,3-8-68,-3-10-81,-1-17-223</inkml:trace>
  <inkml:trace contextRef="#ctx0" brushRef="#br0" timeOffset="127201.71">10648 7696 836,'0'0'193,"0"0"-172,40-110 50,-8 57-25,-1-2-17,-2 2-6,-10 11-12,-7 13-4,-12 12-3,0 8 5,0 4 2,-10 3-4,-5 2-7,-5 0-11,-4 2-7,12 10 6,4 2 1,8 2 5,0 0-4,0 2 4,23 0-10,14-2 8,5 0 4,3-1 4,-1-1-1,-6 0 2,-11 0-1,-9 0 2,-12 4 16,-6 5 17,0 6-4,-10 5-12,-19 2-9,-3-6-7,-2-8-3,3-5-27,2-8-55,-6-9-81,7 0-172</inkml:trace>
  <inkml:trace contextRef="#ctx0" brushRef="#br0" timeOffset="127457.76">10973 7066 1001,'0'0'132,"0"0"-122,0 0 34,154 34 7,-112 15-19,-1 6 15,-10 6-23,-8 2-4,-15-5-8,-8 3 1,0-6-2,-4-11-5,-12-11-3,3-10-3,-3-10 0,1-8-35,-1-5-44,-5-5-124,2-27-298</inkml:trace>
  <inkml:trace contextRef="#ctx0" brushRef="#br0" timeOffset="127839.71">11181 6807 1065,'0'0'72,"0"0"-70,180-83 12,-98 61 14,0 7-19,-7 12-3,-13 3-3,-13 0-2,-14 21-2,-8 16 1,-2 14 0,-7 12 21,-1 11 20,4 4 4,4 2-16,-1 0 1,5 1-12,-4-2 5,1 2-6,-6 0 0,-11-4-4,-9-2 1,0-7 3,-25-4-7,-17-11-2,-9-12-6,-7-10 3,-3-14-4,1-10-2,5-7-13,12-5-28,14-28-54,16-16-132,13-9-392</inkml:trace>
  <inkml:trace contextRef="#ctx0" brushRef="#br0" timeOffset="128081.89">12329 7235 1213,'0'0'77,"0"0"-72,0 0 15,156-94-6,-101 73-11,-6 4-3,-8 4-13,-15 7-91,-12 6-118,-14 0-168</inkml:trace>
  <inkml:trace contextRef="#ctx0" brushRef="#br0" timeOffset="128282.57">12464 7560 987,'0'0'206,"0"0"-172,0 0 34,154-53-9,-104 24-30,-11 4-19,-7 5-10,-14 8-11,-12 6-74,-6 4-152,0-2-448</inkml:trace>
  <inkml:trace contextRef="#ctx0" brushRef="#br0" timeOffset="129008.44">14203 6779 559,'0'0'193,"0"0"-94,0 0 46,0 0-30,0 0-46,0 0-8,-19-71-12,0 57-21,-5 2-7,-3 1-4,-4 5-6,-1 4-1,5 2-7,2 0 7,-2 4-1,4 18-5,3 13 1,3 11-1,7 18-3,8 11-1,2 8 8,0-1-5,7-7-1,4-7 4,0-8-4,3-4-2,-6-3 0,1-6-1,-2-1-6,-4-5-33,-1-5-48,-2-9-71,0-4-107,-5-9-72</inkml:trace>
  <inkml:trace contextRef="#ctx0" brushRef="#br0" timeOffset="129176.46">13646 7538 761,'0'0'174,"0"0"-141,38-111 38,24 63 4,16-3-43,10-4-14,5 4-13,-6 7-1,-7 7-4,-8 2-165,-10 1-156,-6 0-285</inkml:trace>
  <inkml:trace contextRef="#ctx0" brushRef="#br0" timeOffset="129420.7">14616 6643 1058,'0'0'40,"0"0"-7,0 0 65,0 0-63,-119 150-7,115-68-4,4 7-6,0 1 0,0-2-6,0-11-7,2-5-5,10-6 1,3-10-2,2-12-43,1-11-64,1-21-87,-2-12-90,1-3-126</inkml:trace>
  <inkml:trace contextRef="#ctx0" brushRef="#br0" timeOffset="129699.55">14780 6802 1007,'0'0'120,"0"0"-109,0 0 38,0 0-12,0 0-29,-2 144 14,12-62 2,5 3-12,-1-3 0,-6-4-2,3-6-2,-1-10-3,1-12-5,-1-14 1,0-14-1,1-12 0,6-10-4,6 0-27,8-14-21,-1-12-82,-7-4-166,-6 2-158</inkml:trace>
  <inkml:trace contextRef="#ctx0" brushRef="#br0" timeOffset="129926.12">14714 7227 894,'0'0'160,"0"0"-158,0 0 1,0 0 11,0 0-3,138-30-9,-96 15-2,-6-1-10,-3 0-139,-4-2-45,-6 3-183</inkml:trace>
  <inkml:trace contextRef="#ctx0" brushRef="#br0" timeOffset="130156.75">15184 7281 830,'0'0'251,"0"0"-238,0 0-7,0 0 21,0 0-7,0 0-7,142-41-6,-103 25-7,-8 3-33,-4 2-122,-7 3-88,-9 3-227</inkml:trace>
  <inkml:trace contextRef="#ctx0" brushRef="#br0" timeOffset="130449.91">15744 7066 882,'0'0'139,"0"0"-121,0 0 76,0 0-35,-114 33-38,85 0-6,3 6 3,7 2-5,11 3-2,8-5 1,0-1-3,13-8-4,17-7-1,10-12-4,4-9-1,0-2-35,-3-4-62,-10-16-111,-14-2-157</inkml:trace>
  <inkml:trace contextRef="#ctx0" brushRef="#br0" timeOffset="130711.78">15639 6745 905,'0'0'112,"0"0"-103,171-5 87,-92 32-18,-4 18-25,-7 11-13,-18 14-22,-19 6-8,-26 2 6,-5 3 9,-26-4-12,-15 1-1,-1-11-4,6-13-6,8-20-2,9-14 0,13-16-22,6-4-62,0-28-201</inkml:trace>
  <inkml:trace contextRef="#ctx0" brushRef="#br0" timeOffset="131468.35">16657 6988 806,'0'0'103,"0"0"-82,0 0 64,0 0-25,0 0-39,0 0-4,77-64-11,-67 110-3,-1 15 11,-7 11 3,-2-2 4,0-10-9,0-6-8,3-13-3,4-12-1,6-9 0,3-14 0,9-6-5,2-8-7,10-25 4,-6-7-5,-4-6 0,-5-3-9,-10 5 5,-6 3 7,-6 7 10,0 8 2,0 9 5,0 4 19,0 6 3,0 7 10,0 0-2,0 0-12,0 6-14,0 23-11,0 14 0,0 4 2,0 2 1,15-8 0,3 0-3,5-7 0,-2-7-2,6-6-74,0-15-129,-4-6-123</inkml:trace>
  <inkml:trace contextRef="#ctx0" brushRef="#br0" timeOffset="131748.51">17444 6742 1035,'0'0'119,"0"0"-103,0 0 23,0 0 38,-137 104-61,116-36 2,2 10-3,14 0-12,1-2 1,4-5 4,0-7-4,18-8-3,7-7 0,10-10-1,0-7-16,2-14-54,2-14-64,-6-4-194,-2-21-224</inkml:trace>
  <inkml:trace contextRef="#ctx0" brushRef="#br0" timeOffset="132004.1">17687 6754 1026,'0'0'128,"0"0"-119,0 0 9,0 0 14,-4 126 12,4-50-1,0 2-22,9-2 0,7-9-4,1-9-9,1-14-6,5-10-2,1-12 1,0-10-1,5-12-11,2 0-20,3-16-26,-3-13-54,-4 0-112,-15 3-124</inkml:trace>
  <inkml:trace contextRef="#ctx0" brushRef="#br0" timeOffset="132183.69">17581 7207 980,'0'0'93,"0"0"-87,0 0-4,0 0 5,129-99-7,-67 71-1,-2 2-133,-12 6-119,-11 2-374</inkml:trace>
  <inkml:trace contextRef="#ctx0" brushRef="#br0" timeOffset="132384.55">18088 7177 116,'0'0'846,"0"0"-824,0 0-16,0 0 20,0 0-1,130-69-14,-79 41-11,-2 5-62,-9 0-144,-4 0-204</inkml:trace>
  <inkml:trace contextRef="#ctx0" brushRef="#br0" timeOffset="132629.47">18644 6847 1083,'0'0'21,"0"0"18,0 0 66,-103 118-69,99-77-17,4 1-10,0-6-5,10-3-2,13-8 1,6-4-1,4-7 1,1-10-3,2-4-14,2 0-34,-4-18-88,-1-9-153,-9-3-198</inkml:trace>
  <inkml:trace contextRef="#ctx0" brushRef="#br0" timeOffset="132871.93">18885 6611 1035,'0'0'33,"0"0"-29,138-7 74,-72 30-18,-3 23-11,-7 10-6,-16 13-15,-20 11 7,-20 6-3,-13 2 2,-32-4-7,-10-9-11,5-16-7,5-10-4,5-15-4,9-13-1,9-12-28,7-6-58,5-3-138,4-11-421</inkml:trace>
  <inkml:trace contextRef="#ctx0" brushRef="#br0" timeOffset="153501.64">2667 10244 1068,'0'0'69,"0"0"-60,0 0 2,0 0 16,0 0-15,0 0 1,116-8 10,-40-16-13,-5-2-5,-6 4-5,-13 5-82,-17 8-87,-17 9-77,-18 0-210</inkml:trace>
  <inkml:trace contextRef="#ctx0" brushRef="#br0" timeOffset="153697.62">2791 10580 843,'0'0'54,"0"0"-53,0 0 73,0 0-5,123 12 4,-57-35-18,-2 0-25,-8 6-22,-12 5-8,-15 6-4,-10 6-72,-11 0-72,-8 0-59,0 0-90</inkml:trace>
  <inkml:trace contextRef="#ctx0" brushRef="#br0" timeOffset="154228.51">2839 9914 910,'0'0'85,"0"0"-50,0 0 68,0 0-52,0 0-46,0 0-2,116-7-3,-33 24 10,3 7-5,-3 8 2,-7 16 3,-15 13-2,-13 9-6,-19 10 3,-21 2-2,-8 2 3,-23 1 5,-25 0-4,-1-8-1,3-9 1,6-14-3,9-14-2,10-14-2,17-15-11,4-11-150,19-7-329</inkml:trace>
  <inkml:trace contextRef="#ctx0" brushRef="#br0" timeOffset="154867.93">4897 10240 545,'0'0'80,"0"0"3,0 0 19,0 0-43,0 0-19,0 0-12,-14-7-13,14 7-11,0 0-4,0 0-2,0 0-6,0 0-2,0 3-17,0 4-40,0-1-33,0 1-67,0-2-62</inkml:trace>
  <inkml:trace contextRef="#ctx0" brushRef="#br0" timeOffset="156135.41">5086 10136 487,'0'0'92,"0"0"-72,0 0 45,0 0-27,0 0-14,0 0-14,0-8-6,0 8-3,0 0 8,0 0 5,0 0 11,0-1-3,0 1-4,0 0-9,0 0-4,0 0-2,0 0 3,0 0 2,0 0 3,0-5-1,0 1-3,0 3-4,0 1 0,0 0 1,0 0-1,0 0 2,0 0-4,0 0 0,0 0-1,0-2 1,0 2 0,0 0 6,0 0-6,0 0 0,0 0 0,0 0-1,0 0 0,0 0 0,0 0 0,0 0 0,0 0-5,0-2-47,0-1-62,0 3-172</inkml:trace>
  <inkml:trace contextRef="#ctx0" brushRef="#br0" timeOffset="171670.47">5175 9988 55,'0'0'75,"0"0"-54,0 0 15,0 0-11,0 0-5,0 0 10,0 0 19,0 0 23,21-38-9,-21 34 0,0 2-5,0-3-9,0 2 9,0-3-3,0-2-7,0 4-15,0-2 3,0 0 11,0 4 2,0-4-10,0 3-2,-2 1-16,2 2-9,-4 0-5,4 0-3,-2 0 0,0 0-1,-2 0 1,-1 0 2,-1 0 2,-1 0 2,0 0 4,-2 0-2,1 0-2,-4 2-4,1 3-2,3-1 2,-4 2 0,3 2-5,-2 0 0,2 0 0,0-1 6,0 3-6,1 1 0,0-1 4,0 3-2,1-1 0,-3 2 1,4 3-1,0 1-1,-1 2 0,1 4-1,2 1 0,-2 4 0,4 0-1,2-2 0,0 2 1,0-5 0,0 0-1,0-4 0,0-3 0,0 0 1,4-5-1,4 0 0,-2-2 1,1-3-1,-4 0 0,6-3 0,1 2 0,3-4 0,3-2-1,-1 0 1,6 0 1,-1 0 0,4-14 0,3-3 0,2-4-1,0-4 0,-1 4-2,-4-4 1,-4 0 1,-4 1-2,1-5 2,-4 5 0,-3 0 0,0 0 1,-3 4-1,-5 2 0,-1 7-1,-1 4 1,0 1 0,0 5 0,0 1 3,0 0-1,0 0-2,0 0-1,0 0-6,0 0 3,-7 14-1,-6 3 1,5 3 1,0 6 2,-1 4 0,-1 2 1,5 0-1,2 0-4,3-3 5,0-2 0,0-2-4,0-4 4,11-9-2,0 2-3,4-5 5,1-3-4,4-4-3,0-2-2,-1 0 3,0 0-2,-1-12 3,1-7 4,0-2-1,-5-5 2,1-2 0,-4-2 0,-2-1-1,-4 3 1,-5 1 1,0-2-1,0 4 0,-5-1 3,-13 7 2,-1 3 2,-4 2 4,3 5 2,5 2 0,1 2-12,3 5 0,7-3-1,4 3-2,-3 0-24,3 0-77,0 4-116,0 7-44,0-2-199</inkml:trace>
  <inkml:trace contextRef="#ctx0" brushRef="#br0" timeOffset="172169.99">5790 10323 346,'0'0'505,"0"0"-478,0 0 22,0 0 13,0 0-55,45-129 12,-21 79-10,-1-8-3,-3 4 1,-7 2-2,-6 11 5,-7 9 2,0 15-4,0 8 3,-19 9-3,-5 0-6,-7 5-2,4 15-2,1 6-1,10-2 2,8-2-1,5 2 1,3-2-4,9 2 1,25 0 0,8-4 4,7-2 1,5-6 0,-6-2 4,-5 2-2,-9 3 6,-15 1-4,-12 2-3,-7 8 3,0 8 6,-24 7 7,-12 2-5,-7-3-9,8-8-2,8-14-1,7-6-1,11-10-28,9-2-40,0-2-72,9-22-169</inkml:trace>
  <inkml:trace contextRef="#ctx0" brushRef="#br0" timeOffset="172507.7">6317 9872 719,'0'0'103,"0"0"-83,0 0 22,0 0-35,0 0 19,0 0 28,15 125-17,-12-82-16,3-3-7,-4 2-3,1-4-9,-3-2 1,0-3-1,0-4-2,0-2-80,0-5-84,-3-10-135</inkml:trace>
  <inkml:trace contextRef="#ctx0" brushRef="#br0" timeOffset="172818.81">6494 9941 313,'0'0'609,"0"0"-585,0 0 3,0 0 21,0 0-48,0 0 4,0 79 11,6-27 0,5 0-3,-3-1 7,-2-5-9,2-6 3,-5-7-5,3-1-3,-4-1-1,-2-7-2,0-6-2,0-4-19,0-4-64,0-8-82,-9-2-11,-7 0-172</inkml:trace>
  <inkml:trace contextRef="#ctx0" brushRef="#br0" timeOffset="173133.7">6149 9972 37,'0'0'605,"0"0"-575,0 0 2,0 0 9,0 0-3,0 0 25,129-36-1,-79 24-8,-6-2-2,-1-1 3,-10 1-15,-6 1-13,-10 3-16,-5 3-7,-5 3-4,-3 3-18,4-5-129,4-6-173</inkml:trace>
  <inkml:trace contextRef="#ctx0" brushRef="#br0" timeOffset="173578.7">7070 9659 629,'0'0'126,"0"0"-54,0 0 63,0 0-37,0 0-40,0 0-29,-100 74-14,66-18 0,5 15-2,7 5 4,4 6-5,8 1 2,10-9-2,0-10-7,0-12-2,8-10-1,7-10 1,8-6-3,0-10-21,-2-5-70,6-11-59,-4 0-84,-3-9-113</inkml:trace>
  <inkml:trace contextRef="#ctx0" brushRef="#br0" timeOffset="173941.66">7139 9756 357,'0'0'370,"0"0"-334,0 0 23,0 0 22,0 0-52,0 0-24,19 13-2,-9 28 28,0 9 29,-4 6-24,-2 8-10,-2 6 4,0-2-2,0-4-10,2-13-7,0-9-7,2-12-1,4-9 3,7-4-6,-2-5 2,4-4 0,1-8-2,-3 0-43,1 0-24,0-20-30,-4-4-37,-4-4-71,-5 2-80</inkml:trace>
  <inkml:trace contextRef="#ctx0" brushRef="#br0" timeOffset="174180.11">7048 10131 581,'0'0'278,"0"0"-254,0 0 8,0 0 9,0 0-2,118-79-7,-76 59-21,-4 2-9,-5 1-2,-6 5-25,-11 5-69,-3 1-70,-6 2-106</inkml:trace>
  <inkml:trace contextRef="#ctx0" brushRef="#br0" timeOffset="174456.68">7534 10086 739,'0'0'101,"0"0"-97,0 0 17,0 0 2,0 0 18,0 0-16,91-14-16,-62-1-3,-3 1-2,-1-1-4,0 1-14,-5-1-95,0 1-118,-7 1-178</inkml:trace>
  <inkml:trace contextRef="#ctx0" brushRef="#br0" timeOffset="175380.02">7975 9738 659,'0'0'122,"0"0"-68,0 0 91,0 0-65,0 0-58,0 0-17,-9 46 1,9-7 7,5-1-4,3 1-6,-4-3-3,5-4 0,3-3-61,2-10-145,-1-11-84</inkml:trace>
  <inkml:trace contextRef="#ctx0" brushRef="#br0" timeOffset="175662.61">8316 9828 938,'0'0'42,"0"0"-40,0 0 81,-64 134-43,42-70 8,-5 8-11,0 5-7,-2 1-14,2-6 6,2-4-11,3-8-3,4-8-3,7-7-4,2-13 2,5-10-3,4-11 0,0-4-5,0-7-55,0 0-70,6-14-89,17-19-49,-1-8-188</inkml:trace>
  <inkml:trace contextRef="#ctx0" brushRef="#br0" timeOffset="176227.21">8477 10089 646,'0'0'130,"0"0"-125,0 0 27,-56 114 19,40-93-31,4-5 3,5-3-11,-1-8-3,3-2-6,1-3 7,0 0 2,-2-7-5,3-8-4,3-7 5,0-2-6,0-7-2,13 4-1,10 0 1,4 5 0,4 8-2,0 4 2,0 8 0,-2 2 1,-4 2 2,-8 25-2,-3 8 2,-9 9-1,-5 9 30,0 3 2,-12 0-10,-10-4-14,-2-7 3,-3-8-7,3-9 2,5-10 0,4-7-7,4-8 4,7-3 3,-2 0-3,6 0-2,0 0-3,0 0-7,8 0 7,13-2-5,5 2 5,6 0-4,-4 0 8,2 0-4,-3 0 1,-3 0 4,2 0 3,-5-1 2,0-8 4,-5-3-5,-3-1-4,-5 2 0,-2-3-5,-4-2-65,-2-6-119,0-2-207</inkml:trace>
  <inkml:trace contextRef="#ctx0" brushRef="#br0" timeOffset="176504.61">8689 9682 856,'0'0'27,"113"-11"-5,-35 22 91,3 26-37,-12 21-24,-16 16-34,-22 21 4,-19 15-5,-12 12-1,-10 1 0,-21-15-3,-4-12 5,-2-14 9,4-17 5,4-16-8,10-18-12,5-16-10,11-10 0,3-5-2,0-3-36,5-32-117,24-22-305</inkml:trace>
  <inkml:trace contextRef="#ctx0" brushRef="#br0" timeOffset="177271.69">9531 9858 579,'0'0'96,"0"0"-17,0 0 11,0 0-18,0 0-47,0 0-7,-26 81 5,26-28 12,0 3-9,0-3-14,15-7-6,3-11-2,4-10-2,2-11 1,3-13-1,2-1-1,-1-7-1,-2-26-11,-4-5-27,-4-5 7,-6-3 7,-9-1 7,-3 3 17,0 7 4,0 12-2,-3 9 25,-5 11 20,-2 5-4,3 0-11,2 17-13,0 17-17,5 8 5,0-2 0,0 1-2,17-6-4,7-7-1,1-2 1,1-10-1,5-5-50,-2-11-127,0 0-125,-4-9-256</inkml:trace>
  <inkml:trace contextRef="#ctx0" brushRef="#br0" timeOffset="177517.69">10162 9680 936,'0'0'60,"0"0"-51,0 0 66,0 0-5,-112 157-24,103-84-5,7 7-9,2-1-10,0 2-10,2-9-4,14-13-8,7-14 4,3-8-3,1-11-2,2-8-50,2-16-64,2-2-71,0-14-95,-3-24-258</inkml:trace>
  <inkml:trace contextRef="#ctx0" brushRef="#br0" timeOffset="177801.86">10387 9703 950,'0'0'87,"0"0"-76,0 0 12,0 0-8,0 0 27,0 155 15,9-79-25,-4 1-5,-1 2-1,0-7-8,3-12-7,0-12-4,6-13-6,-1-14 3,3-4-4,5-13 0,3-4 0,0 0-32,6-22-11,-2-6-68,-2-4-94,-7 2-99,-11 2-98</inkml:trace>
  <inkml:trace contextRef="#ctx0" brushRef="#br0" timeOffset="177989.72">10358 10096 664,'0'0'120,"0"0"-104,0 0 8,0 0 3,0 0 11,0 0 11,125-70-46,-81 48-3,-3 3-85,-7-1-162,-6 5-114</inkml:trace>
  <inkml:trace contextRef="#ctx0" brushRef="#br0" timeOffset="178160.6">10799 10066 441,'0'0'450,"0"0"-432,0 0-16,0 0 9,0 0 16,0 0-15,150-55-12,-107 32-155,-8-5-155</inkml:trace>
  <inkml:trace contextRef="#ctx0" brushRef="#br0" timeOffset="178349.72">11223 9769 120,'0'0'804,"0"0"-739,0 0-25,0 0 9,0 0-15,0 0-9,-5 131-15,5-95-7,6 0-2,1-9-1,1-6-28,0-7-112,5-12-72,1-2-110</inkml:trace>
  <inkml:trace contextRef="#ctx0" brushRef="#br0" timeOffset="178609.97">11557 9803 529,'0'0'386,"0"0"-361,0 0 61,0 0 1,-54 155-39,35-89 0,-1 6-12,-3 7-4,1-3-10,2-4-6,0-9-2,2-5-4,1-3-7,5-4 1,3-11-3,0-8 0,7-14-1,0-8-9,2-10-37,0 0-42,0-21-47,0-16-228</inkml:trace>
  <inkml:trace contextRef="#ctx0" brushRef="#br0" timeOffset="179211.99">11823 10115 689,'0'0'150,"0"0"-141,0 0 49,0 0-1,-50 116-34,35-96 4,1-10-21,1-4-1,-2-6 0,3 0 3,-1 0 3,4-14-4,2-3 4,5-2-1,2-2-1,0-4-5,9-2 0,13 1-4,5 6-3,0 6 2,2 6 1,-2 6-1,0 2 0,-6 0 1,0 27 0,-3 4 0,-7 10 1,-7 3 1,-4 6 2,0-1 11,0 4-4,-22-4-2,-6 0 0,3-6-8,-4-5 5,2-8-5,2-11-1,3-8 3,7-8-1,3-3-2,10 0 4,2-1-4,0-13 0,2-4-5,20 0 4,3 6 1,4 6 0,0 6 2,0 0-1,2 0 8,0 0-4,1 4 2,-4 1 9,0-1 6,-6-4 0,2 0-2,1 0-4,-3-5-3,0-11-7,-6-5-6,-3-2-15,-6-2-83,-5-10-174,-2-9-330</inkml:trace>
  <inkml:trace contextRef="#ctx0" brushRef="#br0" timeOffset="179513.26">12055 9511 986,'0'0'43,"0"0"-40,156-5 54,-92 43-41,3 19 8,-3 17-5,-3 14-6,-14 10-4,-16 13-5,-17-1 5,-11-2 10,-3-13 16,-4-20 10,-15-12-7,-6-15-7,5-12-15,1-9-13,6-11-2,7-11-1,2-5-48,1-21-118,-2-32-409</inkml:trace>
  <inkml:trace contextRef="#ctx0" brushRef="#br0" timeOffset="180139.89">13412 9617 679,'0'0'22,"0"0"24,0 0 32,0 0-59,0 0 54,0 126 11,9-68-32,0 2-14,-3-2 8,1-1-15,-3-5-11,1-6-11,0-5-6,-3-7-1,2-8-4,-4-11-4,2-5-98,-2-7-120,0-3-88</inkml:trace>
  <inkml:trace contextRef="#ctx0" brushRef="#br0" timeOffset="180338.65">13198 10006 797,'0'0'118,"0"0"-109,0 0 0,0 0 91,180-80-37,-99 54-11,2 2-23,-10 4-15,-6 4-14,-12 8-9,-10 4-120,-9-1-166,-12-3-379</inkml:trace>
  <inkml:trace contextRef="#ctx0" brushRef="#br0" timeOffset="181011.74">14371 9878 722,'0'0'108,"0"0"-49,0 0 59,0 0-99,0 0-4,48-131 12,-19 85-15,0-2-4,-9 5-2,-10 4-2,-10 9-1,0 12 1,-7 8 3,-22 10-3,-9 0-4,0 4-5,-2 16-2,13-2 0,14 0-6,13-1-4,0 3 1,33-1 4,16 5 10,7 0 2,-2 0 0,-1 1 0,-10 1 0,-17-1 0,-10 4 0,-16-3 2,0 3 0,-2-2 1,-24-3 0,4-4-3,5-6 0,3-9-35,6-5-100,8-3-12,0-27-234</inkml:trace>
  <inkml:trace contextRef="#ctx0" brushRef="#br0" timeOffset="181483.78">14782 9537 635,'0'0'143,"0"0"-128,0 0 40,0 0 18,0 0-56,0 0 3,-35 102-5,35-64-4,0 0-6,4-4 0,17-4-4,3-3 1,5-10 2,3 0-3,-1-11 0,-2-6 1,0 0 1,-2-9 1,-6-14 1,-3-7 3,-7-7-6,-3-5 5,-6 5 1,-2 2-5,0 12 12,0 16 11,0 5-3,0 2-16,0 0-7,0 14-4,0 7 4,0-1 0,0-8 0,0-5 0,0-5-1,0-2-7,0 0-7,0-14 2,15-13 10,8 1-4,1 6 4,1 8 1,-1 12-1,-4 0 0,0 5 0,-4 17 3,-2 6 0,-4 0 0,-1 0 1,-5 0-1,-4 0 0,0-1-34,0-6-140,-11-4-142</inkml:trace>
  <inkml:trace contextRef="#ctx0" brushRef="#br0" timeOffset="181642.68">14901 9319 931,'0'0'0,"0"0"-16,0 0-45,0 0-93,0 0-78</inkml:trace>
  <inkml:trace contextRef="#ctx0" brushRef="#br0" timeOffset="198675.46">14631 9242 194,'0'0'264,"0"0"-202,0 0-24,0 0 53,0 0-36,0 0-1,0 0 14,0 0 6,0 0-10,0 0 2,0 0-18,0 0 5,0-12-19,0-6-14,7-3-2,4-2-11,2 0-5,5 4 0,0 4-1,0 3 3,2 7-3,-5 3-1,4 2-3,-1 0 1,-1 2 2,-1 14 0,-3 0 1,-4 2-1,-6 2 1,-3 0 4,0 4 3,0-4 2,-18 1 3,-9-4-2,-2-5-2,-3-6-1,0-4 10,6-2-2,6 0-4,5-8 0,8-9-3,7-2-9,0 1-2,0 0-15,25 3-50,1 4-89,-3-1-348</inkml:trace>
  <inkml:trace contextRef="#ctx0" brushRef="#br0" timeOffset="199886.8">15590 9573 518,'0'0'138,"0"0"-36,0 0 55,0 0-20,0 0-45,0 0-24,0 0-38,-9-30-10,9 53-15,0 14 37,5 3-2,-3-1-24,-2 5-4,0-7-6,0 0-6,0-5 0,0-3-1,0-2-42,-9-8-82,1-2-77,2-11-38,2-6-112</inkml:trace>
  <inkml:trace contextRef="#ctx0" brushRef="#br0" timeOffset="200146.64">15787 9552 870,'0'0'84,"0"0"7,0 0 22,0 0-83,0 0-20,0 0 12,0 89 25,0-41-13,0 1-14,0-3-1,0 0-3,0-8-12,2-2-2,0-10 0,-1-5-2,-1-7-5,3-5-48,-3-7-55,0-2-138,0 0-2,-3-11-200</inkml:trace>
  <inkml:trace contextRef="#ctx0" brushRef="#br0" timeOffset="200386.23">15334 9627 943,'0'0'48,"0"0"-33,0 0 61,164-109-7,-76 72-36,-4 2-2,-13 5-11,-21 8-11,-23 10-8,-14 8-1,-9 3 0,-4 1-20,0 0-72,0 0-90,0 0-207</inkml:trace>
  <inkml:trace contextRef="#ctx0" brushRef="#br0" timeOffset="200866.47">16642 9186 993,'0'0'60,"0"0"-20,0 0 103,-149 42-109,108 12-9,6 20 2,1 13-8,10 5 3,6 0-4,10-10 1,8-10-11,0-11-3,2-10-4,17-5-1,10-11-4,0-10-49,2-6-95,-2-19-193,-2 0-235</inkml:trace>
  <inkml:trace contextRef="#ctx0" brushRef="#br0" timeOffset="201410.59">16826 9286 540,'0'0'22,"0"0"-15,0 0 9,0 0-16,0 0 0,0 0 3,8-2-2,-8 2 2,0 0 2,0 0 11,0 0 1,0 0-5,0 0-1,0 0-6,2 2 3,-2-2-3,0 0 1,0 0 18,0 0 35,0 0 6,0 2 8,0-2-9,0 5-5,0 4-26,0 8-15,0 17 38,0 7-2,0 13-16,0 6-4,0 1-10,0-6 0,0-8-8,0-7-5,0-9-1,0-10-2,0-3-7,8-6 1,4-4-1,-2-2 1,5-6-2,0 0-5,5 0-21,-2-4-16,2-12-32,1-4-53,-4 0-100,-2-1-93,-6 2-82</inkml:trace>
  <inkml:trace contextRef="#ctx0" brushRef="#br0" timeOffset="201727.64">16771 9587 645,'0'0'167,"0"0"-120,0 0 36,0 0-12,0 0-36,0 0-9,123-62-6,-91 50-5,-4 5-7,-7 0-8,-4 1-4,-3 3-62,-1 2-146,1-2-97</inkml:trace>
  <inkml:trace contextRef="#ctx0" brushRef="#br0" timeOffset="202039.81">17228 9599 573,'0'0'146,"0"0"-120,0 0 71,0 0 8,0 0-23,0 0-47,136-2-6,-104-6-17,-6 2-5,-6 1-7,-7 0-6,-1 1-104,-6-4-110,1-1-165</inkml:trace>
  <inkml:trace contextRef="#ctx0" brushRef="#br0" timeOffset="202484.11">17663 9485 715,'0'0'119,"0"0"-103,0 0 28,0 0-5,0 0 19,0 0-43,85-35-3,-65 13-3,-1-2 1,0 1-7,3-2 0,-5 3 0,2 4 10,-4 7 0,-8 2 0,-3 6-1,-4 3 0,0 0-6,3 0-2,-1 0 0,2 17 17,5 5 24,-2 4-22,2 8 5,-1 5-1,-3-1-7,-2 1-5,-3 2-6,4-9 0,-4-3-7,2-3-2,-2-5 0,0-7 0,0 0 0,0-2-30,0 0-52,0-2-64,0-3-72,0-2-68,-7-5-80</inkml:trace>
  <inkml:trace contextRef="#ctx0" brushRef="#br0" timeOffset="202665.78">17803 9763 587,'0'0'221,"0"0"-150,0 0-9,0 0-21,0 0 19,114-7-29,-67 0-21,-7 1-6,-4-2-1,-9-1-3,-6 2-28,0-7-112,-9 0-72,-2-6-155</inkml:trace>
  <inkml:trace contextRef="#ctx0" brushRef="#br0" timeOffset="202955.82">18015 9261 883,'0'0'66,"0"0"-40,0 0 74,148-47-71,-89 47 5,4 14-10,-3 22-2,-9 14-4,-10 13 9,-17 10-9,-15 12 6,-9 4 8,0 2-7,-14-5-11,-7-11-1,-4-15 2,4-14 0,6-17 0,6-14-11,6-10-3,3-5-1,0-11-44,0-27-148,0-22-582</inkml:trace>
  <inkml:trace contextRef="#ctx0" brushRef="#br0" timeOffset="203706.83">19215 9413 241,'0'0'578,"0"0"-468,0 0-37,0 0 11,0 0-57,0 0-20,-23 70 8,21-22 1,2 2 10,0-2-5,0-9-10,2-4 4,11-12-14,8-6 7,-2-13-8,8-4 6,0 0 0,4-26 0,-2-6-6,-2-6-15,-4-3-14,-8 2-1,-8-1 18,-5 8 9,-2 4 3,0 7 5,0 10 4,0 3 14,-9 2 2,1 6 2,3 0-6,0 0-6,1 6-15,-2 20 0,5 10-1,1 2 0,0 0 1,0 0-1,11-6 1,9-3-1,2-6-2,5-9-30,0-4-45,0-6-72,4-4-88,0 0-145</inkml:trace>
  <inkml:trace contextRef="#ctx0" brushRef="#br0" timeOffset="203976.81">19872 9249 863,'0'0'98,"0"0"-13,0 0 15,0 0-78,0 0-3,-56 111 0,45-55 5,1 7-3,-2 1 5,5 3-8,5-4 3,2-5-18,0-5 0,9-12 0,9-8-3,7-13-2,6-10-41,2-10-28,5-5-57,-3-20-141,-3-12-235</inkml:trace>
  <inkml:trace contextRef="#ctx0" brushRef="#br0" timeOffset="204249.05">20133 9342 368,'0'0'616,"0"0"-568,0 0-20,0 0 14,0 0 25,31 104-19,-22-44-8,0 3-13,-2 4-5,2-4-3,-1-9-10,1-9-8,5-15 0,-1-9 3,5-9-3,5-9-1,0-3-4,6-10-23,3-16-33,-6-1-56,-5 1-107,-10 3-71,-9 2-266</inkml:trace>
  <inkml:trace contextRef="#ctx0" brushRef="#br0" timeOffset="204442.07">20086 9665 577,'0'0'295,"0"0"-273,0 0-7,0 0 29,118-43-29,-72 24-15,-3 1-4,-9 4-88,-7 2-107,-7 2-118</inkml:trace>
  <inkml:trace contextRef="#ctx0" brushRef="#br0" timeOffset="204650.11">20559 9694 890,'0'0'138,"0"0"-127,0 0 6,0 0-8,116-33-9,-76 21-14,-4-1-166,-1-1-108,-6 2-140</inkml:trace>
  <inkml:trace contextRef="#ctx0" brushRef="#br0" timeOffset="204894.07">21066 9489 1050,'0'0'25,"0"0"-2,0 0 41,0 0-54,0 0 23,-10 108-18,10-72 3,2 2-8,2-2-1,-2-1-5,0-8-4,4-3 0,-2-6-11,0-8-88,1-6-70,-3-4-63,-2 0-148</inkml:trace>
  <inkml:trace contextRef="#ctx0" brushRef="#br0" timeOffset="205159.78">20962 9218 936,'0'0'73,"0"0"-68,139-36 66,-64 36-30,10 21-21,2 25 9,-2 15-1,-12 11 8,-19 11 0,-25 9-6,-27 2 3,-2 0-11,-41-4 9,-7-11 1,-4-15 2,6-16-7,9-18-6,3-17-15,8-13-6,3 0-15,0-35-98,3-21-540</inkml:trace>
  <inkml:trace contextRef="#ctx0" brushRef="#br0" timeOffset="-188939.74">5619 11076 364,'0'0'18,"0"0"42,0 0 47,0 0-12,0 0-12,0 0-2,0 0-14,0 0 7,0 0 4,0 0-10,-103-86-2,101 86-38,2 0-23,0 0-4,0 0 0,0 7-1,0 9 1,0 8 1,0 3 1,2 5 0,10-1 2,-1 5-4,2-2 2,3 0-1,-2-2-1,3-2 1,3-5 0,0-6-1,-2-5 3,4-5-3,-2-4-1,4-2 3,8-3 1,3 0 0,8-25 0,6-3 1,2-3-4,0-2 2,-4 1 0,0 0-3,-3 2 0,-1 2 1,-3 6-2,-2 0 2,0 8-4,-2 4 6,2 4-4,-1 2 2,1 4-2,5 0 2,-3 0-1,0 0 0,5 0 0,-1 0 0,1 6 1,-3 6-1,1 2 1,-8 4-1,-5 3 0,0 2 2,-10 0-2,-2-6 1,-7-2-1,-4-6 1,0-4-1,-5-4 0,0-1 0,0 0 5,-2 0 12,0 0 7,5-1-10,5-16-3,11-7-11,14-4 0,15-2 0,11 0-2,13 2 2,7 8-1,2 4 0,4 8-1,4 8 1,5 0 1,2 0-2,-3 0 4,-1-5-2,-9-4 1,-12-7 1,-10-5 9,-14 2 7,-12-2 2,-9 1-1,-4 3 0,-8-5-4,-3-2 4,-4-3-8,-2 3-11,-3 3 0,-4 3 0,0 11-37,0 7-97,-22 2-301</inkml:trace>
  <inkml:trace contextRef="#ctx0" brushRef="#br0" timeOffset="-188429.72">6488 11898 501,'0'0'137,"0"0"-6,0 0 26,0 0-57,0 0-8,0 0-27,-131-47-23,108 47-13,6 9-12,1 14-4,3 12-8,0 9 2,10 5-2,1 8 6,2 1-4,0-4 6,0-4-7,14-4 3,5-4-7,-3-2-1,0-3 1,1 0-2,-6 3-14,-2 1-36,-6 7-44,-3 1-97,0 2-90,-7-7-137</inkml:trace>
  <inkml:trace contextRef="#ctx0" brushRef="#br0" timeOffset="-188277.39">6074 12773 726,'0'0'46,"0"0"-37,33-119 22,18 54 25,11-2-22,2 5-18,0 6-16,-7 6-29,-3 1-141,-13 0-213</inkml:trace>
  <inkml:trace contextRef="#ctx0" brushRef="#br0" timeOffset="-188054.58">6658 11904 902,'0'0'71,"0"0"-23,0 0 29,0 0-43,-87 155 15,85-88-6,2-2-16,0 4-7,4-4-5,12-7-8,1-5-5,3-4-2,5-9-3,-3-6-29,3-9-97,-3-10-60,-6-15-61,-3 0-175</inkml:trace>
  <inkml:trace contextRef="#ctx0" brushRef="#br0" timeOffset="-187814.46">6783 12001 856,'0'0'157,"0"0"-137,0 0 11,0 0-4,0 0 15,-3 167 10,16-100-25,1-2-7,1-7-1,4-7-9,-3-12-4,7-4-5,0-7 0,-3-9-1,2-6-16,-2-6-54,1-5-47,-2-2-78,-9 0-140</inkml:trace>
  <inkml:trace contextRef="#ctx0" brushRef="#br0" timeOffset="-187656.73">6803 12446 836,'0'0'55,"0"0"-55,0 0-1,69-114-1,-18 70-9,2 3-191,-11 8-353</inkml:trace>
  <inkml:trace contextRef="#ctx0" brushRef="#br0" timeOffset="-187499.95">7128 12272 902,'0'0'47,"0"0"-44,0 0 1,0 0-4,0 0 0,0 0-29,143-121-189,-110 89-185</inkml:trace>
  <inkml:trace contextRef="#ctx0" brushRef="#br0" timeOffset="-187334.68">7389 11927 753,'0'0'147,"0"0"-123,0 0 0,0 0-10,0 0-7,0 0-3,13 100-4,7-73-14,1-6-100,0-4-93,-3-12-149</inkml:trace>
  <inkml:trace contextRef="#ctx0" brushRef="#br0" timeOffset="-187079.77">7657 11872 1006,'0'0'60,"0"0"-56,0 0 30,0 133 16,0-67 4,0 6-18,0 3-9,-7 0-4,4-4-4,1-3-3,-3-11-12,5-9 0,0-10-4,0-10 0,0-10 0,0-12-45,0-6-67,0-12-97,7-30-6,0-18-292</inkml:trace>
  <inkml:trace contextRef="#ctx0" brushRef="#br0" timeOffset="-186576.83">7915 12027 347,'0'0'455,"0"0"-410,0 0-39,0 0 34,0 0-9,0 0-9,-15 69-20,6-64 3,4-5 0,0 0 7,-1 0 1,2-9-6,1-14-7,3-3-1,0-2-3,0-2 2,18 7 2,4 0-1,5 11 1,4 10 0,0 2 2,1 5-2,-6 24 8,-3 8 3,-10 6 2,-9 3 2,-4 7 9,0 3 6,-15-3-12,-5-7-6,-5-7 4,3-11-5,1-12-3,6-7-2,4-9 4,5 0-2,4 0-2,2 0-6,0 0-3,6-7-1,19 1-1,6 0 5,4 3 4,1-6 1,-1-3 7,1-2 4,-7 0 1,-2 0-7,-9 4-8,-7 2 3,-7 2-5,-4 2-39,0-6-57,-8-5-107,-24-10-274</inkml:trace>
  <inkml:trace contextRef="#ctx0" brushRef="#br0" timeOffset="-186329.78">7964 11580 599,'0'0'93,"0"0"-16,131-46 29,-52 46 0,6 28 12,-1 28-48,-6 26-14,-16 20-21,-15 19-1,-15 10-10,-17 1 0,-11-4-7,-4-13-6,0-15 6,-8-19 7,-12-16-4,4-19-11,0-18-8,3-14-2,1-12-2,4-2-38,3-26-119,1-26-447</inkml:trace>
  <inkml:trace contextRef="#ctx0" brushRef="#br0" timeOffset="-184995.91">14687 10425 491,'0'0'83,"0"0"-32,0 0 93,0 0-67,0 0-13,0 0-14,-9-22-13,9 22-9,0 18-6,0 10 13,2 6-5,5 2 1,2 2-10,2 1-10,2-4 1,1-2-2,3-8-4,2-4 3,1-3-2,4-4 1,2-7-3,4-7 0,5 0-2,8 0 3,3-19 1,4-10-4,-1-4-1,0-2-1,-1-1 0,-1 0 1,-2 4 0,-1 0-2,2 4 0,-2 0 1,1 5 0,1-2-1,3-1-1,5 6 1,2-1 2,1 4 0,3 5 0,1 2-1,4 4 0,-5 6-1,3 0 0,-8 0-1,-2 0 0,-3 8 1,-8 8-1,0 0 1,-4 3-1,-2 1 0,-3 1 1,-6 1 0,-7-4 1,-5 0 0,-3-4 0,-3-3 2,-5-8-3,-2-3 0,0 0 0,1 0 7,-3 0 5,0 0 1,2-12-1,2-8-12,8-4-1,5-1-1,12-1 2,10-6-1,7-2 0,10-2 0,8 0 0,11 3 1,6 3 0,6 6 0,5 6 1,1 5 1,1 7-2,-2 6 0,-2 0 0,-7 12 1,-9 16 1,-12 0-2,-6-1 1,-13-5-2,-12-11 2,-9-4-1,-4-7 9,2 0 5,7-18 5,6-22 13,7-13-8,-2-7-13,0 4-3,-6 14-6,-11 10-2,-7 16-1,-14 12-17,0 4-61,-14 14-190,-28 22-348</inkml:trace>
  <inkml:trace contextRef="#ctx0" brushRef="#br0" timeOffset="-183966.03">16404 11097 476,'0'0'246,"0"0"-222,0 0 69,0 0 51,0 0-70,0 0-36,-104-24-1,71 41-18,2 6 7,4 3 0,8 3-3,7 0-12,7 0-11,5 0 0,0-5-5,19-6 5,6-5 0,6-13-3,2 0-13,-2-9 10,0-19 4,-6-5-1,-12 7 1,-4 1 2,-7 9 2,-2 4 1,0 8 19,0 4 19,0 0 0,0 0-28,5 18-13,6 21 0,9 16 5,4 11 4,5 6-4,0 13 2,-4 7-1,-9 4-4,-16-1-1,0-10 3,-16-15-2,-22-21 2,-4-17 3,-5-20 5,-5-12 5,6-13 2,1-28-1,12-10-5,13-10-6,15-5-6,5-3-1,16 1-2,17 8 1,5 6-12,1 8-34,-2 3-45,1 2-147,-7-4-184</inkml:trace>
  <inkml:trace contextRef="#ctx0" brushRef="#br0" timeOffset="-183719.93">16746 10761 674,'0'0'341,"0"0"-309,0 0 41,0 0 14,0 0-54,-89 164-6,83-86-3,6 2-1,0 2-7,0-7-5,4-4-5,17-10-5,1-17-1,0-14-5,4-12-50,-1-14-48,0-4-84,-2-12-28,-8-22-274</inkml:trace>
  <inkml:trace contextRef="#ctx0" brushRef="#br0" timeOffset="-183442.78">16892 10914 487,'0'0'550,"0"0"-501,0 0-4,0 0 16,0 0-48,0 0 42,14 153-20,-1-87-11,-6 1-7,5-10-2,2-9-7,-1-11-1,3-11-5,-1-11 1,-1-6-2,1-9-1,1 0 3,1-9-3,2-14-4,-3-2-28,-3 1-48,-5 2-92,-6 0-121,-2 2-265</inkml:trace>
  <inkml:trace contextRef="#ctx0" brushRef="#br0" timeOffset="-183272.02">16947 11165 872,'0'0'114,"0"0"-108,0 0 3,0 0-7,0 0-2,0 0-14,150-96-146,-119 76-255</inkml:trace>
  <inkml:trace contextRef="#ctx0" brushRef="#br0" timeOffset="-183104.79">17280 11122 868,'0'0'118,"0"0"-118,0 0 0,0 0 5,0 0-5,118-53-65,-80 25-119,-5-2-228</inkml:trace>
  <inkml:trace contextRef="#ctx0" brushRef="#br0" timeOffset="-182931.62">17598 10890 899,'0'0'160,"0"0"-134,0 0 71,0 0-39,-13 109-37,13-78-12,17 0-5,2-2-4,-1-2-1,-5 1-27,-2-5-71,-7 0-102,-4-9-59,0-5-199</inkml:trace>
  <inkml:trace contextRef="#ctx0" brushRef="#br0" timeOffset="-182669.73">17498 10694 908,'0'0'25,"0"0"14,165-32 87,-79 32-64,4 38 7,-5 16-25,-21 14-17,-22 12-7,-23 11 10,-19 3-5,0-1-1,-34-4 10,-8-15-12,-5-13-2,0-15-7,5-18-10,4-12-3,7-13-20,2-3-48,0-23-193</inkml:trace>
  <inkml:trace contextRef="#ctx1" brushRef="#br0">18951 10443,'0'-50,"0"25,0 1,-25-26,1 0,24 26,0-26,0 0,-50 1,50-1,0 0,0-24,0 24,0 1,0-1,0 25,0 1,0-1,0-25,0 1,0 24,0 0,0-25,0 26,0-1,0 0,0-25,0 26,0-1,0 0,0 0,50-24,24-1,-49 0,0 1,49 24,0-25,26-24,-26 74,0-25,1 0,24-24,25 49,-25 0,-24 0,-26 0,26 0,-50 0,49 0,0 0,26 0,-26 0,25 0,25 0,25 0,-99 0,74 0,49 0,-24 0,25 0,49 0,-25 0,26 24,-100 1,0-25,-50 25,-49 0,0 0,24-25,-49 24,0 51,0-25,50-1,-25 26,-25-26,25 26,-25-26,0 1,24 24,-24-49,0 25,0 24,0-24,0-1,0 26,0-26,0 26,0-26,-24-24,24 0,-25 25,-74-1,74 1,-50-1,-49 1,-24-25,48 24,-49-24,100-25,-26 0,-24 0,0 0,-25 0,-25 0,-24 0,24 0,-50 0,26 0,-1 0,50 0,-25 0,0 0,0 0,50 0,0 0,-25-25,25 25,24 0,26-24,24 24,-25-25,26 25</inkml:trace>
  <inkml:trace contextRef="#ctx1" brushRef="#br0" timeOffset="2213.61">9178 10616,'0'-74,"25"0,0-1,-25 1,0 24,24-24,-24 24,0 1,0 24,0 0,25 0,-25 0,0 0,0-24,0 24,0 0,0 0,0-49,0 49,0 0,0-24,25 49,-25-50,0 25,25 1,-25-1,0 0,0 0,25 0,24 1,1-26,0 50,-1 0,50-50,1 50,-1 0,25 0,0 0,-25 0,25 0,-49 0,49 0,-25 0,-50 0,75 0,0 0,50 0,-50 0,50 0,-1 25,1-25,-25 0,-25 0,-25 0,50 25,-50-25,-25 0,1 25,-50-25,0 0,-1 0,1 25,0-25,-25 24,50 1,-50 0,49 25,1-26,-25 26,24 0,-24-26,0 26,0-25,-25 0,0 24,0 1,24-25,-24 49,0 25,0-49,25 49,-25-24,0 24,0-25,0 1,25 24,-25-25,0 1,0-51,0 51,0-26,0 1,0-25,0 0,0-1,0 1,-50 0,-24-25,-25 0,-25 0,49 0,-74 0,-49 0,-50 0,0 0,-25 0,0 0,25 0,0 0,0-25,25 0,24 1,51 24,-51 0,26 0,24 0,49 0,-24 0,100 0,-26 0,25 0,0 0,-24 0</inkml:trace>
  <inkml:trace contextRef="#ctx0" brushRef="#br0" timeOffset="-130728.54">10862 11257 416,'0'0'306,"0"0"-230,0 0-28,0 0 19,-11 103-3,11-33 0,13 6 8,3-2-14,-3 0-7,-3-2-6,-2-7-16,-4-9-7,1-10-12,-3-9-3,-1-8-5,-1-5-2,0-6-25,0-4-83,0-4-61,-12-1-141,-16-6-95</inkml:trace>
  <inkml:trace contextRef="#ctx0" brushRef="#br0" timeOffset="-130474.15">10585 12043 588,'0'0'123,"0"0"-85,0 0 7,0 0 72,0 0 3,97 127-31,-59-93-29,-7-3-9,-2-10-29,-3-7-10,-2-11-2,3-3 9,-1-1 3,4-29-3,-1-8-6,-2-6-7,-10 3-2,-1 5-4,-7 8-15,1 12-47,-2 12-63,-4 4-142,-4 26-202</inkml:trace>
  <inkml:trace contextRef="#ctx0" brushRef="#br0" timeOffset="-129117.59">10150 12673 532,'0'0'165,"0"0"-50,0 0 24,0 0-85,0 0-34,0 0-14,-13 76 5,13-34 3,0-1-2,0-6 3,10-5-4,2-5-7,5-8 0,2-6-4,1-7 5,3-4-5,2-13 0,-2-20-3,-2-8-3,-3-5-9,-12 2 4,-1 5 6,-5 1 3,0 9 1,0 12 1,0 4 0,-2 9 4,-1 4 8,3 0 4,-2 0-14,2 20-2,0 12-8,0 8 7,0 3 1,7-6 5,7-3-5,7-5-1,2-10-2,2-5 3,1-10 0,2-4 0,0-1-1,0-24-3,-6-3-10,-5-4-12,-11-4-9,-6-2-4,0 3 21,0 1 14,-6 15 4,1 7 1,3 10 3,2 2 2,0 4-6,0 25-6,0 10 6,0 1 15,5-2-12,1-10-1,-1-10-1,1-10 2,-2-5-1,-1-3 0,-2-7 12,7-24 14,-1-10-28,1-3 5,6 4-5,0 12 0,6 10 0,-3 14-3,1 4-11,-3 4-2,1 24 13,1 6 3,0 6 3,-5-3-2,2 0-1,-1-11 0,1-6-1,1-9 0,4-11 1,-2 0 0,3-16 10,5-18-7,-3-13 1,-2-1-4,-4 4 2,-7 4-2,-7 12 1,-2 10 1,0 11 3,0 4 10,0 3 10,0 0-3,0 10-22,0 18-2,-2 9-1,2-2 3,0 1 0,0-3 1,18-6 1,3-7-2,11-7 1,2-12-1,6-1 1,1-12 0,3-20-1,-5-6-3,-7-6-4,-8-2-2,-13-5 4,-11-2 4,0-7 1,-11-1 1,-13 10 0,3 10 4,6 19 8,7 12 6,0 6 11,5 4-10,3 0-20,0 31 0,0 15-4,0 12 4,17 2 0,2-1 0,5-2 2,2-8 2,1-8-3,1-9 0,2-8 1,0-8-2,-2-4-1,-7-9-19,0-3-28,-5 0-74,-3-21-46,-9-5-54,-4-4-301</inkml:trace>
  <inkml:trace contextRef="#ctx0" brushRef="#br0" timeOffset="-128929.47">10969 12406 717,'0'0'41,"0"0"-38,0 0 0,0 0-3,0 0-150,0 0-50</inkml:trace>
  <inkml:trace contextRef="#ctx0" brushRef="#br0" timeOffset="-128757.79">11206 12552 106,'0'0'712,"0"0"-667,0 0 55,135-99 17,-81 50-65,-8 9-15,-9 13-32,-16 10-5,-11 11-52,-10 6-117,0 0-185</inkml:trace>
  <inkml:trace contextRef="#ctx0" brushRef="#br0" timeOffset="-128232">9837 14016 324,'0'0'97,"0"0"65,0 0 7,0 0-1,0 0-63,40-107-59,-18 49-23,-2 3-6,-6 15-5,-8 14-8,-4 12 1,-2 7-3,0 7-2,-6 0-7,-10 0-19,-2 3 10,2 13 6,6 2 1,4 2 1,6 0 1,3 2-24,26 2 8,11-2 23,4-2 4,1-2-4,-11-1 0,-12 4 3,-11-1-3,-11 5 2,0 2 1,0-3 6,-15-2-9,-3-8-6,4-12-85,3-2-27,7-9-29,2-30-135</inkml:trace>
  <inkml:trace contextRef="#ctx0" brushRef="#br0" timeOffset="-127460.24">10164 13503 577,'0'0'131,"0"0"-75,0 0 129,0 0-117,0 0-59,0 0-1,-20 109 3,20-62-2,6 3 3,8 0-4,4-4-3,-1-9-2,6-7-2,-1-12 2,3-10-2,0-8-2,-4 0 1,4-26-5,-2-9-3,-4-6-9,-3-1 1,-9 9 9,-7 3 7,0 14 2,0 9 4,0 7 7,-5 0 8,-4 0-9,0 0-12,3 21-2,1 6 0,5 3-1,0 3 2,0-2 0,9-4-2,12-6 1,7-5-5,6-12-13,3-4-6,2-2-13,1-23-15,-7-10 20,-4 3 18,-8-2 16,-13 5 1,-8 2 0,0 5 8,0 12 40,0 3 31,0 7-19,0 0-16,0 15-40,0 16-1,15 18 4,6 11 5,5 8-2,4 9 7,0-2-12,2 2 3,-5-11-9,-3-10 2,-8-10-2,-5-14 1,-4-11 3,-5-12-2,-2-9-1,0 0 2,-2-36-3,-24-22-10,-6-22-22,-2-21 14,0-3-4,17 6-2,17 14 20,0 20 3,25 11 2,8 11 1,0 18 8,-4 16 1,-2 8-11,-9 15 0,-6 16 20,-2 6 1,-10 0-12,0 4-5,0-3 0,-7-2-4,-13-5-10,-6-4-56,-5-5-92,-12-8-81,-3-4-152</inkml:trace>
  <inkml:trace contextRef="#ctx0" brushRef="#br0" timeOffset="-127294.82">10265 13793 768,'0'0'48,"0"0"-39,-23-102 47,31 58-36,28 4-20,14 6-3,8 12-95,8 2-132</inkml:trace>
  <inkml:trace contextRef="#ctx0" brushRef="#br0" timeOffset="-126741.45">11295 13476 740,'0'0'17,"0"0"-5,42 148 84,-20-95-43,0 8 11,5 1-17,-3-4-25,-1-4-12,-6-11-3,1-14-5,-5-11-1,-3-9 2,-6-7-3,-2-2 2,-2-11 6,0-29-4,0-18-4,-10-12-18,-9 8 6,3 6-3,10 12 2,6 5 4,0 7 6,0 13-2,14 6 4,3 13-3,6 0-6,-1 6 7,-1 19 3,-2 2 0,-8 0 6,-4-6-5,-5-2 0,-2-8 1,0-4 2,0-7 3,0 0 5,0-21-12,-6-11-6,6-1-2,0-4 6,0 3 2,8 6 0,15 6 3,1 8 11,1 12 3,1 2-1,1 7-4,-4 20 0,-4 5 6,-3 0 3,-5-2-11,-1-7-1,-4-5-2,-2-6-7,1-9 0,-4-3-39,2 0-168,-3-23-263</inkml:trace>
  <inkml:trace contextRef="#ctx0" brushRef="#br0" timeOffset="-125869.38">9395 15087 738,'0'0'118,"0"0"-106,0 0 13,0 0 103,0 0-92,0 0-13,-133 78-3,108-25 3,7-4-6,5 0-10,3-8 0,8-8-7,2-8 0,0-14 0,22-11-14,8 0 3,1-24-29,2-15 25,-4-4-18,-4 2 19,-7 6 12,-11 17 2,-5 5 4,-2 12-2,0 1 10,0 0 5,0 18-6,0 10-4,0 0-6,11 2 5,2-9-6,7-1-2,5-15 2,1-5-2,3 0 1,-4-25-17,-3-10-14,-6-9 16,-8-5 14,-8 3 4,0-8-2,-4 2 8,-13 10 20,0 12 22,7 14-8,6 14 11,1 2-14,3 8-14,0 32-24,0 18 1,5 10 3,12-4 1,6-2 0,1-9-6,3-11 5,-1-9-5,3-10 2,-4-5-5,0-13-21,-5-5-68,-5 0-92,-5-17-146</inkml:trace>
  <inkml:trace contextRef="#ctx0" brushRef="#br0" timeOffset="-125697.75">9565 15276 787,'0'0'47,"0"0"-44,0 0-3,38-113 0,4 74-10,5-6-88,-3 13-239</inkml:trace>
  <inkml:trace contextRef="#ctx0" brushRef="#br0" timeOffset="-125392.04">10024 14901 681,'0'0'175,"0"0"-165,0 0 14,0 0 68,0 0-67,0 0 2,-15 0-13,15 0-2,0 0 1,0 0 3,0 0 13,0 0 5,0 0-5,0 0-4,0 0-7,0 0-1,0 0-2,-1 0-8,1 0-5,0 0 5,0 0-1,0 0-6,0 0 1,0 0-1,-2 0 0,2 0 0,0 0-27,0 0-107,0 3-193,0 2-215</inkml:trace>
  <inkml:trace contextRef="#ctx0" brushRef="#br0" timeOffset="-125023.51">10296 14865 700,'0'0'33,"0"0"-11,0 0 147,0 0-88,0 0-38,0 0 4,-125 65 1,109-24-17,5 5-3,4 3-13,7-6 4,0-5-9,0-3 2,20-13-9,5-5 4,3-10-6,4-7 0,-1 0-1,1-7-2,-6-14-75,-3-7-98,-4 1-124,-7-9-239</inkml:trace>
  <inkml:trace contextRef="#ctx0" brushRef="#br0" timeOffset="-124854.63">10525 14953 747,'0'0'160,"0"0"-156,0 0 6,0 0 19,117-116-22,-68 86-7,-1 7-47,-7 9-116,-10 5-200</inkml:trace>
  <inkml:trace contextRef="#ctx0" brushRef="#br0" timeOffset="-124716.2">10679 15031 446,'0'0'422,"0"0"-396,0 0 38,0 0 20,0 0-82,0 0 12,41 12-14,5-47-27,3-4-148,-9-3-112</inkml:trace>
  <inkml:trace contextRef="#ctx0" brushRef="#br0" timeOffset="-124504.47">11063 14618 992,'0'0'137,"0"0"-112,0 0 46,0 0-10,-39 104-37,42-56-7,19 1-4,2 2-7,3-3-4,-4-4-1,-3-3-1,-5-10-1,-4-8-50,-1-7-58,-6-14-138,-4-2-167</inkml:trace>
  <inkml:trace contextRef="#ctx0" brushRef="#br0" timeOffset="-124196.18">11472 14726 1017,'0'0'90,"0"0"-84,0 0 72,-17 143-7,13-76-34,-1 5-3,-2 7-14,-2 2-5,1-4-1,-4 3-4,1-1-3,-3-3-5,1-13 1,5-10-1,-1-12 0,1-17-1,4-8 2,2-14-6,2-2 2,-2 0-26,-2 0-23,-1-16-61,0-9-115,5-2-83,0-5-76</inkml:trace>
  <inkml:trace contextRef="#ctx0" brushRef="#br0" timeOffset="-123621.46">11760 14967 785,'0'0'146,"0"0"-131,0 0 77,0 0-29,0 0-28,-14 126-10,1-100-15,-4-9-4,5-8-2,-3-7 0,1-2-1,1 0-2,2-10-1,8-14 0,3-2-6,0-6 6,3-3-12,17 3 11,5 3 1,4 0-3,2 10 3,0 3 0,-2 13-1,-2 3-2,-5 19 3,-2 23 11,-2 13 7,-7 3 3,-8 1 0,-3 2-3,0-3-6,0-12-4,-16-4-1,-6-12-5,-7-9 1,2-9-1,4-12-2,8 0-3,8 0 0,7-12-2,0 3 3,0-5 1,22 4-1,11 2 1,8 3 1,5 2 1,4 1 4,1 0 4,-5-3 6,-1-9 19,-6-6-1,-10-8 1,-3-5-4,-8-3-1,-4-3-10,-6 8-6,-6 8-7,1 1-6,-3 9-2,0 1-45,0-2-123,-11-11-583</inkml:trace>
  <inkml:trace contextRef="#ctx0" brushRef="#br0" timeOffset="-122688.58">20222 10401 574,'0'0'132,"0"0"-96,0 0 77,0 0-62,0 0-35,0 0 79,17 126-9,-6-61-22,-1 3-19,-1 0 2,-3-3-19,4-7-10,-5-10-6,3-8-6,-2-7-3,-4-6-3,0-8-5,-2-5-56,0-5-76,-6-6-108,-21-3-64</inkml:trace>
  <inkml:trace contextRef="#ctx0" brushRef="#br0" timeOffset="-122457.45">20053 10880 679,'0'0'101,"0"0"-60,0 0 20,0 0-21,0 0 21,0 0 13,62 128-36,-28-85-11,3-1-2,-3-6-7,-8-6-5,-3-9 8,-9-7 8,-8-7-5,1-5-10,1-2 7,10-23 10,14-21-1,7-9-25,8-1-5,3 6-27,3 3-123,-8 6-250</inkml:trace>
  <inkml:trace contextRef="#ctx0" brushRef="#br0" timeOffset="-121154.36">19560 11763 736,'0'0'146,"0"0"-64,0 0 13,0 0-75,0 0-12,-14 114 16,10-64-3,4-4-8,0-8-4,0-10-6,12-10 1,9-7-2,4-11-2,6 0 5,-2-25 0,0-13-5,-6-3-2,-10-8-3,-4 6 1,-9 2 4,0 15 0,0 14 2,0 6 2,0 6 11,0 0 6,0 0-12,-7 24-9,3 12 0,1 2 0,3 2 0,0-6 2,9-2-2,11-8 0,7-5-4,2-10 4,0-5-1,0-4-1,-2 0-22,-5-13-9,-6-13 2,-6-6 9,-7-3-2,-3-5 16,0 2 8,0 6 0,0 13 3,0 14 1,0 5 9,0 0-9,0 12-4,0 18 0,0 10 4,12-4-1,-4-2-1,3-12 0,-1-7-2,-6-10 0,-2-5 0,2 0 1,1-12 6,4-18 4,2-8-9,0 0 1,5 6-3,-3 10 0,-1 12-2,3 10-1,-1 0-11,-1 20 12,2 13 2,-4 10 2,0-1-2,3-2 0,-1-8 0,5-7 0,2-11-3,5-14-1,4 0-6,0-21-1,0-18 2,-7-7 4,-5-7 5,-5 4 0,-10 6 0,-2 9 1,0 14 18,0 11 25,0 9 10,-2 0-22,-10 21-20,6 11-9,4 7 2,2-2-2,0-2-3,11-2 1,11-11-3,5-7 1,2-10 1,4-5 1,3-8-1,-3-20-6,-2-6-8,-8-6 6,-7-9-1,-12-2 7,-4-11 2,0-5 0,-16 5 1,-3 8 3,3 20 4,7 15 19,5 16 25,2 3-15,-3 24-35,5 25 0,0 17-4,0 9 4,15 4 0,6-3-1,0-9-1,2-9 0,-3-12 0,-2-14-28,-5-11-24,-6-11-83,-7-10-166,0 0-107</inkml:trace>
  <inkml:trace contextRef="#ctx0" brushRef="#br0" timeOffset="-121023.2">20293 11552 428,'0'0'410,"0"0"-405,0 0-2,0 0-3,0 0-120,0 0-253</inkml:trace>
  <inkml:trace contextRef="#ctx0" brushRef="#br0" timeOffset="-120891.21">20450 11756 830,'0'0'39,"0"0"73,0 0 18,118-49-102,-65 15-19,7 5-9,1 11-114,-9 10-274</inkml:trace>
  <inkml:trace contextRef="#ctx0" brushRef="#br0" timeOffset="-120561.48">21224 11860 963,'0'0'98,"0"0"-87,0 0 46,0-123-21,6 72-28,5 1 4,-7 8-8,-4 10-1,0 13-3,-15 8-11,-8 11-6,-1 0 1,4 0-2,6 18 5,8 0-8,6 8-13,0 1-10,22 2 12,12 5 13,8 3 19,1-4 0,-6 4 1,-12-5 0,-14-2 1,-11-2 2,0-4 0,-5-8-4,-15-7-78,2-9-43,3 0-13,4-33-118</inkml:trace>
  <inkml:trace contextRef="#ctx0" brushRef="#br0" timeOffset="-119883.55">21419 11321 957,'0'0'63,"0"0"-24,0 0 23,0 0-12,0 141-7,0-83-27,14 8-7,1 0-9,5-1 2,7-14-2,-3-14-4,7-17-9,0-20-15,3-6 3,-2-33 14,-3-6-2,-7-6 6,-6 5 1,-6 9 6,-5 12 0,-5 9 3,0 11 9,0 5 21,-2 0-5,-11 0-22,3 25-3,4 9-1,3 2-2,3 3 0,0-3-1,9-8 0,16-10-9,8-14-15,11-4 5,3-10 3,3-22 1,-8-7 5,-9-1 9,-10 1-1,-14 10 3,-7 9 1,-2 9 4,0 11 48,0 0-1,0 21-35,-6 24-3,5 14 2,1 14-2,0 5-3,10 4-2,9-6-2,3-4-6,-5-10 0,-4-19-1,-7-18 2,-6-20-2,0-5-4,0-33 0,0-22-9,-6-18 4,-1-18 6,5-10 2,2 5-19,0 16 6,22 19 10,7 27 4,2 14 1,-4 11 6,-3 9 1,-5 9 3,-9 21-4,-10 10 2,0 5-6,-4-2 0,-24 1-3,-2-4 0,-10-5-71,-7-11-183,-11-8-302</inkml:trace>
  <inkml:trace contextRef="#ctx0" brushRef="#br0" timeOffset="-119704.65">21477 11615 810,'0'0'261,"0"0"-261,37-135-4,26 94-19,4 7-340</inkml:trace>
  <inkml:trace contextRef="#ctx0" brushRef="#br0" timeOffset="-119121.46">22601 11368 1128,'0'0'68,"0"0"-67,6 106 35,10-32-13,4 22-13,0 13-4,0 3 4,-2-1-8,2-19 0,-2-17 0,2-17-2,0-21 0,-3-21-1,-1-16-2,-3-12-2,-3-29 4,-6-9-4,-4-5 3,-2-7-2,-29-5-10,-5-2 4,0 0-5,5 1-16,11 3 19,16 7 1,4 10 3,9 13 0,20 14 7,2 10-1,2 11-2,-4 0 2,-2 15 1,-10 15 1,-3 0 2,-12 0 2,-2-6 3,0-12 0,0-8-3,0-4-4,0-16 14,5-18-9,3-6-5,11 2-1,-2 9 1,3 15 3,3 7 25,-1 7 8,4 0-13,1 18 3,-2 8 6,-7 6-18,-8 0-5,-7 0-6,-1-2-3,-2-6-73,0-3-154,-6-12-433</inkml:trace>
  <inkml:trace contextRef="#ctx0" brushRef="#br0" timeOffset="-118421.24">20719 13156 607,'0'0'376,"0"0"-350,0 0 41,0 0 38,0 0-88,0 0-7,-116 66-2,97-20 0,5 5-4,3-5-3,7-7 0,4-13-1,0-11-1,17-15-41,12 0-10,6-30 10,0-18 14,-3 0-7,-9 9 27,-9 15 8,-8 15 4,-6 9 22,0 0 12,0 0 14,0 16-23,2 4-18,5 4 0,4-10-9,7-4 0,4-10-1,4 0 0,4-10-1,-1-23-8,-2-1-20,-5-8 21,-9 2 2,-6-4 5,-7-2 1,0 10 2,0 6 12,0 16 36,0 12 11,-7 2-10,3 14-28,-1 27-19,5 10 0,0 7 1,0-1-3,18-2-2,7-5-1,-3-9 0,-2-11 0,-2-12-29,-5-8-57,0-10-91,-8 0-157,-5-7-200</inkml:trace>
  <inkml:trace contextRef="#ctx0" brushRef="#br0" timeOffset="-118254.06">20935 13355 594,'0'0'489,"0"0"-481,0 0 4,0 0-12,87-150-6,-24 99-102,-1-2-209</inkml:trace>
  <inkml:trace contextRef="#ctx0" brushRef="#br0" timeOffset="-117934.52">21992 12920 896,'0'0'74,"0"0"28,0 0 45,-137 97-93,114-52-11,6 1-9,11 0-16,6-4-11,0-4-2,19-7-3,6-13-2,7-8 0,4-10-6,2 0-31,2-18-45,-1-15-70,-2-6-152,-6-5-138</inkml:trace>
  <inkml:trace contextRef="#ctx0" brushRef="#br0" timeOffset="-117770.14">22291 12994 953,'0'0'32,"0"0"-25,0 0 49,135-93-47,-93 70-9,-3 4-13,-12 7-170,-13 8-120,-9 4-187</inkml:trace>
  <inkml:trace contextRef="#ctx0" brushRef="#br0" timeOffset="-117627.44">22342 13194 796,'0'0'137,"0"0"-54,0 0-25,0 0-26,0 0-16,0 0-16,146-86-27,-98 42-162,-6 2-94</inkml:trace>
  <inkml:trace contextRef="#ctx0" brushRef="#br0" timeOffset="-117343.44">22926 12962 977,'0'0'71,"0"0"-57,36-103 50,-11 60-35,1 4-16,-4 5-8,-4 10 11,-7 12 4,-5 8 31,0 1-14,-6 3 12,2 0-15,7 17-8,1 15 21,11 8-23,-1 6-14,-3 5-5,2-1 1,-4-1-6,-8-2-5,-3-11-29,-4-3-52,0-13-102,0-8-229</inkml:trace>
  <inkml:trace contextRef="#ctx0" brushRef="#br0" timeOffset="-117140.49">23074 13293 1103,'0'0'129,"0"0"-118,0 0 58,177-113-24,-88 73-25,-7-2-8,-7 2-9,-22 6-3,-18 6-2,-12 6-32,-14 6-45,-9 2-129,0-3-316</inkml:trace>
  <inkml:trace contextRef="#ctx1" brushRef="#br0" timeOffset="88051.77">14710 12626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10:13:38.8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4874 1516 950,'0'0'124,"0"0"-95,0 0 15,0 0-9,0 0-22,143-56 6,-70 34-11,-10 11-8,-12 5-22,-11 6-117,-17 0-174,-23 5-193</inkml:trace>
  <inkml:trace contextRef="#ctx0" brushRef="#br0" timeOffset="166.5">4869 1821 998,'0'0'93,"0"0"-68,0 0-4,0 0 7,153-43-5,-71 23-18,8 5-5,-4 1-214,-1-9-256</inkml:trace>
  <inkml:trace contextRef="#ctx0" brushRef="#br0" timeOffset="542.36">6949 1087 935,'0'0'151,"0"0"-116,0 0-14,0 0-5,0 0-3,-13 116 16,13-64-13,0-2-10,0 1-1,0 0-5,0 4-38,0 1-113,0-5-183,-8-7-184</inkml:trace>
  <inkml:trace contextRef="#ctx0" brushRef="#br0" timeOffset="766.97">6600 1923 483,'0'0'535,"0"0"-535,0 0 0,136 4 70,-38-13 9,13-14-30,1-5-20,-1-1-8,-15 5-4,-18 4-15,-27 8-2,-26 7-11,-16 5-93,-9 0-174,-32 15-114</inkml:trace>
  <inkml:trace contextRef="#ctx0" brushRef="#br0" timeOffset="1297.4">7058 2284 757,'0'0'54,"0"0"10,0 0-2,0 0-33,-122 114-3,95-106-11,1-5-6,0-3 1,5 0 8,7-17 4,9-7-18,5-4-4,0 2-6,15 0 6,9 6 0,5 6 3,3 6-3,2 8 0,7 0 3,-1 1 3,-2 23 6,-5 7-7,-15 7 0,-18 10 2,0 4 5,-27 9 3,-15-2-7,-3 0 1,-4-10-1,5-8-4,4-12-1,3-10-2,7-13 5,10-6-3,9 0 0,11-2-3,0-14-1,15 0-5,21-2 5,7 6 1,4 10-1,6 2-1,-2 0-1,0 12 3,-6 4-1,-7-3 1,-7-6 0,-9-7 3,-1 0 9,-2 0 19,-1-16 4,5-8-11,-4-6-6,4-6-11,-3-1-7,4-6-49,0-8-282</inkml:trace>
  <inkml:trace contextRef="#ctx0" brushRef="#br0" timeOffset="1963.98">8152 1438 212,'0'0'381,"0"0"-237,0 0-25,0 0-50,0 0-47,0 0-12,6 90 40,-6-38 9,0 2-14,0-6-2,0-4-16,0-6-11,0-10 1,0-4-7,0-5-2,0-12-5,0 3-2,0-3 1,20-7-1,7 0 1,13 0 0,2 0-2,3-7-35,-1-5-77,-3-4-171,-5-3-187</inkml:trace>
  <inkml:trace contextRef="#ctx0" brushRef="#br0" timeOffset="2228.73">9045 1275 142,'0'0'942,"0"0"-927,0 0-14,127-23 19,-51 12-3,9 1 2,-5 2-14,-11 0-5,-17 2-5,-21 6-86,-18 0-104,-13 0-110,-7 0-174</inkml:trace>
  <inkml:trace contextRef="#ctx0" brushRef="#br0" timeOffset="2564.14">9011 1383 732,'0'0'148,"0"0"-130,0 0 41,-27 149-14,27-87 22,6 12-14,7 6-21,-3 10-6,-2 7 0,-3 7 2,-5 5-7,0-3-8,0-6 0,-7-4-4,-9-7-1,3-7 8,1-12-8,9-12 1,3-11-4,0-13-2,13-10-2,18-9 0,13-9 0,16-6 0,15 0 2,6 0-3,4-10-7,2-1-79,-11-1-204,-9-13-511</inkml:trace>
  <inkml:trace contextRef="#ctx0" brushRef="#br0" timeOffset="3333.69">9928 1526 632,'0'0'239,"0"0"-92,0 0-39,0 0-63,0 0-28,0 0-10,0 80 15,0-30 7,2 0-10,3 0-14,1-5-1,-1-1-4,-3 0-5,-1-3-64,-1 0-114,0-10-169,0-8-157</inkml:trace>
  <inkml:trace contextRef="#ctx0" brushRef="#br0" timeOffset="3519.33">10240 1838 931,'0'0'75,"0"0"-74,0 0 23,158-33-7,-91 20-9,-5 1-8,-10 7-53,-15 0-211,-12-1-133</inkml:trace>
  <inkml:trace contextRef="#ctx0" brushRef="#br0" timeOffset="4020.92">11060 1592 614,'0'0'429,"0"0"-412,0 0 25,-117 40 1,87 1-19,0 3-11,2 3-8,5-2-2,11-2-3,5-2 4,7-4-4,0-8 0,13-7-6,18-15 1,15-7-22,4 0 10,0-27-39,1-7 12,-16-2 6,-8 5 23,-14 11 15,-8 6 7,-5 12 29,0 2 28,0 0-40,-3 11-23,-5 10-1,-1 6-2,7 3-1,2-4 1,0-6-7,11-6 2,13-11-5,12-3 12,4 0 5,-5-21 1,2-4 0,-14-9 7,-4-2 18,-12 0 10,-4 4-4,-3 4-6,-3 10-12,-16 6-13,-11 7-6,-1 5-7,-9 0-52,8 27-64,4 8-66,11 0-94,6 6-241</inkml:trace>
  <inkml:trace contextRef="#ctx0" brushRef="#br0" timeOffset="4343.28">11472 2046 429,'0'0'366,"0"0"-308,76-129 41,-42 72-43,-3 2-22,-2-2-18,-6 14-15,-15 11 5,-6 9 1,-2 12 4,-4 8-4,-16 3-7,-6 0-6,5 14-16,7 9-6,8 2-20,6 1 18,0 6 13,25-4 0,12 1 17,6-2 4,-3-7 2,-7 4-1,-10-3 24,-10-3-6,-11 6-15,-2-2 0,-11 6 3,-20 2-5,-4-4-6,-2-8-86,13-16-139,6-2-112</inkml:trace>
  <inkml:trace contextRef="#ctx0" brushRef="#br0" timeOffset="4828.29">12155 1601 842,'0'0'8,"0"0"3,0 0 21,0 0-17,-76 109-12,58-99 5,2-10 1,1 0 5,1 0-5,3-18 1,7-6-5,4 0-4,0 2 0,6 3-2,15 4-4,4 7 2,3 6-2,1 2 4,0 0-5,0 6 6,-2 13 7,-4 4 3,-3 5 1,-10 6-3,-7 2 1,-3 7 6,-7 1 0,-24-1-4,-10 6-1,-5-6-8,1-8-1,7-12 3,9-8 1,6-15 2,11 0 13,7 0-4,5-4-8,0 0 4,5-3-12,15 6 1,7 1 7,4 0 0,2 0 2,-1 0-2,-6 12-5,-2 4-3,-4-2-2,1 0-81,1-12-110,-2-2-141</inkml:trace>
  <inkml:trace contextRef="#ctx0" brushRef="#br0" timeOffset="5065.28">12547 1555 624,'0'0'518,"0"0"-475,0 0-37,0 0-4,0 118 27,0-48 7,0 3-20,0 0 1,0-6 5,2-6-10,16-13-4,6-14-3,10-10-5,1-16 0,8-8 0,-6-10-33,-3-24-65,-9-10-117,-17-4-299</inkml:trace>
  <inkml:trace contextRef="#ctx0" brushRef="#br0" timeOffset="5221.1">12623 1780 376,'0'0'705,"0"0"-647,0 0-34,113-14-11,-34 6-5,-4-2-2,-17 2-6,-16 2-69,-21 3-84,-21 3-83,0 0-55</inkml:trace>
  <inkml:trace contextRef="#ctx0" brushRef="#br0" timeOffset="5564.93">10282 2506 614,'0'0'131,"0"0"-112,0 0 20,205 0 83,-62 0-31,38-5-31,35-10 9,25-1-16,6-4 1,-4-2-22,-22 0-13,-37-2-8,-43 2 1,-47 6-11,-43 2-1,-31 10-8,-20 2-22,-2 2-39,-40 0-61,-12 0-138,-13 6 16,-5 8-151</inkml:trace>
  <inkml:trace contextRef="#ctx0" brushRef="#br0" timeOffset="5843.28">11439 2685 805,'0'0'136,"0"0"-111,0 0 42,0 154-5,7-95-21,-5-1-15,-2 0-7,0-3 0,0-2 8,0-4 2,0-10-14,0-9-9,5-10 1,20-14-5,8-6 2,13 0-2,8-20-2,-3-9-30,-7-4-76,-14 1-153,-22 2-232</inkml:trace>
  <inkml:trace contextRef="#ctx0" brushRef="#br0" timeOffset="5994.23">11355 3050 856,'0'0'194,"0"0"-164,0 0-7,0 0-12,191-58-11,-91 28-12,-2-6-169,-11-5-224</inkml:trace>
  <inkml:trace contextRef="#ctx0" brushRef="#br0" timeOffset="6607.22">13056 1342 712,'0'0'158,"0"0"-101,0 0-24,0 0 4,146-9 4,-76 9-18,-1 0-13,0 0 1,-11 2-9,-11 2 2,-18-1-2,-16-1-1,-7-2-1,-6 1 6,0 1-1,2 5 10,-2 4 4,0 12-6,0 12 9,-2 18 6,0 14-12,2 20 12,0 14-9,0 17 5,21 14-11,1 5 2,-3 4-2,-8-4-3,-11-17-4,0-12 8,-26-13 1,-19-21 4,-11-13-1,-10-12 2,-3-11-8,2-9 0,4-14-10,10-12-2,5-3-7,13-13-62,14-21-147,11-12-651</inkml:trace>
  <inkml:trace contextRef="#ctx0" brushRef="#br0" timeOffset="7230.62">14339 1613 905,'0'0'162,"0"0"-162,0 0 3,0 0 8,0 0-2,158-3-9,-91-15-4,-9 0-112,-15 1-187,-26 6-131</inkml:trace>
  <inkml:trace contextRef="#ctx0" brushRef="#br0" timeOffset="7387.54">14337 1886 797,'0'0'114,"0"0"-92,0 0-7,170 5 12,-82-5-27,-3-10-8,-14-4-281</inkml:trace>
  <inkml:trace contextRef="#ctx0" brushRef="#br0" timeOffset="8796.47">15983 1409 744,'0'0'176,"0"0"-68,0 0-23,0 0-68,0 0-15,0 0 2,0 117 20,0-63-7,0-2-10,0-2-3,0-8-2,4-3-2,0-4-1,2-9-108,-6-1-136,0-15-144</inkml:trace>
  <inkml:trace contextRef="#ctx0" brushRef="#br0" timeOffset="9037.08">15721 2107 804,'0'0'69,"0"0"-44,0 0 17,143 24 50,-47-24-25,15-5-33,12-26 1,-3-1-7,-9-2 8,-18 7-16,-29 13-17,-31 5-3,-23 9-41,-10 0-90,-16 0-91,-29 18-200</inkml:trace>
  <inkml:trace contextRef="#ctx0" brushRef="#br0" timeOffset="9596.53">16224 2302 634,'0'0'58,"0"0"-53,0 0 77,-79 104-33,61-84-16,-2-4-15,0-6-7,-4-7 9,1-3 18,1 0-12,1-5-2,6-7-12,9-2 3,6-4-12,0 0-2,6 2-2,23-2 0,11 4-1,5 4 2,6 4 0,-2 6 0,-5 0 0,-10 4 0,-10 19 0,-5 10 1,-17 7 1,-2 8 14,0 5 0,-27 5-2,-2-2 5,-11-4-10,0-5-4,-3-14 1,3-11 3,9-8-9,4-11 5,13-3-1,8 0 4,6 0-4,0 0-4,20 0-13,25 0 13,8-5 1,12 1 0,-1-1 5,0 2 9,-5-3 4,-12 0-3,-9 0 5,-13 4 1,-13-4 0,-2 2-7,-6-4 1,-1-7-1,1-2-13,4-7-2,14-7-62,22-6-130,16-11-377</inkml:trace>
  <inkml:trace contextRef="#ctx0" brushRef="#br0" timeOffset="10571.23">18022 1287 482,'0'0'54,"0"0"11,0 0 66,0 0-32,0 0-15,0 0-17,29-38-4,-29 27-17,0-4 7,0 3-14,-10 0-10,-11 0-1,-9 0-7,-3 5-5,-7 7-1,-3 0-8,1 0 1,0 26-8,1 9 0,6 17 0,2 11 0,10 14-2,8 16 0,11 13 2,4 8 3,0 11 2,19 4-5,8 1 2,7-4-1,5-7-1,2-8 1,-3-12-1,-7-9 0,-13-15 1,-11-17 0,-7-12 0,0-9 11,-19-13-1,-10-10 10,-6-8-1,-7-6-7,-7 0-9,-3-7 0,6-11-4,4-1-10,12 9-28,17 6-35,13 4-138,0 0-300</inkml:trace>
  <inkml:trace contextRef="#ctx0" brushRef="#br0" timeOffset="11118.82">17703 3817 850,'0'0'147,"0"0"-134,0 0 58,0 0-3,0 0-53,84-119-9,-49 52-2,-6-1 0,-10 4-2,-5 12 0,-14 15 0,0 14-1,0 8 2,-22 12-3,-1 3-26,0 0-2,4 0-4,5 18 5,10 5-11,4 4-3,11-2-30,31-2 6,16-1 48,5 2 17,-3 0 9,-11 6 45,-11 6-4,-17 2-13,-9 1 1,-12-3-11,0-4-2,0-6-17,-16-8-8,-1-11-20,-3-7-123,2-15-174</inkml:trace>
  <inkml:trace contextRef="#ctx0" brushRef="#br0" timeOffset="11764.49">18651 681 742,'0'0'85,"0"0"-74,0 0-11,0 0 28,-16 112 4,-4-71-4,-5-1 5,-6-2-7,-5-3-4,-5-3-9,0-10-3,1-5-2,7-10-2,7-7 0,13 0 1,6-7 2,7-9-2,0-2-7,9 3 0,22 2-2,8 7-2,7 6-2,6 0 0,4 0 3,0 5 3,-6-4 2,-9-1 2,-13 0 4,-10 0 1,-7-16 6,-8-8 17,-3-8 0,0-1 0,-16-4 2,-7 3-14,4 10-9,1 6-11,5 7 0,6 10-71,4 1-119,3 0-519</inkml:trace>
  <inkml:trace contextRef="#ctx0" brushRef="#br0" timeOffset="12176.66">18563 1895 623,'0'0'302,"0"0"-266,0 0-15,0 0-12,0 0 4,0 144 26,0-77 7,0-2 3,0-6-6,0-9-18,0-13-1,0-8-11,0-9 3,0-6-9,17-8 1,14-6-2,13 0-1,10-10-5,4-10-30,-2-6-141,-6-4-257</inkml:trace>
  <inkml:trace contextRef="#ctx0" brushRef="#br0" timeOffset="12501.17">19183 1760 927,'0'0'57,"0"0"-46,0 0 25,116-5-3,-56-7-7,3 0-14,-10 0-7,-5 3-3,-17 5-2,-12 3-51,-11 1-133,-8 0-32,-12 0-77</inkml:trace>
  <inkml:trace contextRef="#ctx0" brushRef="#br0" timeOffset="12761.16">19190 1838 701,'0'0'85,"0"0"-1,-7 135 27,7-69-48,5 8-5,4 2-18,-7 1-7,-2-1-3,0-9-9,0-4-5,-9-10 6,4-15-9,3-13 7,2-11-3,0-6-5,0-1-5,22-7-5,16 0 3,11 0 1,10-8-6,3-9-39,-2-6-142,0-12-397</inkml:trace>
  <inkml:trace contextRef="#ctx0" brushRef="#br0" timeOffset="13122.5">19895 2055 981,'0'0'185,"0"0"-175,0 0-8,0 0 17,0 125 12,3-78-22,4-3-1,-2-1-3,-3-6-5,1-6 0,3-4-9,-1-4-98,1-11-153,3-10-230</inkml:trace>
  <inkml:trace contextRef="#ctx0" brushRef="#br0" timeOffset="13333.89">20246 2324 669,'0'0'418,"0"0"-409,0 0 6,141-40 35,-85 29-41,-2 2-9,-8-3-22,-9 4-118,-10-9-215</inkml:trace>
  <inkml:trace contextRef="#ctx0" brushRef="#br0" timeOffset="13870.21">20995 1932 755,'0'0'280,"0"0"-265,0 0 42,0 0-10,0 0-41,0 0-3,-100 99 2,76-53-2,-1 0 4,2 2 2,8-7-4,7 1-3,8-11-2,0-4 0,0-11-18,27-14-35,12-2 10,6-6 30,2-22-21,-3-4-31,-9 2 0,-10-1 35,-14 12 30,-6 6 24,-5 9 51,0 4 0,0 0-46,0 6-29,-2 17-3,-8 5 3,6 2-1,2-2 0,2-5 0,0-6 0,18-5-2,11-6 1,7-6 2,-1 0 12,-1-16 0,-8-10 4,-7-6 28,-9-3-1,-10-5-2,0 4-4,0-1-10,-13 11-6,-5 5-11,0 10-10,-1 8-1,-7 3-37,2 3-57,2 18-85,7 9-174,6 0-195</inkml:trace>
  <inkml:trace contextRef="#ctx0" brushRef="#br0" timeOffset="14239.2">21471 2328 822,'0'0'180,"0"0"-167,64-104 44,-37 60-3,0-9-43,-10 7 0,-10-1-5,-5 15 12,-2 9 7,0 3-3,-15 10-17,0 3-5,-2 4-2,7 3-4,0 0-13,-1 2 2,7 12-2,4 7-3,0 8-8,4-5 6,21 4 18,8-2 6,3 0 0,-2 3 2,-1-3 1,-9-5 2,-11 2 10,-3-5-2,-10 2-4,0 4-1,-12 2 5,-15 0-9,-3-4-4,-2-6-103,8-10-144,4-6-114</inkml:trace>
  <inkml:trace contextRef="#ctx0" brushRef="#br0" timeOffset="14771.04">22121 1849 853,'0'0'116,"0"0"-114,0 0 17,0 0 0,0 0-13,0 0-1,-44 83 4,32-83 3,-3 0 4,1-5-4,3-12-2,3 0-6,6-2-4,2 4-1,0-2-5,13 1-1,9 4-3,7 3 10,-1 2 0,4 7-2,0 0-1,-1 0 1,0 3-3,0 10 4,-4 10-4,-2 3 5,-6 4 0,-6 7 4,-10 6-2,-3 9 2,-12 3 1,-20 0 3,-8-5-6,4-11 2,0-11-2,8-19 5,11-9-1,2 0 2,11 0-2,1-5-6,0-2 0,3 4 0,0 3-4,0 0 3,12 0 1,8 0 1,4 0 2,-1 6 0,-1 3-3,-1 3 0,-1 0-1,1-1-42,1-5-140,-1-6-159</inkml:trace>
  <inkml:trace contextRef="#ctx0" brushRef="#br0" timeOffset="15028.65">22614 1763 1080,'0'0'122,"0"0"-113,0 0-9,0 0 14,11 144 11,-7-75-13,-1-4 4,1 3 10,3-11-3,2-10-6,4-11-12,3-12 0,1-12-2,4-8-2,8-4-1,2-4-11,0-17-26,-4-9-75,-15-5-180,-12-7-242</inkml:trace>
  <inkml:trace contextRef="#ctx0" brushRef="#br0" timeOffset="15163.2">22576 2113 419,'0'0'613,"0"0"-567,0 0-10,0 0-36,139-58 0,-84 32-42,-4 4-134,-12-2-100</inkml:trace>
  <inkml:trace contextRef="#ctx0" brushRef="#br0" timeOffset="15566.45">22765 1532 906,'0'0'74,"0"0"-73,150-6 13,-76 6 6,-1 0-17,-9-3 3,-9 0 0,-9 1-6,-20 2 12,-5 0 1,-10 0 5,-2 21-8,0 12 13,-3 13 7,2 7-1,0 5-4,-2 7-15,4 10 2,5 11 0,-2 0-1,0 3 7,-7-13 7,-6-12-8,-7-6 6,-28-10-7,-13-10-10,-5-10-2,-1-14 4,1-14-8,4 0 0,5-18-45,9-14-54,15-8-152,17-4-231</inkml:trace>
  <inkml:trace contextRef="#ctx0" brushRef="#br0" timeOffset="16128.77">23886 1845 928,'0'0'158,"0"0"-150,0 0 9,0 0-9,0 0-7,0 0 0,-133 106 3,115-69-2,5-2 1,6-5 0,7-6-3,0-6 0,0-9 0,20-4-2,7-5 2,2 0 2,3-22 14,0-12-10,-7-5 2,-7-4-2,-7-10-1,-7-2 2,-4-6-2,0 5-3,0 6 5,0 13 22,0 14-6,0 9 13,0 8 0,0 3-17,0 3-4,0 0-12,0 0-3,0 0-5,0 0-3,0 14 6,0 1 2,0 7 0,0 2 6,7-2-1,2 6 2,0-2 0,0 1-1,0-2 1,-1 1 10,-1 4-3,2 1-4,1-2 0,-2 6-9,1-5 2,-5 2-3,-1-1 1,-3-2-2,0 3-24,0 0-57,0-5-149,0-11-299</inkml:trace>
  <inkml:trace contextRef="#ctx0" brushRef="#br0" timeOffset="16510.19">24139 2085 956,'0'0'86,"0"0"-72,60-130 17,-29 78-16,-4 9-1,-1 7 6,-8 4 27,-7 13 15,-8 2-15,-3 7 2,0 7-31,0 0-17,0 3 0,0-2-2,-5 2-1,0 0-5,4 0-3,-2 0 0,3 5-11,0 7 0,0 3-7,13 4 4,16-2 11,8 1 1,-4 0 10,-2 3 2,-6-3 0,-12-1 12,-4 2 6,-9 3 1,0 10 8,-29 10-6,-9-2 5,-8-1-15,-2-5-5,6-10-6,6-10-38,5-14-177,14-25-727</inkml:trace>
  <inkml:trace contextRef="#ctx0" brushRef="#br0" timeOffset="17368.88">12766 5620 1097,'0'0'32,"0"0"-15,0 0 7,126-32-7,-57 15-12,1 3-5,-10 7-55,-20 7-157,-24 0-164</inkml:trace>
  <inkml:trace contextRef="#ctx0" brushRef="#br0" timeOffset="17516.26">12800 5886 745,'0'0'134,"0"0"-82,0 0 37,0 0-41,0 0-36,0 0 6,115 0-18,-30-32-47,6-5-162,-2-5-164</inkml:trace>
  <inkml:trace contextRef="#ctx0" brushRef="#br0" timeOffset="17714.18">13686 5432 1173,'0'0'42,"0"0"5,0 0-13,0 0-27,0 0 24,-13 149-16,13-94-14,0 0 3,0 1-4,0-4-8,0 3-47,-11-4-61,-9-1-119,-7-3-171</inkml:trace>
  <inkml:trace contextRef="#ctx0" brushRef="#br0" timeOffset="17907.44">13376 6250 244,'0'0'768,"0"0"-733,0 0-7,168-8 60,-64-12-32,8-4-20,-1-3-21,-8 4 6,-18 3-13,-21 3-8,-22 10 0,-19 7-83,-21 0-174,-4 0-194</inkml:trace>
  <inkml:trace contextRef="#ctx0" brushRef="#br0" timeOffset="18424.19">13694 6604 673,'0'0'60,"0"0"-29,-150 136 70,109-98-44,8-9-23,8-11-20,6-15-6,5-3 8,7-14 30,7-18-18,0-8-26,7 0-2,20 5 5,4 7-5,4 6 0,2 9-1,0 4 1,-1 4 4,1 5-4,-3 0 0,-1 11 0,-6 12 7,-4 8 1,-7 9 5,-14 12 1,-2 11 5,-8 2-7,-25 6 2,-5-6-9,-6-7-3,-1-12-1,5-12 1,3-15 3,8-9-5,4-10 2,13 0 0,12-14-2,0-11-2,25-4 0,13 7 2,2 8 1,4 9 5,4 5 9,-2 0-3,-1 8 1,-5 7-10,-9-3 3,-2-8 1,-6 3 10,1-7 2,2 0-12,1-11-4,2-11-3,2-6-72,-2-12-171,-6-14-336</inkml:trace>
  <inkml:trace contextRef="#ctx0" brushRef="#br0" timeOffset="18858.77">15258 5537 164,'0'0'572,"0"0"-540,0 0 82,0 0-16,0 0-45,0 0-14,-110-91-12,66 91-3,-6 28 0,2 12 1,3 19 6,7 18-5,16 18-5,15 11-8,7 9-5,15 1-6,24 2 3,5 2-4,6-5-1,-9-7 1,-12-8 8,-15-10 8,-14-11 13,0-11-3,-31-16-1,-12-17-6,-7-14-11,-3-15-4,5-6-1,8 0-4,11-4-7,14-7-27,12 8-39,3 3-92,3 0-257</inkml:trace>
  <inkml:trace contextRef="#ctx0" brushRef="#br0" timeOffset="19303.16">15029 7746 1006,'0'0'63,"0"0"-33,0 0 38,0 0-37,88-121-17,-61 63-9,-7-3-1,-7 0-1,-6 9 0,-4 12 2,-3 10 1,0 10-1,0 8-1,-14 8-4,-4 4-1,-2 0-2,2 15 0,7 6-3,9 1-3,2 0-6,4 4-5,27-2-5,12-2 12,4 4 9,0 1 4,-5 1 0,-10 5 8,-10 4 9,-12 1 21,-10 2-14,0-2 2,-13-4-9,-13-4-13,-1-10 1,4-8-5,2-12-12,2 0-47,9-12-85,4-26-218</inkml:trace>
  <inkml:trace contextRef="#ctx0" brushRef="#br0" timeOffset="19878.39">15612 4746 771,'0'0'113,"0"0"-104,0 0-8,0 0 25,-21 125-11,7-87-7,-7-2-2,-1-5 15,-5-4-1,0-7-3,-3-9-7,5-8-7,3-3 7,6 0-3,7-8-2,9-6-4,0-1-1,11 8-3,18 2-4,7 5 6,4 0 0,6 0 1,2 9 4,-6-3-4,-6-2 11,-11-4 7,-8 0 7,-8 0 17,-7-4 14,-2-14-2,0-6-16,-9 2-17,-18-1-12,-2 6-4,0 4-2,7 8-3,9 1-7,9-2-66,4-7-142,2-9-477</inkml:trace>
  <inkml:trace contextRef="#ctx0" brushRef="#br0" timeOffset="21345.37">16514 5610 377,'0'0'200,"0"0"-68,0 0 37,0 0-46,0 0-55,0 0-20,0 0-27,6 21-14,-4 21 32,1 7-8,-3 4-17,3 0-5,0-10-4,-3 2-3,0-6-2,0-4-13,0-5-102,0-9-136,2-9-108</inkml:trace>
  <inkml:trace contextRef="#ctx0" brushRef="#br0" timeOffset="21696.15">16269 6238 548,'0'0'84,"0"0"-5,0 0 40,0 0-71,0 0-16,0 0 44,130 0 18,-46 0-34,22-9-15,14-10-8,11-3-4,-5-2-9,-9 2-5,-21 4-14,-28 4 2,-29 5-7,-20 7-16,-16 2-23,-3 0-34,-7 0-108,-24 17-117,-13 5-243</inkml:trace>
  <inkml:trace contextRef="#ctx0" brushRef="#br0" timeOffset="22378.7">16522 6902 493,'0'0'248,"0"0"-196,0 0 24,0 0 11,0 0-40,0 0-12,21-44 15,6 8-15,2-11-16,3-3-8,1-4-4,-4-4 0,-2 6 0,-11 11 7,-10 11 1,-6 14-1,0 11 0,-13 5-9,-11 0-5,-5 12-1,2 7-1,9 4 0,7 5-4,11-1-2,0-1 0,11 1-11,27-5 3,6 0 16,8-3 0,-8 0 0,-7-1 2,-12 5 12,-13-3 0,-10 6-5,-2 6 8,-9-1-8,-21 4-4,3-5-5,-8-5-28,9-11-110,4-9-223</inkml:trace>
  <inkml:trace contextRef="#ctx0" brushRef="#br0" timeOffset="23175.13">17602 6072 639,'0'0'133,"0"0"-74,0 0 72,0 0-62,0 0-52,0 0 42,75 7 3,-31-7-20,3 0 2,-1 0-8,-7-1-7,-12-7-11,-8 5-13,-8 2-4,-8 1-1,-1-2 0,-2 0-31,0 0-50,2-6-137,3-8-237</inkml:trace>
  <inkml:trace contextRef="#ctx0" brushRef="#br0" timeOffset="25984.06">18674 5791 260,'0'0'565,"0"0"-510,0 0 14,0 0 4,0 0-49,0 0-16,28 2 10,-4-28-1,7-8 12,2-8-14,1-4 4,-4-3-11,-1 3 19,-12 4-12,-6 10 0,-7 9-10,-4 11 4,0 5-9,0 3-2,-4 4-2,-13 0 4,-6 0-13,0 16-10,6 5 15,3 2 2,8 3 1,4 0-3,2 3-8,4-1 6,23-7 4,13 0 4,9-5 1,7-2 2,-4 0 0,-10-2 13,-11 3 12,-13 2-7,-12 1-1,-6 5-10,0 6 16,-29 5 3,-11-2-8,-2 0-19,2-8 3,6-6-3,9-6-14,10-4-72,10-4-53,5-4-212,3 0-172</inkml:trace>
  <inkml:trace contextRef="#ctx0" brushRef="#br0" timeOffset="26383.11">18553 6226 178,'0'0'504,"0"0"-448,0 0 62,0 0-22,0 0-65,113 3 37,-20-3 10,26 0-22,18-5-30,20-13 6,15-6-4,11-2-13,2 0 10,-2-3-8,-17 3 5,-21 4 5,-29 1 6,-22 3-10,-34 3-10,-24 6-11,-18 2-2,-17 5-8,-1 2-51,0 0-35,-3 9-138,-38 12-128</inkml:trace>
  <inkml:trace contextRef="#ctx0" brushRef="#br0" timeOffset="26923.15">18628 7293 700,'0'0'117,"0"0"-50,0 0 55,0 0-69,0 0-31,0 0 10,95-122-7,-65 79-14,-3-5 0,-3 5-4,-4 5-2,-8 6 3,-8 13-8,-4 9 2,0 6-2,-11 4-6,-9 0-9,-6 14-7,2 8 8,7 2 4,5 0 0,12 3 7,0-3-4,6 2-4,25-3 2,11 1 5,7-2 4,4-1 3,-4-2-2,-9 4-1,-13-1 3,-15 2 1,-12 5 1,0 0 4,-12 3 6,-15 0-12,1-6 0,1-6-3,5-8-26,0-8-39,5-4-99,6-2-67,2-32-167</inkml:trace>
  <inkml:trace contextRef="#ctx0" brushRef="#br0" timeOffset="27530.1">19043 6578 638,'0'0'226,"0"0"-222,0 0 3,0 0-8,0 0 5,0 0-4,-16 31 11,-3-19-7,-2-6 5,3-6-3,3 0-2,3 0 5,3-3 2,5-17-10,4 5-1,0-1-9,0-2-3,11 6-1,11-4 11,3 0 4,3 2 5,2 2 2,0 6 16,-4 6-3,-7 0-12,0 9-10,-8 14 0,-6 3 6,-1 6 10,-4 3 5,0 4-3,-12 2 4,-7-1-16,-4-5 4,1-8-6,-1-3 0,4-12-1,1-6 0,5-2 1,3-4 3,8 0-6,2 0-1,0 0-3,0 0-18,14 0 16,11 0 5,8 0 3,2 0 5,5 4 1,3-4 4,-3 0 7,-3 0 5,1 0 11,-4-8-2,-10-6-4,-1-2-5,-11 0-10,-2-2-3,-5-1-7,-5 7-4,0 7-1,0 5-38,0 0-85,0 14-207,0 10-149</inkml:trace>
  <inkml:trace contextRef="#ctx0" brushRef="#br0" timeOffset="27810.18">19554 7022 986,'0'0'55,"0"0"-49,0 0 30,0 0-5,0 0 0,-2 114-15,7-73 10,0-1-4,-3 0-14,3-1 3,-5-4-10,2-5-1,0-2-3,0-11-41,4-3-82,-6-7-66,0-5-58,0 1-132</inkml:trace>
  <inkml:trace contextRef="#ctx0" brushRef="#br0" timeOffset="28005.1">19373 7367 489,'0'0'521,"0"0"-504,0 0-9,0 0 33,152-97-38,-88 70-3,-1 1-27,-5 1-71,-12-1-175,-7 5-142</inkml:trace>
  <inkml:trace contextRef="#ctx0" brushRef="#br0" timeOffset="28319.31">20015 6976 795,'0'0'271,"0"0"-257,0 0 0,0 0 36,0 0-27,13 120-13,-13-80 1,0 1 11,0-3-4,0 3 4,-9-12-7,3-3-5,1-9 1,5-8-8,0-6 0,0-1-1,0-2 2,22 0 3,19-3 6,9-13 0,8-2-9,5-2-4,-1 0 1,-6 0-1,-11 2-8,-14 3-41,-11 3-65,-11 1-78,-9-3-142,0-2-227</inkml:trace>
  <inkml:trace contextRef="#ctx0" brushRef="#br0" timeOffset="28513.61">20338 7082 950,'0'0'55,"0"0"27,0 0 33,-5 142-65,17-84-19,-3 5-1,-5 1-10,-4 2-9,0-8-6,-2-5-3,-11-15-2,-5-10-23,1-10-50,-1-14-88,-5-4-172,-6-8-256</inkml:trace>
  <inkml:trace contextRef="#ctx0" brushRef="#br0" timeOffset="29450.77">16346 5157 282,'0'0'236,"0"0"-126,0 0 17,0 0-25,0 0-67,0 0-17,-22 2 2,6 12 11,-9-2 9,-6 2-3,-12 7-10,-10-3-10,-3 3 1,-2 2-4,5-1-10,9-1 1,8 2 1,10-1-2,7-2 3,8 2 1,2 4 0,6 15-4,3 10 1,0 15 10,8 15 8,9 12-2,6 6 2,1 11-5,0 8 4,-1 2 0,-3 4-5,-5-8-5,-3-2-2,-10-3-6,-2-5 2,0-6-1,-4-10 1,-8-18-3,2-18 5,3-17-4,2-15 4,3-7-3,2-4-4,0 3 0,4 2 1,26 1-2,12 3 1,16-1 8,4-3-3,9 1-5,3 0-2,6-3-6,9-8-69,8-6-190,-2-22-496</inkml:trace>
  <inkml:trace contextRef="#ctx0" brushRef="#br0" timeOffset="30239.04">20021 5117 700,'0'0'175,"0"0"-137,0 0 8,0 0 15,185-13-22,-95 6-13,12 2-11,-1 5-2,-3-5 1,-9 5-12,-18 0 8,-15 0-10,-23 0 3,-15 0-3,-11 0 1,-7 0-1,0 0 4,0 0 26,0 0 2,0 10-11,0 17-16,0 15 17,0 17 5,0 12-8,0 8 4,4 10-7,8 7-2,5 8-3,3 9-3,5 10-2,-2 13-5,5 4 4,1 4-3,-5 1-2,3-3 2,-8 3-2,-11-5 1,-8-16 2,0-13 8,-34-17-2,-12-16 11,-10-14-7,0-14-6,1-18 0,6-16-5,7-13 1,8-3-3,12-11-10,6-17-35,13-11-31,3-14-87,0-10-277</inkml:trace>
  <inkml:trace contextRef="#ctx0" brushRef="#br0" timeOffset="30830.89">21805 5500 769,'0'0'170,"0"0"-145,0 0 45,0 0-18,0 0-44,-127 78-7,91-36 1,7 4 1,7-1-2,5-7 5,11-6-6,6-10-1,0-6-3,11-12 0,20-4 3,8-4-13,1-26 2,0-10-9,-9-6-39,-9-4 21,-9-7 33,-7-7 6,-6-6 7,0-6 0,0 2 7,-6 7 11,-2 11 14,-1 20 5,3 16 18,-1 16-6,6 4-2,1 14-45,0 30-4,0 16-1,0 9 17,0-2-4,16-2 0,3-2-3,-4-5-11,3-5 0,-3 2-3,-1 1-8,-1 0-48,-5-3-112,2-9-206,-6-7-290</inkml:trace>
  <inkml:trace contextRef="#ctx0" brushRef="#br0" timeOffset="31168.86">22133 5839 789,'0'0'138,"33"-101"-122,-9 48 56,3-1-3,-3 4-56,-5 11 3,-12 8 19,-7 8-3,0 5 5,-3 8-14,-20 6-22,1 4-1,0 0-1,8 2 0,10 14-6,4 4-4,0 6 5,18 0 1,16 1 5,8-1 0,1-3 3,-1 5-2,-9 0-1,-8 3 6,-15 3 8,-10 4 0,0 2 17,-35 4-8,-11-4-8,-4 1-13,2-9-2,8-4-31,6-13-99,0-11-286</inkml:trace>
  <inkml:trace contextRef="#ctx0" brushRef="#br0" timeOffset="31904.76">12039 9122 847,'0'0'68,"0"0"-63,0 0 50,0 0 0,118-21-30,-58 0-10,-2 2-15,-4 8-43,-14 7-228,-22 4-121</inkml:trace>
  <inkml:trace contextRef="#ctx0" brushRef="#br0" timeOffset="32052.04">12144 9404 920,'0'0'85,"0"0"-68,0 0-1,0 0 6,0 0-15,173-56-7,-99 38-132,-1-2-185</inkml:trace>
  <inkml:trace contextRef="#ctx0" brushRef="#br0" timeOffset="32286.19">13135 8949 998,'0'0'42,"0"0"-3,0 0 11,0 0-2,0 122-10,0-75-17,0-1-16,0 0-2,3-2-3,-1 0-4,-2-2-66,0 0-87,0-8-161,0-6-90</inkml:trace>
  <inkml:trace contextRef="#ctx0" brushRef="#br0" timeOffset="32525.46">12850 9742 796,'0'0'177,"0"0"-158,0 0 36,119 0 35,-47-16-42,14 1-23,-1-2 0,-1-9-2,-6 3-8,-11 0-2,-16 2-9,-20 7-4,-15 5-2,-11 9-46,-5 0-40,-12 0-97,-23 3-290</inkml:trace>
  <inkml:trace contextRef="#ctx0" brushRef="#br0" timeOffset="33094.36">13282 10243 786,'0'0'88,"0"0"-62,0 0 46,-126 117-19,99-98-39,4-3-8,6-8 0,-1-8 1,5 0 1,1-8 5,4-15-5,8-9-8,0 3 1,0 3-2,20 2 4,3 7-3,9-1 5,6 4 1,2 10-6,1 4 0,-1 0-1,-9 16 1,-9 11 0,-6 7 0,-8 6 11,-8 7 1,0 6 5,-10 5-5,-15 7 0,-7-2-12,-1-6 3,0-11-1,4-16-1,2-14 1,8-9-4,7-7 2,5 0-8,7 0-1,0-11-11,11 2 2,16 0 14,5 6 2,8 3-2,10 0 3,0 0 1,0 0 15,-2 0 12,-6 0 11,-7 0 11,-6-3-1,-6-7-11,-5-4-15,-3-5-13,1-2-4,-3-4-5,-1-4-16,-1 2-56,-7-3-184,-4 4-576</inkml:trace>
  <inkml:trace contextRef="#ctx0" brushRef="#br0" timeOffset="36023.09">15431 9703 808,'0'0'37,"0"0"-3,0 0 55,0 0-65,0 0-20,0 0 17,0 0 19,65-44-12,-31 0-13,-1-7 2,-6-2-3,-2-10-1,-10-3-2,-8-6-3,-7 0-4,0 6-1,-2 8-2,-16 15 0,-3 15-2,4 14 2,3 10 2,3 4 0,3 0 1,-4 28-1,8 15-3,4 9 6,0 3 3,1 0 1,18-1 10,0-6-8,2-2 1,-1-4-10,-7-4-3,1-1 0,-5-9-1,-4-1-25,3-8-63,1-6-61,-2-13-133,1 0-75</inkml:trace>
  <inkml:trace contextRef="#ctx0" brushRef="#br0" timeOffset="36330.03">15802 9469 505,'0'0'122,"0"0"-110,0 0 80,0 0-42,22 134-23,-14-101-2,1-4-5,3-9-9,1-8-10,3-6 13,-1-6-1,8 0 10,2-21-6,-1-10 4,0-7-10,-4-2 5,-9-4-1,-9 0 25,-2 5-10,0 6 2,-19 6-1,-6 9-3,-2 8-17,-2 6-9,2 4-2,3 0-5,2 6-20,8 15-58,12 2-44,2-4-63,9-3-47,23-5-33</inkml:trace>
  <inkml:trace contextRef="#ctx0" brushRef="#br0" timeOffset="36810.98">16428 9344 362,'0'0'440,"0"0"-423,0 0 105,0 0-34,0 0-60,0 0-24,-105 50 2,74-5 1,6 1 2,8 0-3,10-4-1,7-8-5,5-10-6,21-12 2,12-12-8,2 0 9,-2-26 0,-3-6 3,-8-4 0,-11 2 3,-9-2 9,-7 1-5,0 7 5,0 12 16,-7 8 10,1 8 7,4 0-18,-1 24-22,3 25-3,0 17 0,7 13 4,18 8 3,0 9 4,2 4-7,-8 4-1,-9-15-2,-10-15 0,0-13 12,-19-28 11,-8-10-6,-4-18-2,-5-5 0,-2-9-10,-4-25-5,4-12-3,7-3 0,11-5-25,13 0-27,7-2-44,15 6-87,16 6-216,6 5-178</inkml:trace>
  <inkml:trace contextRef="#ctx0" brushRef="#br0" timeOffset="37217.25">16722 9653 903,'0'0'74,"0"0"-64,58-145 51,-23 87 4,-4 5-50,-11 9-3,-10 10-4,-10 13 2,0 7 2,-10 8-4,-16 6-8,-5 0-6,-4 8 5,3 11-7,8 0-12,9 3 8,10 0 2,5 2 0,7 0-7,24-4-2,11-1 11,5-5 8,-1 0 1,-3 2 1,-7 0 3,-11 1 9,-10 2 9,-9 1 3,-6 4 6,0 3-3,-11 4-8,-11-2-10,-5-8-6,5-3-4,6-6-1,5-3-38,9-9-56,2 0-61,0-11-101,20-15-395</inkml:trace>
  <inkml:trace contextRef="#ctx0" brushRef="#br0" timeOffset="37495.03">17494 9440 722,'0'0'299,"0"0"-288,0 0 18,0 0 45,140 0-33,-93-12-20,-5 2-1,-13-2 4,-7 0-15,-9 6-6,-3-1-3,-8-2-31,-2-3-112,0-6-344</inkml:trace>
  <inkml:trace contextRef="#ctx0" brushRef="#br0" timeOffset="39104.9">18273 9196 205,'0'0'113,"0"0"35,0 0 21,0 0-24,0 0 0,0 0-42,0-42-20,0 42-25,0 0-25,0 2-21,3 22-7,0 8 11,0 5 4,2 0-12,0-1-6,-1-2-1,-2-4-1,-2-2-5,0-3-49,0-4-85,0 0-95,0-5-45,-6-2-115</inkml:trace>
  <inkml:trace contextRef="#ctx0" brushRef="#br0" timeOffset="40388.67">18129 9775 528,'0'0'111,"0"0"-40,0 0 66,0 0-60,0 0-50,0 0-8,29 9 33,24-9 20,15 0-6,13-3-33,6-9 5,3-5-6,-1-6-6,-8-1 3,-14-1-5,-10 2-11,-17 5-11,-13 3-1,-14 8-1,-9 3-27,-4 4-38,0 0-54,-30 0-282</inkml:trace>
  <inkml:trace contextRef="#ctx0" brushRef="#br0" timeOffset="41018.41">18568 10092 610,'0'0'142,"0"0"-137,0 0 1,0 0 28,0 0-29,0 0-5,-65 97 10,49-92-2,1-5 1,-3 0 1,1-1 3,1-14-2,5 1-4,2 0-4,7 2 4,2 2-6,0-3-2,0-1-9,13-1 9,10-2 1,8 3 1,2 2 1,5 1 4,-3 5 2,-4 6-8,-6 0 2,-5 14-2,-7 15 3,-6 6 14,-4 8 14,-3 3 12,0 1-16,-10 7-1,-7-5-7,-8-3-9,-1-5-3,-4-10 3,-3-9-4,4-6-2,4-10 3,5-6 2,9 0-2,7 0-2,4 0-1,0 0-4,0 0-10,9 0 0,20 0 10,14-2 4,3 1 10,5 1-1,3-5 8,-8-2 10,-1-2-5,-9 1 2,-12 0-14,-6 0-7,-4 4-2,-6-5-5,1-5-24,3-7-75,-3-11-197,-1-12-194</inkml:trace>
  <inkml:trace contextRef="#ctx0" brushRef="#br0" timeOffset="41632.52">19112 9525 660,'0'0'108,"0"0"6,0 0-15,0 0-74,51-109-21,-29 75 10,-2-4-11,3-10 5,-6-6-4,-3-8-4,-5 0 3,-7-5 0,-2 9 0,0 9 0,-9 8 3,-11 12-4,-2 15-1,0 11-1,-1 3-3,3 0 3,5 26 0,6 12 1,2 12 0,7 6 9,0 4 6,16-3 13,8-5 7,8-6 1,-1-6-26,-1-6 1,-2-4-8,-7-4-4,-5-4 0,-5-5 0,-1-7-68,-4-5-103,2-5-103,2 0-125</inkml:trace>
  <inkml:trace contextRef="#ctx0" brushRef="#br0" timeOffset="41970.99">19471 9235 107,'0'0'702,"0"0"-692,0 0 13,0 0 37,0 104-42,0-71-1,0 1 0,2-5-5,9-6-5,2-7-1,5-5 4,5-10-7,1-1 2,3 0 3,-4-12 3,-6-9 1,-1-9 12,-9-1 4,-5-5 13,-2-1-15,0 6-1,-21-1-10,-3 11 6,0 1-12,-4 8-4,4 7-1,6 3-8,3 2 2,6 0-26,2 0-53,7 4-57,0 8-133,0-2-111</inkml:trace>
  <inkml:trace contextRef="#ctx0" brushRef="#br0" timeOffset="42674.18">20057 9156 684,'0'0'91,"0"0"51,0 0-33,0 0-77,0 0 3,0 0-9,-54-23-5,28 30-13,-2 10-5,5 6 3,-2 3 1,5 3-3,4 6-2,6-3 1,4-4-3,6-2-1,0-5 0,3-10-1,17-7-3,5-4-11,2 0 12,4-22-2,-7-6 6,0-2 2,-10 2-2,-5 2 8,-7 3-1,-2 6-4,0 7 24,0 5 0,0 5 15,0 0-14,0 0-19,0 5-9,2 22-1,7 12 1,7 13 8,2 8-1,4 12 0,4 11 8,1 5-10,0 4 3,-9 1-6,-13-3-1,-5-9 2,-9-10 0,-25-14-1,-6-20 3,-4-19 1,-6-18 5,-3 0 7,2-33-8,6-22-1,14-5-2,16-2-4,9 8 2,6 4-5,8 6-6,21-3 5,6 1-21,7-3-42,-2 0-76,-6-1-248,-5 1-406</inkml:trace>
  <inkml:trace contextRef="#ctx0" brushRef="#br0" timeOffset="42993.09">20456 8847 788,'0'0'106,"0"0"-3,0 0 29,0 0-86,0 0-33,0 0 2,-78 132 18,60-61 1,8-2-12,9 1 6,1-10-16,0-7-4,9-11-5,9-8-2,2-10-1,0-5-10,3-9-49,1-9-62,3-1-96,-1 0-166</inkml:trace>
  <inkml:trace contextRef="#ctx0" brushRef="#br0" timeOffset="43373.09">20634 9381 613,'0'0'174,"0"0"-97,0 0 32,52-109-76,-27 75-30,-5-4 6,-1-2 8,-8 6 2,-6 5 17,-5 7-5,0 11-2,0 3-13,-7 8-16,-10 0-3,-4 5-13,3 16-11,5-2-13,7 2 12,6-3 3,0-1 11,15-5-7,14-1-1,9-5 4,2 2 5,2-2 13,-3 4 0,-6 0 3,-9 2 30,-10 5-1,-10 6-1,-4 7 7,0 2-2,-15 1-6,-8 0-22,-1-7-6,3-4-2,6-8-13,1-7-57,1-7-40,5 0-73,-2-21-133</inkml:trace>
  <inkml:trace contextRef="#ctx0" brushRef="#br0" timeOffset="43950.97">21031 8511 764,'0'0'25,"0"0"-1,0 0-2,0 0-19,0 0 4,0 0 4,-11 59-5,-3-49 7,-3-4 14,0-6 1,3 0-5,0 0-1,5 0-5,5 0-7,2-6-3,2-5-6,0-1-2,0-5-11,13 1 9,5 0-1,2 0 4,0 4 3,2 0 1,1 4-6,-2 8 4,0 0-2,-3 0 0,-5 10 1,-1 12 4,-1 8-1,-3 5 4,-4-2-1,-4 5 6,0-3 2,0 2 1,-10 2-11,-13-8 2,-5 1 0,0-6-7,-4-7 2,9-9 1,5-4 1,7-6 1,6 0 1,5 0-4,0 0 0,0 0-2,0-3-2,20-6 2,7 1 6,4 4 4,1 2 3,1 2-5,-4 0-1,-3 0-7,-3 12-5,-6 6-51,-2 6-104,-5-2-142,1-3-252</inkml:trace>
  <inkml:trace contextRef="#ctx0" brushRef="#br0" timeOffset="44184.36">21439 8937 878,'0'0'136,"0"0"-131,0 0 61,0 0-21,32 134-13,-19-94-5,0 1 0,-2-4-1,0 0-4,-1-5-6,-2-6-15,-1-3 2,-1-4-3,-4-3-47,-2-2-61,0-3-111,0-4-92,-4-3-169</inkml:trace>
  <inkml:trace contextRef="#ctx0" brushRef="#br0" timeOffset="44381">21370 9288 695,'0'0'83,"0"0"-27,0 0 15,0 0-71,163-90-4,-107 64-50,-3-1-87,-2 1-26,-11-1-77</inkml:trace>
  <inkml:trace contextRef="#ctx0" brushRef="#br0" timeOffset="44653.92">21855 9006 110,'0'0'448,"0"0"-347,0 0-18,0 0 21,0 0-7,0 0-47,17 113 7,-13-72-21,-2-1-7,0 2-7,0-6-8,3-7-3,0-8-3,-1-9 0,1-6-4,3-6 3,11 0 0,9 0 17,19-16-1,6-7-12,6-3-7,-1-1-4,-7 3-2,-4 4-14,-12 4-19,-10 2-67,-11 6-81,-12-2-75,-2 2-122</inkml:trace>
  <inkml:trace contextRef="#ctx0" brushRef="#br0" timeOffset="44860.9">22187 9128 709,'0'0'174,"0"0"-133,0 0 5,0 0 27,0 0-18,60 121-14,-43-88-10,-8 1-14,-3 1-10,-6-4-3,0-7-4,0 1-41,0-10-92,-13-6-196,0-9-273</inkml:trace>
  <inkml:trace contextRef="#ctx0" brushRef="#br0" timeOffset="45134.98">22306 8747 993,'0'0'55,"0"0"-51,181-11 83,-109 33-35,-6 17-29,-6 13 3,-13 12 4,-16 8 2,-19 4-3,-12 5 1,0-5-6,-23-1 0,-6-12-8,0-8-4,-2-16-9,2-13-1,3-8-4,2-6-17,3-12-71,-2 0-157,-1-9-505</inkml:trace>
  <inkml:trace contextRef="#ctx0" brushRef="#br0" timeOffset="46268.87">15561 8528 491,'0'0'126,"0"0"-13,0 0 31,0 0-79,0 0-43,0 0 4,0-4 25,-15 4-4,-16 0-15,-13 7-9,-9 8-2,-10 1-4,-5 6-1,-3 4-4,3 2-2,9 5 0,7 1-1,14 0 4,12 2-2,10 4-4,7 12 2,9 13 2,0 13 6,13 11 3,9 6 5,1 4 1,0 5-3,-10 5-6,-3 2-1,-2 3-2,-8 9 0,0 1-3,0 2-3,0-4 2,-6-3 1,-11-11-4,-1-10-3,3-16-1,-1-19-3,5-21 0,5-20 1,3-10 0,3-8 1,0-2-1,0 2 1,0 7-2,26-2 0,17 5 6,10-4 1,10-4 0,4-2-3,0-1-4,-4 0 0,-3 3-9,-3 6-44,-7 0-29,-11 1-64,-16-6-205,-23-7-297</inkml:trace>
  <inkml:trace contextRef="#ctx0" brushRef="#br0" timeOffset="47174.97">22246 8229 996,'0'0'36,"0"0"-25,0 0 58,0 0-30,190-76-30,-92 70-3,8-2 1,3 2 2,2-3-7,-11 2 2,-11 0-4,-16 1 0,-24 3 0,-17 1 0,-22 2 2,-10 0-2,0 0 2,0 0 32,0 0 11,0 0-16,-2 25-19,-11 19-7,2 21 5,2 24-1,7 22 0,2 14-1,0 10 11,13 3-5,16 0 2,9 3 4,2-2 1,0-7-3,-13-7-5,-13-16-4,-14-13-2,-10-14 2,-36-10 2,-12-7-1,-9-13-2,-3-16-4,10-11 1,0-16 0,9-9-3,11 0-13,13 0-41,20-6-68,7-6-172,18 0-593</inkml:trace>
  <inkml:trace contextRef="#ctx0" brushRef="#br0" timeOffset="47692.33">23321 10925 586,'0'0'332,"0"0"-280,0 0 95,0 0-67,58-107-65,-27 65-2,1-8-10,5-2-1,-2 2 2,-8 4 2,-6 11-3,-8 11-3,-11 10 1,-2 8-1,0 2 0,-11 4 0,-9 0-3,-1 0 3,6 20-6,11 11 3,4 3 1,0 1-1,31 2 1,9-5 1,3-2-1,-1-2 2,-7-2 2,-10-4-2,-16-5 6,-9 2 6,0-1 9,-9 1-5,-22-2-8,-3 0-8,0-5-20,6-11-83,3-1-135,7-11-264</inkml:trace>
  <inkml:trace contextRef="#ctx0" brushRef="#br0" timeOffset="48390.21">23766 7758 589,'0'0'75,"0"0"55,0 0 27,0 0-138,0 0-14,0 0 4,7 30 2,-7-4 6,0 2 19,-11 2-10,-16 1 4,-7 2-3,-10 2-13,-3 0-7,5-6-2,2-11-4,16-6 2,5-11 1,11-1-2,6 0 3,2-19-1,0-1-3,7 4 0,19 2-1,1 6 2,1 8-1,6 0 0,4 0 2,4 0-2,4 0 2,7 0 3,-7-3 10,-1-14 6,-16-3-3,-12-2 4,-12-1 0,-5 0 6,0 2-16,-15 5-5,-8 8-8,-2 8 0,10 0-38,7 0-105,8 0-358</inkml:trace>
  <inkml:trace contextRef="#ctx0" brushRef="#br0" timeOffset="60552.13">10581 12705 575,'0'0'193,"0"0"-140,0 0 24,0 0-16,0 0-41,0 0 5,161-8 9,-88-6-18,-10 4-16,-18 8-8,-17 2-166,-16 0-103,-12 2-220</inkml:trace>
  <inkml:trace contextRef="#ctx0" brushRef="#br0" timeOffset="60700.6">10642 12936 330,'0'0'425,"0"0"-366,0 0 38,0 0-35,0 0-45,120 15-9,-23-27-8,-1-2-146,-9 1-317</inkml:trace>
  <inkml:trace contextRef="#ctx0" brushRef="#br0" timeOffset="60943.14">11841 12564 1021,'0'0'24,"0"0"1,0 0 54,0 0-18,0 0-45,-66 148 9,66-99-15,14 1-7,7-3-2,-6-1-1,-7-2-67,-8-2-112,0-3-234</inkml:trace>
  <inkml:trace contextRef="#ctx0" brushRef="#br0" timeOffset="61167.34">11493 13360 1004,'0'0'41,"0"0"-32,0 0 58,198-31 1,-79 2-29,3-6-28,-7-1 0,-21 5-1,-29 12-10,-29 11-2,-25 8-83,-11 0-138,-11 13-93,-33 10-200</inkml:trace>
  <inkml:trace contextRef="#ctx0" brushRef="#br0" timeOffset="61712.69">12041 13496 947,'0'0'37,"0"0"-30,0 0 39,0 0 3,-56 101-34,37-79-2,-6-8 1,-2-4 15,0-7-8,0-3-1,5 0 1,9-15-12,4-7 2,9-2-6,0 0-4,4 2 0,19 3-1,6 0-2,4 6 2,7 6 2,0 7 0,-8 0-2,-2 8 3,-10 20-3,-6 9 2,-11 9 2,-3 8 4,-10 8 5,-19 1-7,-2-2 4,0-9-5,0-10-4,4-12 1,3-12 0,4-11-2,1-7 5,9 0-5,-1-21 3,6 1-3,5 6 2,0 6-2,7 8-2,24 0 0,11 0 2,9 0 2,6 0-1,3 0 0,0-2 1,-6-10 12,-10-4 4,-15 3-9,-16 4-6,-7-1 0,-6-3 0,0-1-3,0-3-11,6-5-50,0-10-137,-4-8-243</inkml:trace>
  <inkml:trace contextRef="#ctx0" brushRef="#br0" timeOffset="62059.74">13305 13022 188,'0'0'0,"0"0"-52</inkml:trace>
  <inkml:trace contextRef="#ctx0" brushRef="#br0" timeOffset="62410.74">13305 13022 220,'116'79'104,"-116"-76"59,0-3-36,5 0-23,12-8 35,8-18-26,0-10-58,3-8-24,1-5-16,-6-4-1,-6-5 1,-10-2-9,-7 2 1,0 5-4,-11 15-1,-10 13 1,2 10-2,1 9 5,5 6-3,-1 0 1,5 6 1,5 23-2,-1 10-3,5 3 5,0 6 14,0-3 2,14 4-7,2-1-6,-1-2-5,3-2-3,1-6-24,6-4-109,-2-19-228,-2-11-243</inkml:trace>
  <inkml:trace contextRef="#ctx0" brushRef="#br0" timeOffset="62709.98">13798 12920 20,'0'0'658,"0"0"-618,0 0 5,0 0 4,0 0-33,-9 116-9,9-88-5,4-3 0,9-13-1,5-7 2,3-5-1,3 0 1,0-22-3,1-7 4,-8-6-1,-1-3 5,-9-3 32,-7 4 24,0 0-25,-9 7 9,-18 11-22,-4 8-17,-2 11 0,-3 0-9,5 4-4,9 17 4,11 1-26,11 0-58,0-1-98,19-5-64</inkml:trace>
  <inkml:trace contextRef="#ctx0" brushRef="#br0" timeOffset="63138.89">14310 12851 727,'0'0'77,"0"0"-1,0 0 18,0 0-60,-124 35-24,97-3 0,3 0-8,10 0 0,7-5 5,7-4-7,0-15-4,21-5 4,18-3 0,3-9-15,1-16 8,-6-4 7,-14-3 0,-9 2 4,-10 3-3,-4 8 3,0 6 14,0 9 23,0 4 21,0 19-34,0 30-26,0 32 23,0 28 10,15 18 1,-1 12-3,-1-7-15,-8-17-6,-5-25-2,0-22 3,-20-22 0,-11-18 14,-6-20-9,0-8-4,1-18-9,1-25-3,6-18-2,8-8-4,11-6-47,10 2-30,0 8-102,7-2-203</inkml:trace>
  <inkml:trace contextRef="#ctx0" brushRef="#br0" timeOffset="63542.83">14616 13101 837,'0'0'68,"0"0"-40,85-133 25,-41 83 0,-7-3-45,-11 2 2,-11 4 0,-15 11-10,0 10 13,-15 14 9,-11 10-11,-3 2-6,4 0-5,2 9-3,9 8 3,10 1 0,4 0-3,0 1 3,14 2 0,15 0 1,8 0 0,7 2 3,3-3-4,-2 3 8,-9-2-4,-10-2-1,-14 4-3,-10 1 6,-2 0 3,-11 0 1,-13 0 0,-3-6-2,8-6-6,9-4-2,5-8 0,5 0-53,0 0-54,7-18-217</inkml:trace>
  <inkml:trace contextRef="#ctx0" brushRef="#br0" timeOffset="63754.01">15423 12905 997,'0'0'36,"0"0"5,178-43 32,-96 23-47,-5-4-24,-15 3 5,-20 1-2,-17 6-5,-15 10-1,-10 0-3,0-2-132,-17-5-415</inkml:trace>
  <inkml:trace contextRef="#ctx0" brushRef="#br0" timeOffset="64702.65">16406 12996 454,'0'0'114,"0"0"-5,0 0 22,0 0-57,0 0-21,0 0 6,0 0-8,27-59-21,2 12-6,-2-8-14,-11-7-1,-7-2-2,-9-3-3,0 8-2,-19 9 0,-8 11 0,-2 16-1,2 14 1,7 9-2,5 0 0,2 13 0,8 20 0,5 9 0,0 4 13,13-1 4,12-1 4,2 4-7,-5 0-6,-3 1 0,-1-3-8,-2-4-15,-1-9-85,4-10-122,3-15-147</inkml:trace>
  <inkml:trace contextRef="#ctx0" brushRef="#br0" timeOffset="65018.6">16766 12784 715,'0'0'94,"0"0"-65,0 0 33,0 0-38,0 0-19,-1 128-2,1-106 0,4-5-2,9-9 0,5-8 3,5 0 1,4 0 5,-1-13-5,-2-13 1,-3-8-1,-8-2 5,-9-7 18,-4 1 5,0 3-1,-6 10-5,-16 7 7,-7 12-16,2 8-7,-2 2-11,4 0 2,7 5-2,7 12 0,11 1-32,0 5-74,13-6-117,24-2-101</inkml:trace>
  <inkml:trace contextRef="#ctx0" brushRef="#br0" timeOffset="65482.59">17408 12668 567,'0'0'272,"0"0"-202,0 0 28,0 0-36,0 0-49,0 0-5,-136 35 11,111 1-5,4 2 5,7 1-14,12-8 5,2-4-9,5-11-1,27-13 0,3-3-1,5-5-12,-4-21 7,-8-4 3,-12-3 3,-10 4 0,-6 6 2,0 7-1,0 6 3,0 10 5,0 0 10,0 32-15,0 22 7,10 17 7,12 22 0,5 20 15,0 20-7,-8 13-5,-11-1-15,-8-17 5,-13-20-7,-19-32 5,-8-28 7,0-30 6,-3-18 2,3-12-9,5-37-7,8-22 2,9-6-7,11-4-3,7 7 0,2 2-3,23 5-13,6-5-48,0-2-98,1-4-283</inkml:trace>
  <inkml:trace contextRef="#ctx0" brushRef="#br0" timeOffset="65702.31">17853 12406 942,'0'0'27,"0"0"16,0 0 42,-63 109-26,50-45-17,-4-1-3,6 4 11,5-6-16,6-3-20,0-7-7,0-5-1,11 0-6,5-9-59,1-2-162,-4-14-236</inkml:trace>
  <inkml:trace contextRef="#ctx0" brushRef="#br0" timeOffset="66044.55">17995 12984 824,'0'0'86,"0"0"2,76-137-25,-38 83-52,-7 7-7,-13-2 2,-13 13-3,-5 8 6,-12 12 1,-19 16-2,-5 0-8,3 5 0,2 18-5,10 0-29,15 2-4,6-1 11,2 0-45,29-4 60,10-2 9,1-4 3,2 2 0,-3 3 9,-10-5 22,-9 9 11,-11 0-17,-11 2 4,0 8-5,-4-3-10,-21 2-11,-4 0-3,0-8-23,2-1-71,3-14-114,5-9-31,6 0-220</inkml:trace>
  <inkml:trace contextRef="#ctx0" brushRef="#br0" timeOffset="66548.07">18418 11969 450,'0'0'287,"0"0"-246,0 0-23,0 0-5,0 0-12,0 0 5,-56 58 3,39-56-5,1-2 3,1 0 0,5 0 5,4-6-3,6-7-5,0-4-4,0 3 0,6-1 1,12 1-1,5 3 0,4 5 0,2 3 0,0 3 5,-3 0 10,-3 14 3,-7 13-4,-10 3 19,-6 4 2,0 4-2,-16 4-10,-15 3-3,-5-4-11,-1-4-4,1-8-3,5-10 0,6-12 1,7-7 2,10 0 1,3 0 2,5 0-4,0-7-1,9 1-3,16 6 2,8 0 5,4 0 0,0 0 0,-1 6-6,-5 13-1,-10 2-4,-2 7-80,-6-2-181,-4 4-187</inkml:trace>
  <inkml:trace contextRef="#ctx0" brushRef="#br0" timeOffset="66774.78">18644 12575 757,'0'0'141,"0"0"-50,0 0-37,0 0-4,0 0-10,9 122-7,-5-81-8,5-4-10,-2-1 0,2-4-11,2-1-4,-5-5-19,-3-3-111,-3-5-173,0-5-151</inkml:trace>
  <inkml:trace contextRef="#ctx0" brushRef="#br0" timeOffset="66932.69">18495 12937 813,'0'0'68,"0"0"2,0 0-37,140-95-33,-73 62-48,-2 1-158,-8 1 27,-10 2-35,-9 3-54</inkml:trace>
  <inkml:trace contextRef="#ctx0" brushRef="#br0" timeOffset="67140.28">18983 12637 282,'0'0'231,"0"0"-71,0 0-50,0 0 43,0 0-65,0 0-12,0 136-16,0-93-25,0-4-16,0-3 1,0-4-9,0-9-2,0-10-2,8-4-3,15-9 1,10 0 3,11-12-4,8-12-4,2-4-8,-8 3-36,-5 5-51,-14 4-84,-19 5-182</inkml:trace>
  <inkml:trace contextRef="#ctx0" brushRef="#br0" timeOffset="67305.56">19210 12784 859,'0'0'150,"0"0"-87,0 0 36,0 0-67,33 128-25,-21-94-4,-8 2-3,-4 2-5,0 4-64,-11-8-121,-9-9-238</inkml:trace>
  <inkml:trace contextRef="#ctx0" brushRef="#br0" timeOffset="67590.72">19199 12410 931,'0'0'26,"0"0"31,181-59 38,-113 59-62,-10 27-7,-8 21-10,-15 13-4,-12 11 23,-14 11-2,-9 14 1,0 6-9,-7 3-8,-18-2-4,1-11-7,-1-13-2,2-18-1,6-20 2,6-20-5,0-20-9,4-2-63,1-34-48,-1-32-241,2-23-179</inkml:trace>
  <inkml:trace contextRef="#ctx0" brushRef="#br0" timeOffset="67816.68">19546 11743 548,'0'0'324,"0"0"-248,0 0-6,0 0-17,0 0-43,0 0-2,97 96-8,-93-68 0,1-4-73,-5 0-152,0-14-163</inkml:trace>
  <inkml:trace contextRef="#ctx0" brushRef="#br0" timeOffset="68092.77">19924 11753 709,'0'0'41,"0"0"5,0 0 44,0 0-67,-3 119 17,3-78 8,0 3 13,-2 4-1,-7 2-12,4 7-21,-2-1-11,4-3 0,-2-4-16,5-5 2,0-7-2,0-5-18,0-9-69,0-5-119,0-12-162</inkml:trace>
  <inkml:trace contextRef="#ctx0" brushRef="#br0" timeOffset="68452.36">20126 12128 745,'0'0'74,"0"0"34,163-43-31,-107 43-51,-18 0 12,-20 7-10,-18 15-8,0 5 2,-18 8 20,-16 3-23,-7 0-10,6 0 4,1-2-7,10-8-3,8-4 0,13-2 1,3-6-1,0-3 3,29-8 8,19-5-3,17 0-2,9-16-1,1-7-2,1-4 1,0 1 9,-7 0 1,-11 3 4,-20 6-17,-15 7 1,-19 8-5,-4 2-30,-16 0-153,-22 0-329</inkml:trace>
  <inkml:trace contextRef="#ctx0" brushRef="#br0" timeOffset="69427.96">13731 12247 359,'0'0'211,"0"0"-93,0 0 12,0 0-23,0 0-65,0 0-24,-62-46-9,19 46-5,-9 0 15,-5 7 24,-3 7-1,-5 4-10,3 2-2,6 2-3,9 1-11,7 2 7,11 1-11,11 10 1,5 13-4,6 11 2,7 12 9,0 12 10,0 10-1,0 10 6,5 12-8,-1 7-4,0 4-6,3-5-2,-3-10-3,-4-18-7,0-12 2,0-12 0,-11-9 2,0-18-1,5-14-1,3-17-3,3-7-4,14-5 1,35 0 2,24-21 4,19-4-6,6 4 0,-1 13-2,0 8-24,-13 3-56,-8 23-59,-15-6-243</inkml:trace>
  <inkml:trace contextRef="#ctx0" brushRef="#br0" timeOffset="70304.75">20871 11733 601,'0'0'68,"0"0"-59,121-43 155,-43 20-75,1 3-67,2 6-12,-17 9-1,-14 5-6,-21 0 0,-21 14-3,-8 8 0,0 10 0,-16 12 23,-7 13 21,-6 15 15,4 21-9,4 14-15,13 13 6,8 5-11,0 0-12,6-5-2,19-8-3,-2-8-3,-6-12-4,-11-9 1,-6-9 1,-6-6 3,-32-6-4,-13-11 8,-10-12-2,-1-15 0,0-12-3,4-9-6,11-3-1,16-3-2,11-2-1,12-4-9,8 8-57,14-3-149,22-6-313</inkml:trace>
  <inkml:trace contextRef="#ctx0" brushRef="#br0" timeOffset="70702.54">21627 13721 1100,'0'0'19,"0"0"16,0 0 17,0 0-48,82-125-2,-51 75 2,-7-7-3,-8 3 3,-11 3-1,-5 13 3,0 6-5,-16 15 1,-6 8-3,-3 9 1,3 0-6,7 10 1,3 17-8,12-1-1,0 4-4,20 4 10,16-2-11,4 0 13,2-6 6,-6-4 0,-7-3 1,-9-8 1,-11 3 5,-9-3 1,0 3-4,-11 4-3,-17-1-2,-4-1-102,1-9-206,4-7-131</inkml:trace>
  <inkml:trace contextRef="#ctx0" brushRef="#br0" timeOffset="71288.02">21983 11416 337,'0'0'286,"0"0"-144,0 0-15,0 0-104,0 0-6,0 0 44,-5 104-15,-10-62 0,-5-3-13,-7 0-7,-4-7-7,-5-4-8,2-6-2,6-7-5,5-9-2,4-6 2,7 0 1,3 0-4,9 0 2,0-6-3,0 2 0,25 1-4,6 3 3,7 0-1,5 0 2,1-1 0,3-3 1,-5-7-1,-2-3 1,-11-7 0,-9-8 1,-7-3 2,-10-6 1,-3-2 5,-3 4 15,-22 6-13,-2 7-3,0 11-2,9 3-6,9 5-1,7 4-11,2-4-131,4-8-410</inkml:trace>
  <inkml:trace contextRef="#ctx0" brushRef="#br0" timeOffset="72004.75">9972 15543 873,'0'0'105,"0"0"-30,0 0-7,0 0-41,143-70-18,-78 43-8,-7 11-1,-12 8-82,-17 8-221,-19 0-215</inkml:trace>
  <inkml:trace contextRef="#ctx0" brushRef="#br0" timeOffset="72143.68">10120 15686 846,'0'0'45,"0"0"-25,0 0 4,160-49-24,-84 32-110,-3 2-254</inkml:trace>
  <inkml:trace contextRef="#ctx0" brushRef="#br0" timeOffset="72364.18">11184 15182 631,'0'0'280,"0"0"-209,0 0 1,0 0-10,0 0-30,0 0-8,-10 143-11,12-102-9,5 2-2,-3 2-2,1-5-84,-5-4-110,0-4-126</inkml:trace>
  <inkml:trace contextRef="#ctx0" brushRef="#br0" timeOffset="72596.05">10882 15869 869,'0'0'105,"0"0"-54,0 0 55,196-21-40,-90 6-28,9-7-15,0-8-3,-1 2 12,-18-2 0,-24 10-19,-30 12-13,-22 4 0,-20 4-54,-6 4-83,-35 18-89,-10-1-277</inkml:trace>
  <inkml:trace contextRef="#ctx0" brushRef="#br0" timeOffset="73096.66">11289 16191 514,'0'0'235,"0"0"-182,-105 111 38,77-70-34,1-9-48,5-6 0,2-16-9,2-10 10,5 0-2,3-10 1,10-16 5,0-6-13,6 0 5,17 5-2,9 5 0,1 9-1,1 4 2,-2 9 3,-1 0-1,-3 9-3,-4 12 12,-1 11-10,-10 5 12,-13 2-2,0 6 5,-4 5-5,-22 2-7,-5-2 1,-4-1-7,2-14 4,1-3-7,4-14 3,6-6 2,4-7-4,9-5-1,5 0 5,4 0 0,0 0-5,9-5 1,17-2-1,6-3 18,1 5 6,2 1-3,-1 4-9,-3 0-9,0 0-1,-4 9-1,0 1-1,-2-3 0,-1 3-1,0-5-31,3 3-64,-7-3-151,-7-5-223</inkml:trace>
  <inkml:trace contextRef="#ctx0" brushRef="#br0" timeOffset="73681.93">12630 15638 466,'0'0'224,"0"0"-105,0 0 8,0 0-22,0 0-68,0 0-27,42-91 2,-22 46-1,-5-7-5,-6-6-4,-9-6 2,0 2-1,-17 9 0,-8 17-2,-4 18 1,2 9 4,0 9-1,6 0 4,9 4-4,3 19-1,9 9-1,0 11 3,10-1 0,18 6 4,-1-4 0,-2 2-6,-1 4-4,-2-3-1,0-6-59,3-15-123,-2-11-180</inkml:trace>
  <inkml:trace contextRef="#ctx0" brushRef="#br0" timeOffset="74004.87">12892 15476 200,'0'0'515,"0"0"-442,0 0-72,0 0 22,0 0-2,0 0-16,23 111 2,-12-87-5,4-10 7,8-6-3,3-8 7,3 0-6,5-14 8,-2-12-7,-6-6 5,-8-5 18,-9 0 27,-9-4 2,0 3-18,-9 4-14,-14 6-5,-2 7-2,2 12 3,-4 9-14,-3 0-6,4 4-4,1 18 0,3-1-2,7 6-11,6 5-66,9 4-14,0-7-121,2-8-118</inkml:trace>
  <inkml:trace contextRef="#ctx0" brushRef="#br0" timeOffset="74513.67">13463 15320 560,'0'0'84,"0"0"4,0 0 62,0 0-93,0 0-40,0 0 1,-107 54 4,92-20-2,2 4-8,10 0 0,3-2-8,0-4-2,14-9-2,12-11-5,6-12-8,-1 0 0,-2-7 13,-4-12 0,-8-8 1,-11-3 0,-6 6 3,0 2 2,0 5 7,-4 8 29,-4 7 27,7 2-23,1 11-28,0 24-16,13 19 3,14 17 8,6 11 10,1 10 0,-3 7-1,-11 3-7,-13 0-4,-7-3-1,-9-10-1,-26-16 4,-5-24 6,-3-22 1,1-23 10,1-4-2,4-44 0,3-11-15,9-11 2,15 3-15,10 5-2,4 3 1,29 11-8,8 5-45,-3 7-46,-12 1-175,-16-6-637</inkml:trace>
  <inkml:trace contextRef="#ctx0" brushRef="#br0" timeOffset="75144.22">14707 15422 716,'0'0'157,"0"0"-25,0 0-43,0 0-67,54-106-16,-14 53 0,2-6-2,-2-9-2,-8 1 4,-17 9 1,-15 14-3,0 10 3,-21 17-1,-9 17 2,-3 0-8,1 11 0,8 15 0,8-3-1,14 4 1,2-3-1,6 4-4,35 0 4,10-6 1,9 2 3,4 1-1,-6 3-2,-13-1 2,-16 8 0,-16-3 2,-13-3-3,0 8 2,-24-1-2,-8-5-1,3 1-52,6-11-87,1-7-199,9-3-279</inkml:trace>
  <inkml:trace contextRef="#ctx0" brushRef="#br0" timeOffset="75498.58">14446 15807 675,'0'0'110,"0"0"-36,0 0 0,0 0-30,121 14 27,3-14-3,23 0-30,23-5-3,17-18 3,7-7 5,3-2-2,-6-8-9,-8 0-7,-16 0-4,-23 4 3,-32 4-7,-40 11-7,-36 11-8,-25 6-2,-11 4 0,-5 0-20,-27 18-49,-9 13-75,-13-1-231,-12 2-377</inkml:trace>
  <inkml:trace contextRef="#ctx0" brushRef="#br0" timeOffset="76150.54">14707 16802 826,'0'0'171,"0"0"-122,0 0-33,0 0 2,36 104 25,-5-64-14,2-4-12,-4-2 9,-2-5-10,-4-16-2,-11-1-2,-1-8-4,-5-4 3,-4 0-5,0 0 14,2-17 11,1-24-9,-3-7-19,-2-10-2,0-8-1,-9 1 2,-9-5-5,1 2 2,-4 10-4,5 4 5,1 12-3,2 5 3,3 10 0,2 1 0,1 7 0,5 2 0,2 7 0,0 2 0,0-1 0,0 0-4,17 0 2,20 0 2,16-10 0,19-3 2,23 0-1,17-10 10,13-1-9,10 4 8,8-9-10,2 6 8,-1 4-3,-3-2 2,-16 11 1,-20 6 7,-34-1-11,-26 11-4,-25 1 1,-15 2-1,-5 0-13,0 0-32,0 0-24,-19 0-98,-16 0-202,-16 9-167</inkml:trace>
  <inkml:trace contextRef="#ctx0" brushRef="#br0" timeOffset="76698.73">15258 17048 555,'0'0'149,"0"0"-62,0 0-30,51-102-7,-24 56-21,-3-2 8,-6 4 4,-9 12-6,-9 9-25,0 10-1,0 4 1,-9 4-5,-9 5-5,-2 0-7,2 0-17,3 2 9,5 10 5,8-3 4,2 5 1,0 2-12,15 3 4,15-6-16,6 6 24,4-1 4,0 0 2,-6 4-1,-7 0 0,-13 4 3,-5-1 23,-9 1-3,0-5 8,-6 5-2,-13-3-14,0-6-14,1-2 1,5-6-2,2-1-28,0-8-102,2 0-78,2-3-203</inkml:trace>
  <inkml:trace contextRef="#ctx0" brushRef="#br0" timeOffset="77358.27">15548 16311 436,'0'0'32,"0"0"-8,0 0 23,0 0-41,0 0 11,0 0 37,-63 67 1,49-67-10,4 0-1,-2 0-7,6-3-9,1-7-7,3 1-6,2-1-4,0 3-11,0-3 0,0-3 0,13-1 3,3 0-1,2 7-1,-3-2-1,6 7 4,-6 2 5,2 0 2,-1 0 2,-2 11-10,-1 6-1,-1 14 14,-6 1 5,-1 4-6,-3 0 3,-2-2-2,0-2-5,0-2 3,-16 7 2,1-10-3,-4-5-4,6-8-7,3-6 8,0-4-5,4-4-1,6 0 8,0 0-9,0 0 9,0 0-12,0 0 0,6-8 1,12 8 0,7 0 5,2 0-2,2 0 2,-1 0 10,0 0 2,0 0 19,-6-9 2,-3-10 1,-4 7-6,-7-6-6,-2 0-8,-3 1-12,-3 2-1,0 3-7,0 7-2,3 5-19,1 0-71,5 0-239,5 5-184</inkml:trace>
  <inkml:trace contextRef="#ctx0" brushRef="#br0" timeOffset="77755.19">16121 16554 716,'0'0'194,"0"0"-122,0 0-23,0 0-26,0 0-7,0 0 7,-10 102 6,17-75-3,-1 4-12,3-1-8,3-11-4,-3 4-2,0-5-3,1-2-64,-7-11-47,-1 4-87,0-6-44,-2-3-60</inkml:trace>
  <inkml:trace contextRef="#ctx0" brushRef="#br0" timeOffset="78016">15980 16772 552,'0'0'159,"0"0"-49,0 0-30,0 0-39,0 0-19,162-109-1,-108 83-12,-4 4-9,-8 0-21,-9 4-234,-8 0-146</inkml:trace>
  <inkml:trace contextRef="#ctx0" brushRef="#br0" timeOffset="78302.62">16448 16462 755,'0'0'171,"0"0"-166,0 0 53,4 109-22,8-68-22,-8-2 9,-2-4 13,-2-3-4,0-6-4,0-8-3,0-8-11,0-6 5,0-4-10,0 0-2,0 0-4,11 0 6,13 0 3,12-14 1,12-4 0,3-3-12,2 2-2,-4 2-7,-6 3-57,-7 4-112,-19-2-207,-13 2-254</inkml:trace>
  <inkml:trace contextRef="#ctx0" brushRef="#br0" timeOffset="78497.89">16695 16612 1008,'0'0'57,"0"0"-16,0 0 47,20 133-41,3-80-24,-3 5-2,-4 1-17,-5-6-1,-2-5-2,-7-12-1,-2-9-52,0-10-78,0-15-153,-18-2-167</inkml:trace>
  <inkml:trace contextRef="#ctx0" brushRef="#br0" timeOffset="79166.68">14085 14937 294,'0'0'132,"0"0"-23,0 0 5,0 0-30,0 0 8,0 0 8,0-8-41,0 8-13,0 0-20,0 0-6,0 0-9,0 0-5,0 0 0,0 0-1,0 0 3,0 0-5,0 0-1,0 0-1,0 0 0,0 0 1,0 0-2,0 0 1,0 0 0,0 0-1,0 0 0,0 0-1,0 0-53,0 0-152,-5 12-103,-8-3-82</inkml:trace>
  <inkml:trace contextRef="#ctx0" brushRef="#br0" timeOffset="79810.81">12689 14825 404,'0'0'184,"0"0"-58,0 0-3,0 0-66,0 0-19,0 0-18,-46-45-5,22 45 12,-4 0 3,-7 4-14,-7 12-8,1 9 13,-1 11 9,-2 18 5,3 24-2,6 34-4,6 28 6,8 30 3,11 16-2,5 15 0,5 5-2,7 4-11,30-9 5,17-15-1,13-19-6,11-33-6,3-20-5,-6-28 1,-6-23-10,-13-9 2,-9-14-3,-4-13 0,3-15-4,15-12-50,16-9-51,17-43-142,10-35-508</inkml:trace>
  <inkml:trace contextRef="#ctx0" brushRef="#br0" timeOffset="80596.76">14429 15003 320,'0'0'56,"0"0"46,0 0 66,0 0-67,0 0-15,0 0-11,-74 8-48,67 59 4,-2 30 31,1 22 33,-2 19-18,2 9-20,8 5-11,0-2-16,18 5-8,22 0-6,13-16 3,5-10-5,-1-27-9,1-22 3,-4-17-4,-2-5-3,-8-12-2,3-6-5,8-19-57,4-21-182,8-9-478</inkml:trace>
  <inkml:trace contextRef="#ctx0" brushRef="#br0" timeOffset="81053.98">16766 14883 871,'0'0'51,"0"0"-33,121 62 114,-33 1-65,7 12-22,-1 12 11,-10 19-26,-17 8-3,-18 12-10,-27 0 1,-17-1-1,-5-11 2,-20-9-2,-11-16 4,-1-14-4,6-13-1,8-16-7,7-16-7,6-11-2,4-14 0,1-5-28,0-1-32,0-34-5,0-23-145,-3-27-215</inkml:trace>
  <inkml:trace contextRef="#ctx0" brushRef="#br0" timeOffset="81422.46">16965 14592 954,'0'0'14,"114"-34"3,-9 34 73,18 17-54,10 30-2,0 27 10,-3 20-9,-11 20 3,-19 13-14,-23 15-10,-17 10-3,-21 3 1,-20-2 11,-19-7-7,0-7 5,-33-9 2,-10-4 8,-3-10-6,6-5-3,0-17-5,9-18-6,4-20-2,7-13-5,9-22-4,7-8 0,1-8-11,3 0-35,0-5-40,5 0-38,22-10-277,6-7-314</inkml:trace>
  <inkml:trace contextRef="#ctx0" brushRef="#br0" timeOffset="81834.53">18497 16994 1021,'0'0'104,"0"0"-76,26-128 54,8 73-54,-1-11-25,0 3 5,-3 5-8,-17 5 8,-11 17-5,-2 14 4,-5 8-6,-18 10 0,-6 4 0,0 0-1,6 22 0,6 1-2,16-2 2,1 5-2,12 2 2,23-2-2,9 3-3,6-4 6,-2-2-1,-5 3 3,-12-3-2,-12 0 5,-11 3 12,-8 0-6,0-2-2,-14 5-1,-9 0-5,-4-7-4,4-10-36,5-9-102,3-3-164,3-20-220</inkml:trace>
  <inkml:trace contextRef="#ctx0" brushRef="#br0" timeOffset="82426.44">18389 14337 628,'0'0'69,"0"0"-18,0 0 81,0 0-91,-24 127-21,19-97-5,-3-4-1,-7-5-3,-4-4 1,-3-5 2,-1-7-4,6-5-3,1 0-3,5 0 1,7-11 4,4 1-7,0 4-2,2 6-2,21 0 2,0 0 1,8 0 3,7 0 2,2 0 5,0-5 14,-6-4 15,-8-9-5,-9-3-2,-13 2 0,-4-3-2,0 0 5,-27 3-16,-2 1-4,0 6-9,10 6-5,7 3-2,10 3-11,2-5-127,0-9-597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06T03:20:02.9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8486 2152 135,'0'0'101,"0"0"-67,0 0-5,0 0 0,0 0 21,0 0-1,0 0 0,0 0 2,0 0 2,0 0-17,0 0-4,0 0-2,0 0-9,0 0-9,0 0-4,0 0 2,0 0 2,0 0 1,0 0 4,0 0-4,0 0-2,0 0-2,0 0-3,0 0 1,0 0-3,0 0 2,0 0 3,0 0 2,0 0 3,0 0-5,0 0-4,0 0 6,0 0-4,0 0 0,0 0-5,0 0-1,0 0 2,0 0-1,0 0-1,0 0 0,0 0 1,0 0-2,0 0 1,0 0-2,0 0 1,0 0 0,0 0 3,0 0-3,0 0 0,0 0-2,0 0 4,0 0-1,0 0 0,0 0-1,0 0 0,0 0 0,0 0 0,0 0 0,0 0 0,0 0 0,0 0 0,0 0 0,0 0 0,0 0-1,0 0 0,0 0-46,0 0-85,0 0-137,0 0-169</inkml:trace>
  <inkml:trace contextRef="#ctx0" brushRef="#br0" timeOffset="44203.2">20135 9249 844,'0'0'197,"0"0"-183,0 0 22,0 0 15,0 0-51,0 0-20,11 0-145,-13 0-292</inkml:trace>
  <inkml:trace contextRef="#ctx0" brushRef="#br0" timeOffset="65505.51">17177 12015 922,'0'0'0,"0"0"-146,0 0 112,0 0-59,0 0-325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4911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5255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341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58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7993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6350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451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976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352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077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115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2FAC0-A251-40D2-98D7-CE6A62338A27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42E80-6243-424C-9FFC-326EBF3230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78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3.emf"/><Relationship Id="rId4" Type="http://schemas.openxmlformats.org/officeDocument/2006/relationships/customXml" Target="../ink/ink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5.emf"/><Relationship Id="rId4" Type="http://schemas.openxmlformats.org/officeDocument/2006/relationships/customXml" Target="../ink/ink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8.emf"/><Relationship Id="rId4" Type="http://schemas.openxmlformats.org/officeDocument/2006/relationships/customXml" Target="../ink/ink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0.emf"/><Relationship Id="rId4" Type="http://schemas.openxmlformats.org/officeDocument/2006/relationships/customXml" Target="../ink/ink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6.emf"/><Relationship Id="rId4" Type="http://schemas.openxmlformats.org/officeDocument/2006/relationships/customXml" Target="../ink/ink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4.emf"/><Relationship Id="rId4" Type="http://schemas.openxmlformats.org/officeDocument/2006/relationships/customXml" Target="../ink/ink3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6.emf"/><Relationship Id="rId4" Type="http://schemas.openxmlformats.org/officeDocument/2006/relationships/customXml" Target="../ink/ink3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8.emf"/><Relationship Id="rId4" Type="http://schemas.openxmlformats.org/officeDocument/2006/relationships/customXml" Target="../ink/ink3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7" Type="http://schemas.openxmlformats.org/officeDocument/2006/relationships/image" Target="../media/image125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1.xml"/><Relationship Id="rId5" Type="http://schemas.openxmlformats.org/officeDocument/2006/relationships/image" Target="../media/image124.emf"/><Relationship Id="rId4" Type="http://schemas.openxmlformats.org/officeDocument/2006/relationships/customXml" Target="../ink/ink5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customXml" Target="../ink/ink6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emf"/><Relationship Id="rId2" Type="http://schemas.openxmlformats.org/officeDocument/2006/relationships/customXml" Target="../ink/ink6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emf"/><Relationship Id="rId4" Type="http://schemas.openxmlformats.org/officeDocument/2006/relationships/customXml" Target="../ink/ink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26320" y="304560"/>
              <a:ext cx="8289000" cy="6149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5520" y="293760"/>
                <a:ext cx="8306280" cy="616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657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8240" y="212400"/>
              <a:ext cx="8412840" cy="6362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320" y="201960"/>
                <a:ext cx="8433000" cy="63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623040" y="5733720"/>
              <a:ext cx="1280160" cy="1043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12240" y="5722920"/>
                <a:ext cx="1302840" cy="106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0146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4760" y="151560"/>
              <a:ext cx="7577640" cy="4246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2880" y="141480"/>
                <a:ext cx="7601040" cy="426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903560" y="747000"/>
              <a:ext cx="152280" cy="57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94200" y="740160"/>
                <a:ext cx="172800" cy="6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1590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5040" y="271080"/>
              <a:ext cx="8854920" cy="5781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120" y="262440"/>
                <a:ext cx="8871840" cy="579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5702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87480" y="510120"/>
              <a:ext cx="2676960" cy="3138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7400" y="498960"/>
                <a:ext cx="2697840" cy="316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983520" y="2822040"/>
              <a:ext cx="8006760" cy="2822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3440" y="2813040"/>
                <a:ext cx="8029080" cy="284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5370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9520" y="277560"/>
              <a:ext cx="7520760" cy="4210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920" y="268200"/>
                <a:ext cx="7538400" cy="423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690120" y="4636440"/>
              <a:ext cx="4815720" cy="1234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9320" y="4626360"/>
                <a:ext cx="4834440" cy="125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6929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30920" y="385560"/>
              <a:ext cx="7462800" cy="5602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2640" y="374400"/>
                <a:ext cx="7482960" cy="562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327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7880" y="442440"/>
              <a:ext cx="8392320" cy="5912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6720" y="432000"/>
                <a:ext cx="8413200" cy="593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4387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22760" y="104040"/>
              <a:ext cx="6168240" cy="6080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1600" y="96120"/>
                <a:ext cx="6191280" cy="609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5481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8360" y="386280"/>
              <a:ext cx="7856280" cy="5771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8640" y="375840"/>
                <a:ext cx="7877880" cy="579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972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60760" y="59040"/>
              <a:ext cx="7211520" cy="6371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9240" y="50760"/>
                <a:ext cx="7234920" cy="63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028240" y="1769760"/>
              <a:ext cx="104040" cy="65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9240" y="1760040"/>
                <a:ext cx="123120" cy="8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1166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87160" y="559800"/>
              <a:ext cx="7581240" cy="5603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6360" y="549720"/>
                <a:ext cx="7603560" cy="562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08091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14640" y="110160"/>
              <a:ext cx="6633360" cy="6585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2040" y="101880"/>
                <a:ext cx="6657480" cy="660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0546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9720" y="456120"/>
              <a:ext cx="7771680" cy="5728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9640" y="446040"/>
                <a:ext cx="7795080" cy="575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8864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5840" y="306360"/>
              <a:ext cx="4241160" cy="5886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6120" y="296280"/>
                <a:ext cx="4258800" cy="590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8737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0680" y="287280"/>
              <a:ext cx="5109480" cy="5535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0240" y="277920"/>
                <a:ext cx="5132520" cy="555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8390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70560" y="227160"/>
              <a:ext cx="7935480" cy="5836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0120" y="216000"/>
                <a:ext cx="7958520" cy="585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72057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5280" y="412200"/>
              <a:ext cx="6352920" cy="5823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4480" y="402120"/>
                <a:ext cx="6375600" cy="584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1361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5280" y="214200"/>
              <a:ext cx="6114240" cy="975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3760" y="204480"/>
                <a:ext cx="6130440" cy="9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51040" y="313920"/>
              <a:ext cx="7362720" cy="4081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6000" y="303120"/>
                <a:ext cx="7380000" cy="410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86979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94960" y="464760"/>
              <a:ext cx="5013000" cy="1845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4880" y="453960"/>
                <a:ext cx="5030640" cy="18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92720" y="42480"/>
              <a:ext cx="8242920" cy="5757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3360" y="31320"/>
                <a:ext cx="8265240" cy="578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7039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10200" y="445680"/>
              <a:ext cx="7762320" cy="1779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1200" y="435240"/>
                <a:ext cx="7783200" cy="180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76200" y="2710080"/>
              <a:ext cx="8418960" cy="3663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4680" y="2700000"/>
                <a:ext cx="8437320" cy="368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75719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1040" y="505080"/>
              <a:ext cx="6785280" cy="6147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080" y="495360"/>
                <a:ext cx="6802200" cy="616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9428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80600" y="582480"/>
              <a:ext cx="6646680" cy="5687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9080" y="571680"/>
                <a:ext cx="6669720" cy="570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65033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2960" y="485640"/>
              <a:ext cx="7349400" cy="5955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6120" y="473760"/>
                <a:ext cx="7368840" cy="597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6903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3920" y="355680"/>
              <a:ext cx="8961840" cy="5293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400" y="347040"/>
                <a:ext cx="8984880" cy="531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70575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3240" y="85680"/>
              <a:ext cx="8479080" cy="6288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2440" y="75600"/>
                <a:ext cx="8501760" cy="631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08495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4560" y="330480"/>
              <a:ext cx="8637480" cy="5820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120" y="320040"/>
                <a:ext cx="8660520" cy="584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37326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2280" y="206280"/>
              <a:ext cx="8900280" cy="5640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200" y="196200"/>
                <a:ext cx="8923320" cy="566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0961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3640" y="318240"/>
              <a:ext cx="8360640" cy="5940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2840" y="307800"/>
                <a:ext cx="8384400" cy="596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1268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14400" y="279360"/>
              <a:ext cx="8175600" cy="5963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2520" y="269640"/>
                <a:ext cx="8199000" cy="597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62972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0000" y="170280"/>
              <a:ext cx="8767800" cy="6008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8480" y="159840"/>
                <a:ext cx="8791200" cy="602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66121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3480" y="234720"/>
              <a:ext cx="8650080" cy="6427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8800" y="225000"/>
                <a:ext cx="8668080" cy="644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43923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06680" y="262800"/>
              <a:ext cx="7867080" cy="5982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5160" y="252000"/>
                <a:ext cx="7890840" cy="600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0523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2120" y="584640"/>
              <a:ext cx="8426880" cy="5713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0960" y="573480"/>
                <a:ext cx="8448120" cy="573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88393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6560" y="218880"/>
              <a:ext cx="3441600" cy="1444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3600" y="208080"/>
                <a:ext cx="3467880" cy="146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974160" y="261360"/>
              <a:ext cx="7286760" cy="4533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7320" y="251280"/>
                <a:ext cx="7306920" cy="45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2873160" y="5011920"/>
              <a:ext cx="3808440" cy="1008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62360" y="5001840"/>
                <a:ext cx="3832560" cy="103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38176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0280" y="268920"/>
              <a:ext cx="7650000" cy="6280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760" y="257400"/>
                <a:ext cx="7668720" cy="630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13851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38640" y="488880"/>
              <a:ext cx="6602400" cy="6079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6040" y="478800"/>
                <a:ext cx="6625800" cy="610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01093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7840" y="525600"/>
              <a:ext cx="8409600" cy="4208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400" y="516240"/>
                <a:ext cx="8431920" cy="423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44725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7040" y="400680"/>
              <a:ext cx="7447320" cy="5793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680" y="396000"/>
                <a:ext cx="7469280" cy="581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06194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5280" y="353880"/>
              <a:ext cx="7140240" cy="5595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3040" y="342720"/>
                <a:ext cx="7165800" cy="562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07847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2120" y="90360"/>
              <a:ext cx="8852040" cy="6266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240" y="79200"/>
                <a:ext cx="8876520" cy="628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3357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94880" y="182520"/>
              <a:ext cx="7634520" cy="5516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5160" y="172440"/>
                <a:ext cx="7656120" cy="553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07393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85080" y="160920"/>
              <a:ext cx="8400240" cy="6165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80" y="150120"/>
                <a:ext cx="8425440" cy="618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10594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42880" y="319680"/>
              <a:ext cx="8470080" cy="5480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0640" y="308880"/>
                <a:ext cx="8495640" cy="550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3883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32440" y="399240"/>
              <a:ext cx="7950600" cy="5644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1640" y="389880"/>
                <a:ext cx="7973640" cy="566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58692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0440" y="197280"/>
              <a:ext cx="7638840" cy="6186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1080" y="187200"/>
                <a:ext cx="7654320" cy="620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63311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3680" y="77760"/>
              <a:ext cx="8822160" cy="586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240" y="66960"/>
                <a:ext cx="8844840" cy="588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518510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40160" y="349200"/>
              <a:ext cx="8223480" cy="4455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9360" y="338040"/>
                <a:ext cx="8246160" cy="447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66448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33800" y="230400"/>
              <a:ext cx="8015040" cy="5709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3000" y="220680"/>
                <a:ext cx="8038080" cy="573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80337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1160" y="254880"/>
              <a:ext cx="8396280" cy="5983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9280" y="243000"/>
                <a:ext cx="8419680" cy="600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2452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00640" y="191160"/>
              <a:ext cx="6466680" cy="5581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9840" y="180720"/>
                <a:ext cx="6489000" cy="560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667971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44280" y="336600"/>
              <a:ext cx="7767720" cy="5758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2760" y="326160"/>
                <a:ext cx="7790400" cy="578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56045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78880" y="268560"/>
              <a:ext cx="8560080" cy="6013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7720" y="257760"/>
                <a:ext cx="8580960" cy="603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73528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3600" y="475560"/>
              <a:ext cx="8056800" cy="5956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1360" y="464400"/>
                <a:ext cx="8082000" cy="597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85540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6800" y="279360"/>
              <a:ext cx="8805240" cy="5999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080" y="268920"/>
                <a:ext cx="8826480" cy="601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3138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1720" y="320400"/>
              <a:ext cx="7042320" cy="5640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0200" y="309600"/>
                <a:ext cx="7065000" cy="566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9673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60120" y="250560"/>
              <a:ext cx="7542360" cy="5394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9320" y="239400"/>
                <a:ext cx="7564320" cy="541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1871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360" y="150480"/>
              <a:ext cx="8773560" cy="577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00" y="139320"/>
                <a:ext cx="8787960" cy="579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0156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52840" y="245160"/>
              <a:ext cx="7064280" cy="5983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2400" y="236880"/>
                <a:ext cx="7086240" cy="600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2263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54960" y="774720"/>
              <a:ext cx="4197960" cy="3551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46320" y="766080"/>
                <a:ext cx="4215600" cy="356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884600" y="130680"/>
              <a:ext cx="5967720" cy="5037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72720" y="119160"/>
                <a:ext cx="5991480" cy="506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9846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A1279F43201E4BA34526070F216A95" ma:contentTypeVersion="4" ma:contentTypeDescription="Create a new document." ma:contentTypeScope="" ma:versionID="fd7455c634d6319410c2659c6bc0fd75">
  <xsd:schema xmlns:xsd="http://www.w3.org/2001/XMLSchema" xmlns:xs="http://www.w3.org/2001/XMLSchema" xmlns:p="http://schemas.microsoft.com/office/2006/metadata/properties" xmlns:ns2="930a5bca-16c5-4dac-bf62-06cb73a1a635" xmlns:ns3="6fafb817-7b63-4821-8bf9-8d8acc9b92c2" targetNamespace="http://schemas.microsoft.com/office/2006/metadata/properties" ma:root="true" ma:fieldsID="40a6ffb5a1db40a24cda7dd60ad0a66e" ns2:_="" ns3:_="">
    <xsd:import namespace="930a5bca-16c5-4dac-bf62-06cb73a1a635"/>
    <xsd:import namespace="6fafb817-7b63-4821-8bf9-8d8acc9b92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0a5bca-16c5-4dac-bf62-06cb73a1a6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afb817-7b63-4821-8bf9-8d8acc9b92c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0DBB067-0904-4BFF-ABE4-DB8939CDF55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B7ED40-760D-44D0-A69B-4B28A2BF73D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5091D0D-13F6-4A34-8478-CBA00D5370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30a5bca-16c5-4dac-bf62-06cb73a1a635"/>
    <ds:schemaRef ds:uri="6fafb817-7b63-4821-8bf9-8d8acc9b92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2876</TotalTime>
  <Words>0</Words>
  <Application>Microsoft Office PowerPoint</Application>
  <PresentationFormat>On-screen Show (4:3)</PresentationFormat>
  <Paragraphs>0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Dhivya</dc:creator>
  <cp:lastModifiedBy>Rahul Karthik Sunder</cp:lastModifiedBy>
  <cp:revision>59</cp:revision>
  <dcterms:created xsi:type="dcterms:W3CDTF">2022-03-22T06:06:18Z</dcterms:created>
  <dcterms:modified xsi:type="dcterms:W3CDTF">2025-07-26T12:15:18Z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0x01010080A1279F43201E4BA34526070F216A95</vt:lpwstr>
  </property>
</Properties>
</file>

<file path=docProps/thumbnail.jpeg>
</file>